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  <p:sldMasterId id="2147483740" r:id="rId2"/>
  </p:sldMasterIdLst>
  <p:notesMasterIdLst>
    <p:notesMasterId r:id="rId20"/>
  </p:notesMasterIdLst>
  <p:sldIdLst>
    <p:sldId id="257" r:id="rId3"/>
    <p:sldId id="1200" r:id="rId4"/>
    <p:sldId id="1220" r:id="rId5"/>
    <p:sldId id="1221" r:id="rId6"/>
    <p:sldId id="1222" r:id="rId7"/>
    <p:sldId id="1223" r:id="rId8"/>
    <p:sldId id="1224" r:id="rId9"/>
    <p:sldId id="1225" r:id="rId10"/>
    <p:sldId id="1226" r:id="rId11"/>
    <p:sldId id="1168" r:id="rId12"/>
    <p:sldId id="1216" r:id="rId13"/>
    <p:sldId id="1229" r:id="rId14"/>
    <p:sldId id="1218" r:id="rId15"/>
    <p:sldId id="1217" r:id="rId16"/>
    <p:sldId id="1219" r:id="rId17"/>
    <p:sldId id="1228" r:id="rId18"/>
    <p:sldId id="1181" r:id="rId19"/>
  </p:sldIdLst>
  <p:sldSz cx="24385588" cy="13717588"/>
  <p:notesSz cx="6858000" cy="9144000"/>
  <p:embeddedFontLst>
    <p:embeddedFont>
      <p:font typeface="Calibri Light" panose="020F0302020204030204" pitchFamily="34" charset="0"/>
      <p:regular r:id="rId21"/>
      <p:italic r:id="rId22"/>
    </p:embeddedFont>
    <p:embeddedFont>
      <p:font typeface="PT Sans" panose="020B0604020202020204" charset="-94"/>
      <p:regular r:id="rId23"/>
      <p:bold r:id="rId24"/>
      <p:italic r:id="rId25"/>
      <p:boldItalic r:id="rId26"/>
    </p:embeddedFont>
    <p:embeddedFont>
      <p:font typeface="Oswald" panose="020B0604020202020204" charset="-94"/>
      <p:regular r:id="rId27"/>
      <p:bold r:id="rId28"/>
    </p:embeddedFont>
    <p:embeddedFont>
      <p:font typeface="Candara" panose="020E0502030303020204" pitchFamily="34" charset="0"/>
      <p:regular r:id="rId29"/>
      <p:bold r:id="rId30"/>
      <p:italic r:id="rId31"/>
      <p:boldItalic r:id="rId32"/>
    </p:embeddedFont>
    <p:embeddedFont>
      <p:font typeface="Microsoft Sans Serif" panose="020B0604020202020204" pitchFamily="34" charset="0"/>
      <p:regular r:id="rId33"/>
    </p:embeddedFont>
    <p:embeddedFont>
      <p:font typeface="Segoe UI" panose="020B0502040204020203" pitchFamily="34" charset="0"/>
      <p:regular r:id="rId34"/>
      <p:bold r:id="rId35"/>
      <p:italic r:id="rId36"/>
      <p:boldItalic r:id="rId37"/>
    </p:embeddedFon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Helvetica" panose="020B0604020202020204" pitchFamily="34" charset="0"/>
      <p:regular r:id="rId42"/>
      <p:bold r:id="rId43"/>
      <p:italic r:id="rId44"/>
      <p:boldItalic r:id="rId45"/>
    </p:embeddedFont>
  </p:embeddedFontLst>
  <p:defaultTextStyle>
    <a:defPPr>
      <a:defRPr lang="es-MX"/>
    </a:defPPr>
    <a:lvl1pPr marL="0" algn="l" defTabSz="2417470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1pPr>
    <a:lvl2pPr marL="1208727" algn="l" defTabSz="2417470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2pPr>
    <a:lvl3pPr marL="2417470" algn="l" defTabSz="2417470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3pPr>
    <a:lvl4pPr marL="3626213" algn="l" defTabSz="2417470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4pPr>
    <a:lvl5pPr marL="4834948" algn="l" defTabSz="2417470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5pPr>
    <a:lvl6pPr marL="6043689" algn="l" defTabSz="2417470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6pPr>
    <a:lvl7pPr marL="7252437" algn="l" defTabSz="2417470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7pPr>
    <a:lvl8pPr marL="8461164" algn="l" defTabSz="2417470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8pPr>
    <a:lvl9pPr marL="9669910" algn="l" defTabSz="2417470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" id="{7BDDDCE0-695B-4C02-BC3D-1354BC88CCAD}">
          <p14:sldIdLst>
            <p14:sldId id="257"/>
          </p14:sldIdLst>
        </p14:section>
        <p14:section name="Profile" id="{F3228D8B-AB5F-43DF-ACDB-482A66F5E9A7}">
          <p14:sldIdLst>
            <p14:sldId id="1200"/>
            <p14:sldId id="1220"/>
            <p14:sldId id="1221"/>
            <p14:sldId id="1222"/>
            <p14:sldId id="1223"/>
            <p14:sldId id="1224"/>
            <p14:sldId id="1225"/>
            <p14:sldId id="1226"/>
            <p14:sldId id="1168"/>
            <p14:sldId id="1216"/>
            <p14:sldId id="1229"/>
            <p14:sldId id="1218"/>
            <p14:sldId id="1217"/>
            <p14:sldId id="1219"/>
            <p14:sldId id="1228"/>
            <p14:sldId id="1181"/>
          </p14:sldIdLst>
        </p14:section>
      </p14:sectionLst>
    </p:ext>
    <p:ext uri="{EFAFB233-063F-42B5-8137-9DF3F51BA10A}">
      <p15:sldGuideLst xmlns:p15="http://schemas.microsoft.com/office/powerpoint/2012/main">
        <p15:guide id="2" pos="2880">
          <p15:clr>
            <a:srgbClr val="A4A3A4"/>
          </p15:clr>
        </p15:guide>
        <p15:guide id="4" orient="horz" pos="2053" userDrawn="1">
          <p15:clr>
            <a:srgbClr val="A4A3A4"/>
          </p15:clr>
        </p15:guide>
        <p15:guide id="5" pos="7681">
          <p15:clr>
            <a:srgbClr val="A4A3A4"/>
          </p15:clr>
        </p15:guide>
        <p15:guide id="6" pos="7680" userDrawn="1">
          <p15:clr>
            <a:srgbClr val="A4A3A4"/>
          </p15:clr>
        </p15:guide>
        <p15:guide id="7" orient="horz" pos="4321" userDrawn="1">
          <p15:clr>
            <a:srgbClr val="A4A3A4"/>
          </p15:clr>
        </p15:guide>
        <p15:guide id="8" pos="14484" userDrawn="1">
          <p15:clr>
            <a:srgbClr val="A4A3A4"/>
          </p15:clr>
        </p15:guide>
        <p15:guide id="9" orient="horz" pos="6588">
          <p15:clr>
            <a:srgbClr val="A4A3A4"/>
          </p15:clr>
        </p15:guide>
        <p15:guide id="10" orient="horz" pos="2052">
          <p15:clr>
            <a:srgbClr val="A4A3A4"/>
          </p15:clr>
        </p15:guide>
        <p15:guide id="11" orient="horz" pos="4320">
          <p15:clr>
            <a:srgbClr val="A4A3A4"/>
          </p15:clr>
        </p15:guide>
        <p15:guide id="12" orient="horz" pos="2696">
          <p15:clr>
            <a:srgbClr val="A4A3A4"/>
          </p15:clr>
        </p15:guide>
        <p15:guide id="13" pos="3826">
          <p15:clr>
            <a:srgbClr val="A4A3A4"/>
          </p15:clr>
        </p15:guide>
        <p15:guide id="14" pos="11536">
          <p15:clr>
            <a:srgbClr val="A4A3A4"/>
          </p15:clr>
        </p15:guide>
        <p15:guide id="15" pos="515">
          <p15:clr>
            <a:srgbClr val="A4A3A4"/>
          </p15:clr>
        </p15:guide>
        <p15:guide id="16" orient="horz" pos="6587">
          <p15:clr>
            <a:srgbClr val="A4A3A4"/>
          </p15:clr>
        </p15:guide>
        <p15:guide id="17" orient="horz" pos="2051">
          <p15:clr>
            <a:srgbClr val="A4A3A4"/>
          </p15:clr>
        </p15:guide>
        <p15:guide id="18" pos="3598">
          <p15:clr>
            <a:srgbClr val="A4A3A4"/>
          </p15:clr>
        </p15:guide>
        <p15:guide id="19" pos="11529">
          <p15:clr>
            <a:srgbClr val="A4A3A4"/>
          </p15:clr>
        </p15:guide>
        <p15:guide id="20" pos="3824">
          <p15:clr>
            <a:srgbClr val="A4A3A4"/>
          </p15:clr>
        </p15:guide>
        <p15:guide id="21" pos="3853">
          <p15:clr>
            <a:srgbClr val="A4A3A4"/>
          </p15:clr>
        </p15:guide>
        <p15:guide id="22" orient="horz" pos="2054">
          <p15:clr>
            <a:srgbClr val="A4A3A4"/>
          </p15:clr>
        </p15:guide>
        <p15:guide id="23" pos="3827">
          <p15:clr>
            <a:srgbClr val="A4A3A4"/>
          </p15:clr>
        </p15:guide>
        <p15:guide id="24" pos="11537">
          <p15:clr>
            <a:srgbClr val="A4A3A4"/>
          </p15:clr>
        </p15:guide>
        <p15:guide id="25" pos="3854">
          <p15:clr>
            <a:srgbClr val="A4A3A4"/>
          </p15:clr>
        </p15:guide>
        <p15:guide id="26" pos="7708">
          <p15:clr>
            <a:srgbClr val="A4A3A4"/>
          </p15:clr>
        </p15:guide>
        <p15:guide id="27" orient="horz" pos="8232">
          <p15:clr>
            <a:srgbClr val="A4A3A4"/>
          </p15:clr>
        </p15:guide>
        <p15:guide id="28" orient="horz" pos="684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15A4C6"/>
    <a:srgbClr val="00B0F0"/>
    <a:srgbClr val="FF3300"/>
    <a:srgbClr val="B5568A"/>
    <a:srgbClr val="1A1919"/>
    <a:srgbClr val="F23A43"/>
    <a:srgbClr val="95C94A"/>
    <a:srgbClr val="F88818"/>
    <a:srgbClr val="1212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130" autoAdjust="0"/>
    <p:restoredTop sz="93907" autoAdjust="0"/>
  </p:normalViewPr>
  <p:slideViewPr>
    <p:cSldViewPr>
      <p:cViewPr varScale="1">
        <p:scale>
          <a:sx n="58" d="100"/>
          <a:sy n="58" d="100"/>
        </p:scale>
        <p:origin x="252" y="84"/>
      </p:cViewPr>
      <p:guideLst>
        <p:guide pos="2880"/>
        <p:guide orient="horz" pos="2053"/>
        <p:guide pos="7681"/>
        <p:guide pos="7680"/>
        <p:guide orient="horz" pos="4321"/>
        <p:guide pos="14484"/>
        <p:guide orient="horz" pos="6588"/>
        <p:guide orient="horz" pos="2052"/>
        <p:guide orient="horz" pos="4320"/>
        <p:guide orient="horz" pos="2696"/>
        <p:guide pos="3826"/>
        <p:guide pos="11536"/>
        <p:guide pos="515"/>
        <p:guide orient="horz" pos="6587"/>
        <p:guide orient="horz" pos="2051"/>
        <p:guide pos="3598"/>
        <p:guide pos="11529"/>
        <p:guide pos="3824"/>
        <p:guide pos="3853"/>
        <p:guide orient="horz" pos="2054"/>
        <p:guide pos="3827"/>
        <p:guide pos="11537"/>
        <p:guide pos="3854"/>
        <p:guide pos="7708"/>
        <p:guide orient="horz" pos="8232"/>
        <p:guide orient="horz" pos="6843"/>
      </p:guideLst>
    </p:cSldViewPr>
  </p:slideViewPr>
  <p:outlineViewPr>
    <p:cViewPr>
      <p:scale>
        <a:sx n="33" d="100"/>
        <a:sy n="33" d="100"/>
      </p:scale>
      <p:origin x="0" y="-52926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3154" y="38"/>
      </p:cViewPr>
      <p:guideLst>
        <p:guide orient="horz" pos="2880"/>
        <p:guide pos="2160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6.fntdata"/><Relationship Id="rId39" Type="http://schemas.openxmlformats.org/officeDocument/2006/relationships/font" Target="fonts/font19.fntdata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42" Type="http://schemas.openxmlformats.org/officeDocument/2006/relationships/font" Target="fonts/font22.fntdata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font" Target="fonts/font9.fntdata"/><Relationship Id="rId11" Type="http://schemas.openxmlformats.org/officeDocument/2006/relationships/slide" Target="slides/slide9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0" Type="http://schemas.openxmlformats.org/officeDocument/2006/relationships/font" Target="fonts/font20.fntdata"/><Relationship Id="rId45" Type="http://schemas.openxmlformats.org/officeDocument/2006/relationships/font" Target="fonts/font25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11.fntdata"/><Relationship Id="rId44" Type="http://schemas.openxmlformats.org/officeDocument/2006/relationships/font" Target="fonts/font2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43" Type="http://schemas.openxmlformats.org/officeDocument/2006/relationships/font" Target="fonts/font23.fntdata"/><Relationship Id="rId48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font" Target="fonts/font18.fntdata"/><Relationship Id="rId46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41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993A81-F12D-42C5-A35C-8AABE483B59D}" type="datetimeFigureOut">
              <a:rPr lang="es-MX" smtClean="0"/>
              <a:t>03/06/2025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BC2EFC-28F3-48C0-BF6B-230A53BCFDFC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91181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41851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1pPr>
    <a:lvl2pPr marL="1209250" algn="l" defTabSz="241851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2pPr>
    <a:lvl3pPr marL="2418516" algn="l" defTabSz="241851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3pPr>
    <a:lvl4pPr marL="3627787" algn="l" defTabSz="241851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4pPr>
    <a:lvl5pPr marL="4837045" algn="l" defTabSz="241851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5pPr>
    <a:lvl6pPr marL="6046308" algn="l" defTabSz="241851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6pPr>
    <a:lvl7pPr marL="7255579" algn="l" defTabSz="241851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7pPr>
    <a:lvl8pPr marL="8464834" algn="l" defTabSz="241851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8pPr>
    <a:lvl9pPr marL="9674102" algn="l" defTabSz="241851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6611E-B935-47DE-996F-C272FBE23AA1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7160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C2EFC-28F3-48C0-BF6B-230A53BCFDFC}" type="slidenum">
              <a:rPr lang="es-MX" smtClean="0"/>
              <a:t>13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23924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24185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C2EFC-28F3-48C0-BF6B-230A53BCFDFC}" type="slidenum">
              <a:rPr lang="es-MX" smtClean="0"/>
              <a:t>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173955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24185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C2EFC-28F3-48C0-BF6B-230A53BCFDFC}" type="slidenum">
              <a:rPr lang="es-MX" smtClean="0"/>
              <a:t>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452107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24185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C2EFC-28F3-48C0-BF6B-230A53BCFDFC}" type="slidenum">
              <a:rPr lang="es-MX" smtClean="0"/>
              <a:t>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331060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24185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C2EFC-28F3-48C0-BF6B-230A53BCFDFC}" type="slidenum">
              <a:rPr lang="es-MX" smtClean="0"/>
              <a:t>6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380403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24185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C2EFC-28F3-48C0-BF6B-230A53BCFDFC}" type="slidenum">
              <a:rPr lang="es-MX" smtClean="0"/>
              <a:t>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279188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24185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C2EFC-28F3-48C0-BF6B-230A53BCFDFC}" type="slidenum">
              <a:rPr lang="es-MX" smtClean="0"/>
              <a:t>8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05682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24185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C2EFC-28F3-48C0-BF6B-230A53BCFDFC}" type="slidenum">
              <a:rPr lang="es-MX" smtClean="0"/>
              <a:t>9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126513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C2EFC-28F3-48C0-BF6B-230A53BCFDFC}" type="slidenum">
              <a:rPr lang="es-MX" smtClean="0"/>
              <a:t>10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96609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er typ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2 Marcador de texto"/>
          <p:cNvSpPr>
            <a:spLocks noGrp="1"/>
          </p:cNvSpPr>
          <p:nvPr>
            <p:ph type="body" sz="quarter" idx="15" hasCustomPrompt="1"/>
          </p:nvPr>
        </p:nvSpPr>
        <p:spPr>
          <a:xfrm>
            <a:off x="5080256" y="2400661"/>
            <a:ext cx="14176576" cy="553197"/>
          </a:xfrm>
          <a:prstGeom prst="rect">
            <a:avLst/>
          </a:prstGeom>
        </p:spPr>
        <p:txBody>
          <a:bodyPr lIns="90757" tIns="45336" rIns="90757" bIns="45336" anchor="t"/>
          <a:lstStyle>
            <a:lvl1pPr marL="0" algn="ctr" defTabSz="2417470" rtl="0" eaLnBrk="1" latinLnBrk="0" hangingPunct="1">
              <a:lnSpc>
                <a:spcPct val="125000"/>
              </a:lnSpc>
              <a:defRPr lang="en-US" sz="2000" b="0" i="0" kern="1200" noProof="0" dirty="0" smtClean="0">
                <a:solidFill>
                  <a:schemeClr val="bg2"/>
                </a:solidFill>
                <a:latin typeface="PT Sans" panose="020B0503020203020204" pitchFamily="34" charset="0"/>
                <a:ea typeface="Roboto Light" panose="02000000000000000000" pitchFamily="2" charset="0"/>
                <a:cs typeface="PT Sans" panose="020B0503020203020204" pitchFamily="34" charset="0"/>
              </a:defRPr>
            </a:lvl1pPr>
          </a:lstStyle>
          <a:p>
            <a:pPr lvl="0"/>
            <a:r>
              <a:rPr lang="en-US" noProof="0" dirty="0"/>
              <a:t>Some subtitle text about your company</a:t>
            </a:r>
          </a:p>
        </p:txBody>
      </p:sp>
      <p:sp>
        <p:nvSpPr>
          <p:cNvPr id="13" name="12 Marcador de texto"/>
          <p:cNvSpPr>
            <a:spLocks noGrp="1"/>
          </p:cNvSpPr>
          <p:nvPr>
            <p:ph type="body" sz="quarter" idx="13" hasCustomPrompt="1"/>
          </p:nvPr>
        </p:nvSpPr>
        <p:spPr>
          <a:xfrm>
            <a:off x="714582" y="535752"/>
            <a:ext cx="22907924" cy="946736"/>
          </a:xfrm>
          <a:prstGeom prst="rect">
            <a:avLst/>
          </a:prstGeom>
        </p:spPr>
        <p:txBody>
          <a:bodyPr lIns="90757" tIns="45336" rIns="90757" bIns="45336" anchor="ctr"/>
          <a:lstStyle>
            <a:lvl1pPr marL="0" algn="ctr" defTabSz="2417470" rtl="0" eaLnBrk="1" latinLnBrk="0" hangingPunct="1">
              <a:defRPr lang="en-US" sz="6000" b="0" kern="1200" noProof="0" dirty="0" smtClean="0">
                <a:solidFill>
                  <a:schemeClr val="tx2"/>
                </a:solidFill>
                <a:latin typeface="Oswald" panose="02000503000000000000" pitchFamily="2" charset="0"/>
                <a:ea typeface="Roboto Light" panose="02000000000000000000" pitchFamily="2" charset="0"/>
                <a:cs typeface="Oswald" panose="02000503000000000000" pitchFamily="2" charset="0"/>
              </a:defRPr>
            </a:lvl1pPr>
          </a:lstStyle>
          <a:p>
            <a:pPr lvl="0"/>
            <a:r>
              <a:rPr lang="en-US" noProof="0" dirty="0"/>
              <a:t>YOUR TITLE GOES HERE</a:t>
            </a:r>
          </a:p>
        </p:txBody>
      </p:sp>
      <p:cxnSp>
        <p:nvCxnSpPr>
          <p:cNvPr id="19" name="18 Conector recto"/>
          <p:cNvCxnSpPr/>
          <p:nvPr userDrawn="1"/>
        </p:nvCxnSpPr>
        <p:spPr>
          <a:xfrm>
            <a:off x="9085702" y="1941575"/>
            <a:ext cx="6165685" cy="0"/>
          </a:xfrm>
          <a:prstGeom prst="line">
            <a:avLst/>
          </a:prstGeom>
          <a:ln w="19050">
            <a:solidFill>
              <a:srgbClr val="CBD0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20 Rectángulo"/>
          <p:cNvSpPr/>
          <p:nvPr userDrawn="1"/>
        </p:nvSpPr>
        <p:spPr bwMode="auto">
          <a:xfrm>
            <a:off x="11138192" y="1909175"/>
            <a:ext cx="2060704" cy="64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968859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8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c typ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977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posición de imagen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5588" cy="13717588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850008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Full 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posición de imagen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5588" cy="8028924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1371919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ull 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posición de imagen"/>
          <p:cNvSpPr>
            <a:spLocks noGrp="1"/>
          </p:cNvSpPr>
          <p:nvPr>
            <p:ph type="pic" sz="quarter" idx="10"/>
          </p:nvPr>
        </p:nvSpPr>
        <p:spPr>
          <a:xfrm>
            <a:off x="10752634" y="0"/>
            <a:ext cx="13632953" cy="13717588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2342005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Full 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posición de imagen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0752800" cy="13717588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3415793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posición de imagen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5588" cy="13717588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es-SV"/>
          </a:p>
        </p:txBody>
      </p:sp>
      <p:sp>
        <p:nvSpPr>
          <p:cNvPr id="4" name="12 Marcador de texto"/>
          <p:cNvSpPr>
            <a:spLocks noGrp="1"/>
          </p:cNvSpPr>
          <p:nvPr>
            <p:ph type="body" sz="quarter" idx="15" hasCustomPrompt="1"/>
          </p:nvPr>
        </p:nvSpPr>
        <p:spPr>
          <a:xfrm>
            <a:off x="5080256" y="1908244"/>
            <a:ext cx="14176576" cy="553197"/>
          </a:xfrm>
          <a:prstGeom prst="rect">
            <a:avLst/>
          </a:prstGeom>
        </p:spPr>
        <p:txBody>
          <a:bodyPr lIns="90757" tIns="45336" rIns="90757" bIns="45336" anchor="t"/>
          <a:lstStyle>
            <a:lvl1pPr marL="0" algn="ctr" defTabSz="2417470" rtl="0" eaLnBrk="1" latinLnBrk="0" hangingPunct="1">
              <a:lnSpc>
                <a:spcPct val="125000"/>
              </a:lnSpc>
              <a:defRPr lang="en-US" sz="2000" b="0" i="0" kern="1200" noProof="0" dirty="0" smtClean="0">
                <a:solidFill>
                  <a:schemeClr val="bg2"/>
                </a:solidFill>
                <a:latin typeface="PT Sans" panose="020B0503020203020204" pitchFamily="34" charset="0"/>
                <a:ea typeface="Roboto Light" panose="02000000000000000000" pitchFamily="2" charset="0"/>
                <a:cs typeface="PT Sans" panose="020B0503020203020204" pitchFamily="34" charset="0"/>
              </a:defRPr>
            </a:lvl1pPr>
          </a:lstStyle>
          <a:p>
            <a:pPr lvl="0"/>
            <a:r>
              <a:rPr lang="en-US" noProof="0" dirty="0"/>
              <a:t>Some subtitle text about your company</a:t>
            </a:r>
          </a:p>
        </p:txBody>
      </p:sp>
      <p:sp>
        <p:nvSpPr>
          <p:cNvPr id="5" name="12 Marcador de texto"/>
          <p:cNvSpPr>
            <a:spLocks noGrp="1"/>
          </p:cNvSpPr>
          <p:nvPr>
            <p:ph type="body" sz="quarter" idx="13" hasCustomPrompt="1"/>
          </p:nvPr>
        </p:nvSpPr>
        <p:spPr>
          <a:xfrm>
            <a:off x="714582" y="535752"/>
            <a:ext cx="22907924" cy="946736"/>
          </a:xfrm>
          <a:prstGeom prst="rect">
            <a:avLst/>
          </a:prstGeom>
        </p:spPr>
        <p:txBody>
          <a:bodyPr lIns="90757" tIns="45336" rIns="90757" bIns="45336" anchor="ctr"/>
          <a:lstStyle>
            <a:lvl1pPr marL="0" algn="ctr" defTabSz="2417470" rtl="0" eaLnBrk="1" latinLnBrk="0" hangingPunct="1">
              <a:defRPr lang="en-US" sz="6000" b="0" kern="1200" noProof="0" dirty="0" smtClean="0">
                <a:solidFill>
                  <a:schemeClr val="tx2"/>
                </a:solidFill>
                <a:latin typeface="Oswald" panose="02000503000000000000" pitchFamily="2" charset="0"/>
                <a:ea typeface="Roboto Light" panose="02000000000000000000" pitchFamily="2" charset="0"/>
                <a:cs typeface="Oswald" panose="02000503000000000000" pitchFamily="2" charset="0"/>
              </a:defRPr>
            </a:lvl1pPr>
          </a:lstStyle>
          <a:p>
            <a:pPr lvl="0"/>
            <a:r>
              <a:rPr lang="en-US" noProof="0" dirty="0"/>
              <a:t>YOUR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26111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4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8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lı A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958814" y="462929"/>
            <a:ext cx="22357356" cy="13148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Başlık Alanı</a:t>
            </a: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58814" y="12411842"/>
            <a:ext cx="2594889" cy="7303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18288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ndara"/>
                <a:ea typeface="+mn-ea"/>
                <a:cs typeface="+mn-cs"/>
              </a:rPr>
              <a:t>Gizli</a:t>
            </a: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ndar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9721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dirty="0"/>
              <a:t>Başlık Alanı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ctr" defTabSz="18288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ndara"/>
                <a:ea typeface="+mn-ea"/>
                <a:cs typeface="+mn-cs"/>
              </a:rPr>
              <a:t>Gizli</a:t>
            </a: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ndara"/>
              <a:ea typeface="+mn-ea"/>
              <a:cs typeface="+mn-cs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958913" y="2251338"/>
            <a:ext cx="22467763" cy="993572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797579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ra Kap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58814" y="12411842"/>
            <a:ext cx="2594889" cy="7303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18288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ndara"/>
                <a:ea typeface="+mn-ea"/>
                <a:cs typeface="+mn-cs"/>
              </a:rPr>
              <a:t>Gizli</a:t>
            </a: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ndar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9343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er typ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2 Marcador de texto"/>
          <p:cNvSpPr>
            <a:spLocks noGrp="1"/>
          </p:cNvSpPr>
          <p:nvPr>
            <p:ph type="body" sz="quarter" idx="15" hasCustomPrompt="1"/>
          </p:nvPr>
        </p:nvSpPr>
        <p:spPr>
          <a:xfrm>
            <a:off x="5080256" y="1908244"/>
            <a:ext cx="14176576" cy="553197"/>
          </a:xfrm>
          <a:prstGeom prst="rect">
            <a:avLst/>
          </a:prstGeom>
        </p:spPr>
        <p:txBody>
          <a:bodyPr lIns="90757" tIns="45336" rIns="90757" bIns="45336" anchor="t"/>
          <a:lstStyle>
            <a:lvl1pPr marL="0" algn="ctr" defTabSz="2417470" rtl="0" eaLnBrk="1" latinLnBrk="0" hangingPunct="1">
              <a:lnSpc>
                <a:spcPct val="125000"/>
              </a:lnSpc>
              <a:defRPr lang="en-US" sz="2000" b="0" i="0" kern="1200" noProof="0" dirty="0" smtClean="0">
                <a:solidFill>
                  <a:schemeClr val="bg2"/>
                </a:solidFill>
                <a:latin typeface="PT Sans" panose="020B0503020203020204" pitchFamily="34" charset="0"/>
                <a:ea typeface="Roboto Light" panose="02000000000000000000" pitchFamily="2" charset="0"/>
                <a:cs typeface="PT Sans" panose="020B0503020203020204" pitchFamily="34" charset="0"/>
              </a:defRPr>
            </a:lvl1pPr>
          </a:lstStyle>
          <a:p>
            <a:pPr lvl="0"/>
            <a:r>
              <a:rPr lang="en-US" noProof="0" dirty="0"/>
              <a:t>Some subtitle text about your company</a:t>
            </a:r>
          </a:p>
        </p:txBody>
      </p:sp>
      <p:sp>
        <p:nvSpPr>
          <p:cNvPr id="13" name="12 Marcador de texto"/>
          <p:cNvSpPr>
            <a:spLocks noGrp="1"/>
          </p:cNvSpPr>
          <p:nvPr>
            <p:ph type="body" sz="quarter" idx="13" hasCustomPrompt="1"/>
          </p:nvPr>
        </p:nvSpPr>
        <p:spPr>
          <a:xfrm>
            <a:off x="714582" y="535752"/>
            <a:ext cx="22907924" cy="946736"/>
          </a:xfrm>
          <a:prstGeom prst="rect">
            <a:avLst/>
          </a:prstGeom>
        </p:spPr>
        <p:txBody>
          <a:bodyPr lIns="90757" tIns="45336" rIns="90757" bIns="45336" anchor="ctr"/>
          <a:lstStyle>
            <a:lvl1pPr marL="0" algn="ctr" defTabSz="2417470" rtl="0" eaLnBrk="1" latinLnBrk="0" hangingPunct="1">
              <a:defRPr lang="en-US" sz="6000" b="0" kern="1200" noProof="0" dirty="0" smtClean="0">
                <a:solidFill>
                  <a:schemeClr val="tx2"/>
                </a:solidFill>
                <a:latin typeface="Oswald" panose="02000503000000000000" pitchFamily="2" charset="0"/>
                <a:ea typeface="Roboto Light" panose="02000000000000000000" pitchFamily="2" charset="0"/>
                <a:cs typeface="Oswald" panose="02000503000000000000" pitchFamily="2" charset="0"/>
              </a:defRPr>
            </a:lvl1pPr>
          </a:lstStyle>
          <a:p>
            <a:pPr lvl="0"/>
            <a:r>
              <a:rPr lang="en-US" noProof="0" dirty="0"/>
              <a:t>YOUR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06884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14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8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typ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2 Marcador de texto"/>
          <p:cNvSpPr>
            <a:spLocks noGrp="1"/>
          </p:cNvSpPr>
          <p:nvPr>
            <p:ph type="body" sz="quarter" idx="15" hasCustomPrompt="1"/>
          </p:nvPr>
        </p:nvSpPr>
        <p:spPr>
          <a:xfrm>
            <a:off x="714582" y="2400661"/>
            <a:ext cx="6165685" cy="553197"/>
          </a:xfrm>
          <a:prstGeom prst="rect">
            <a:avLst/>
          </a:prstGeom>
        </p:spPr>
        <p:txBody>
          <a:bodyPr lIns="90757" tIns="45336" rIns="90757" bIns="45336" anchor="t"/>
          <a:lstStyle>
            <a:lvl1pPr marL="0" algn="l" defTabSz="2417470" rtl="0" eaLnBrk="1" latinLnBrk="0" hangingPunct="1">
              <a:lnSpc>
                <a:spcPct val="125000"/>
              </a:lnSpc>
              <a:defRPr lang="en-US" sz="2000" b="0" i="0" kern="1200" noProof="0" dirty="0" smtClean="0">
                <a:solidFill>
                  <a:schemeClr val="bg2"/>
                </a:solidFill>
                <a:latin typeface="PT Sans" panose="020B0503020203020204" pitchFamily="34" charset="0"/>
                <a:ea typeface="Roboto Light" panose="02000000000000000000" pitchFamily="2" charset="0"/>
                <a:cs typeface="PT Sans" panose="020B0503020203020204" pitchFamily="34" charset="0"/>
              </a:defRPr>
            </a:lvl1pPr>
          </a:lstStyle>
          <a:p>
            <a:pPr lvl="0"/>
            <a:r>
              <a:rPr lang="en-US" noProof="0" dirty="0"/>
              <a:t>Some subtitle text about your company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22746579" y="13035074"/>
            <a:ext cx="944880" cy="538292"/>
          </a:xfrm>
          <a:prstGeom prst="rect">
            <a:avLst/>
          </a:prstGeom>
        </p:spPr>
        <p:txBody>
          <a:bodyPr lIns="181268" tIns="90674" rIns="181268" bIns="90674"/>
          <a:lstStyle>
            <a:lvl1pPr algn="ctr">
              <a:defRPr sz="2000">
                <a:solidFill>
                  <a:schemeClr val="bg2"/>
                </a:solidFill>
                <a:latin typeface="PT Sans" panose="020B0503020203020204" pitchFamily="34" charset="0"/>
                <a:ea typeface="Roboto Light" panose="02000000000000000000" pitchFamily="2" charset="0"/>
                <a:cs typeface="PT Sans" panose="020B0503020203020204" pitchFamily="34" charset="0"/>
              </a:defRPr>
            </a:lvl1pPr>
          </a:lstStyle>
          <a:p>
            <a:pPr defTabSz="1811963"/>
            <a:fld id="{597BFFA6-61B1-4984-983B-9D1AEC0ED12D}" type="slidenum">
              <a:rPr lang="es-SV" smtClean="0"/>
              <a:pPr defTabSz="1811963"/>
              <a:t>‹#›</a:t>
            </a:fld>
            <a:endParaRPr lang="es-SV"/>
          </a:p>
        </p:txBody>
      </p:sp>
      <p:sp>
        <p:nvSpPr>
          <p:cNvPr id="13" name="12 Marcador de texto"/>
          <p:cNvSpPr>
            <a:spLocks noGrp="1"/>
          </p:cNvSpPr>
          <p:nvPr>
            <p:ph type="body" sz="quarter" idx="13" hasCustomPrompt="1"/>
          </p:nvPr>
        </p:nvSpPr>
        <p:spPr>
          <a:xfrm>
            <a:off x="714582" y="535752"/>
            <a:ext cx="22907924" cy="946736"/>
          </a:xfrm>
          <a:prstGeom prst="rect">
            <a:avLst/>
          </a:prstGeom>
        </p:spPr>
        <p:txBody>
          <a:bodyPr lIns="90757" tIns="45336" rIns="90757" bIns="45336" anchor="ctr"/>
          <a:lstStyle>
            <a:lvl1pPr marL="0" algn="l" defTabSz="2417470" rtl="0" eaLnBrk="1" latinLnBrk="0" hangingPunct="1">
              <a:defRPr lang="en-US" sz="6000" b="0" kern="1200" noProof="0" dirty="0" smtClean="0">
                <a:solidFill>
                  <a:schemeClr val="tx2"/>
                </a:solidFill>
                <a:latin typeface="Oswald" panose="02000503000000000000" pitchFamily="2" charset="0"/>
                <a:ea typeface="Roboto Light" panose="02000000000000000000" pitchFamily="2" charset="0"/>
                <a:cs typeface="Oswald" panose="02000503000000000000" pitchFamily="2" charset="0"/>
              </a:defRPr>
            </a:lvl1pPr>
          </a:lstStyle>
          <a:p>
            <a:pPr lvl="0"/>
            <a:r>
              <a:rPr lang="en-US" noProof="0" dirty="0"/>
              <a:t>YOUR TITLE GOES HERE</a:t>
            </a:r>
          </a:p>
        </p:txBody>
      </p:sp>
      <p:cxnSp>
        <p:nvCxnSpPr>
          <p:cNvPr id="19" name="18 Conector recto"/>
          <p:cNvCxnSpPr/>
          <p:nvPr userDrawn="1"/>
        </p:nvCxnSpPr>
        <p:spPr>
          <a:xfrm>
            <a:off x="714582" y="1941575"/>
            <a:ext cx="6165685" cy="0"/>
          </a:xfrm>
          <a:prstGeom prst="line">
            <a:avLst/>
          </a:prstGeom>
          <a:ln w="19050">
            <a:solidFill>
              <a:srgbClr val="CBD0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20 Rectángulo"/>
          <p:cNvSpPr/>
          <p:nvPr userDrawn="1"/>
        </p:nvSpPr>
        <p:spPr bwMode="auto">
          <a:xfrm>
            <a:off x="714582" y="1909175"/>
            <a:ext cx="2060704" cy="64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/>
          </a:p>
        </p:txBody>
      </p:sp>
      <p:grpSp>
        <p:nvGrpSpPr>
          <p:cNvPr id="4" name="3 Grupo"/>
          <p:cNvGrpSpPr>
            <a:grpSpLocks noChangeAspect="1"/>
          </p:cNvGrpSpPr>
          <p:nvPr userDrawn="1"/>
        </p:nvGrpSpPr>
        <p:grpSpPr>
          <a:xfrm>
            <a:off x="23608189" y="13071882"/>
            <a:ext cx="464624" cy="464676"/>
            <a:chOff x="9447488" y="6048704"/>
            <a:chExt cx="1800000" cy="1800200"/>
          </a:xfrm>
        </p:grpSpPr>
        <p:sp>
          <p:nvSpPr>
            <p:cNvPr id="2" name="1 Elipse"/>
            <p:cNvSpPr>
              <a:spLocks noChangeAspect="1"/>
            </p:cNvSpPr>
            <p:nvPr userDrawn="1"/>
          </p:nvSpPr>
          <p:spPr bwMode="auto">
            <a:xfrm>
              <a:off x="9447488" y="6048704"/>
              <a:ext cx="1800000" cy="1800200"/>
            </a:xfrm>
            <a:prstGeom prst="ellipse">
              <a:avLst/>
            </a:prstGeom>
            <a:noFill/>
            <a:ln>
              <a:solidFill>
                <a:srgbClr val="6C6C6C"/>
              </a:solidFill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  <p:sp>
          <p:nvSpPr>
            <p:cNvPr id="3" name="2 Cheurón">
              <a:hlinkClick r:id="" action="ppaction://hlinkshowjump?jump=nextslide"/>
            </p:cNvPr>
            <p:cNvSpPr/>
            <p:nvPr userDrawn="1"/>
          </p:nvSpPr>
          <p:spPr bwMode="auto">
            <a:xfrm>
              <a:off x="10015172" y="6481483"/>
              <a:ext cx="719978" cy="934645"/>
            </a:xfrm>
            <a:prstGeom prst="chevron">
              <a:avLst>
                <a:gd name="adj" fmla="val 84396"/>
              </a:avLst>
            </a:prstGeom>
            <a:solidFill>
              <a:srgbClr val="6C6C6C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</p:grpSp>
      <p:grpSp>
        <p:nvGrpSpPr>
          <p:cNvPr id="22" name="21 Grupo"/>
          <p:cNvGrpSpPr>
            <a:grpSpLocks noChangeAspect="1"/>
          </p:cNvGrpSpPr>
          <p:nvPr userDrawn="1"/>
        </p:nvGrpSpPr>
        <p:grpSpPr>
          <a:xfrm>
            <a:off x="22365225" y="13071882"/>
            <a:ext cx="464624" cy="464676"/>
            <a:chOff x="9447488" y="6048704"/>
            <a:chExt cx="1800000" cy="1800200"/>
          </a:xfrm>
        </p:grpSpPr>
        <p:sp>
          <p:nvSpPr>
            <p:cNvPr id="23" name="22 Elipse"/>
            <p:cNvSpPr>
              <a:spLocks noChangeAspect="1"/>
            </p:cNvSpPr>
            <p:nvPr userDrawn="1"/>
          </p:nvSpPr>
          <p:spPr bwMode="auto">
            <a:xfrm>
              <a:off x="9447488" y="6048704"/>
              <a:ext cx="1800000" cy="1800200"/>
            </a:xfrm>
            <a:prstGeom prst="ellipse">
              <a:avLst/>
            </a:prstGeom>
            <a:noFill/>
            <a:ln>
              <a:solidFill>
                <a:srgbClr val="6C6C6C"/>
              </a:solidFill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  <p:sp>
          <p:nvSpPr>
            <p:cNvPr id="24" name="23 Cheurón">
              <a:hlinkClick r:id="" action="ppaction://hlinkshowjump?jump=previousslide"/>
            </p:cNvPr>
            <p:cNvSpPr/>
            <p:nvPr userDrawn="1"/>
          </p:nvSpPr>
          <p:spPr bwMode="auto">
            <a:xfrm flipH="1">
              <a:off x="9959826" y="6481483"/>
              <a:ext cx="719978" cy="934645"/>
            </a:xfrm>
            <a:prstGeom prst="chevron">
              <a:avLst>
                <a:gd name="adj" fmla="val 84396"/>
              </a:avLst>
            </a:prstGeom>
            <a:solidFill>
              <a:srgbClr val="6C6C6C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</p:grpSp>
      <p:cxnSp>
        <p:nvCxnSpPr>
          <p:cNvPr id="15" name="14 Conector recto"/>
          <p:cNvCxnSpPr/>
          <p:nvPr userDrawn="1"/>
        </p:nvCxnSpPr>
        <p:spPr>
          <a:xfrm>
            <a:off x="446489" y="13311247"/>
            <a:ext cx="21918736" cy="0"/>
          </a:xfrm>
          <a:prstGeom prst="line">
            <a:avLst/>
          </a:prstGeom>
          <a:ln w="9525">
            <a:solidFill>
              <a:srgbClr val="6C6C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8382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/>
      <p:bldP spid="13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8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ft typ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2 Marcador de texto"/>
          <p:cNvSpPr>
            <a:spLocks noGrp="1"/>
          </p:cNvSpPr>
          <p:nvPr>
            <p:ph type="body" sz="quarter" idx="15" hasCustomPrompt="1"/>
          </p:nvPr>
        </p:nvSpPr>
        <p:spPr>
          <a:xfrm>
            <a:off x="714582" y="2400661"/>
            <a:ext cx="6165685" cy="553197"/>
          </a:xfrm>
          <a:prstGeom prst="rect">
            <a:avLst/>
          </a:prstGeom>
        </p:spPr>
        <p:txBody>
          <a:bodyPr lIns="90757" tIns="45336" rIns="90757" bIns="45336" anchor="t"/>
          <a:lstStyle>
            <a:lvl1pPr marL="0" algn="l" defTabSz="2417470" rtl="0" eaLnBrk="1" latinLnBrk="0" hangingPunct="1">
              <a:lnSpc>
                <a:spcPct val="125000"/>
              </a:lnSpc>
              <a:defRPr lang="en-US" sz="2000" b="0" i="0" kern="1200" noProof="0" dirty="0" smtClean="0">
                <a:solidFill>
                  <a:schemeClr val="bg2"/>
                </a:solidFill>
                <a:latin typeface="PT Sans" panose="020B0503020203020204" pitchFamily="34" charset="0"/>
                <a:ea typeface="Roboto Light" panose="02000000000000000000" pitchFamily="2" charset="0"/>
                <a:cs typeface="PT Sans" panose="020B0503020203020204" pitchFamily="34" charset="0"/>
              </a:defRPr>
            </a:lvl1pPr>
          </a:lstStyle>
          <a:p>
            <a:pPr lvl="0"/>
            <a:r>
              <a:rPr lang="en-US" noProof="0" dirty="0"/>
              <a:t>Some subtitle text about your company</a:t>
            </a:r>
          </a:p>
        </p:txBody>
      </p:sp>
      <p:sp>
        <p:nvSpPr>
          <p:cNvPr id="13" name="12 Marcador de texto"/>
          <p:cNvSpPr>
            <a:spLocks noGrp="1"/>
          </p:cNvSpPr>
          <p:nvPr>
            <p:ph type="body" sz="quarter" idx="13" hasCustomPrompt="1"/>
          </p:nvPr>
        </p:nvSpPr>
        <p:spPr>
          <a:xfrm>
            <a:off x="714582" y="535752"/>
            <a:ext cx="22907924" cy="946736"/>
          </a:xfrm>
          <a:prstGeom prst="rect">
            <a:avLst/>
          </a:prstGeom>
        </p:spPr>
        <p:txBody>
          <a:bodyPr lIns="90757" tIns="45336" rIns="90757" bIns="45336" anchor="ctr"/>
          <a:lstStyle>
            <a:lvl1pPr marL="0" algn="l" defTabSz="2417470" rtl="0" eaLnBrk="1" latinLnBrk="0" hangingPunct="1">
              <a:defRPr lang="en-US" sz="6000" b="0" kern="1200" noProof="0" dirty="0" smtClean="0">
                <a:solidFill>
                  <a:schemeClr val="tx2"/>
                </a:solidFill>
                <a:latin typeface="Oswald" panose="02000503000000000000" pitchFamily="2" charset="0"/>
                <a:ea typeface="Roboto Light" panose="02000000000000000000" pitchFamily="2" charset="0"/>
                <a:cs typeface="Oswald" panose="02000503000000000000" pitchFamily="2" charset="0"/>
              </a:defRPr>
            </a:lvl1pPr>
          </a:lstStyle>
          <a:p>
            <a:pPr lvl="0"/>
            <a:r>
              <a:rPr lang="en-US" noProof="0" dirty="0"/>
              <a:t>YOUR TITLE GOES HERE</a:t>
            </a:r>
          </a:p>
        </p:txBody>
      </p:sp>
      <p:cxnSp>
        <p:nvCxnSpPr>
          <p:cNvPr id="19" name="18 Conector recto"/>
          <p:cNvCxnSpPr/>
          <p:nvPr userDrawn="1"/>
        </p:nvCxnSpPr>
        <p:spPr>
          <a:xfrm>
            <a:off x="714582" y="1941575"/>
            <a:ext cx="6165685" cy="0"/>
          </a:xfrm>
          <a:prstGeom prst="line">
            <a:avLst/>
          </a:prstGeom>
          <a:ln w="19050">
            <a:solidFill>
              <a:srgbClr val="CBD0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20 Rectángulo"/>
          <p:cNvSpPr/>
          <p:nvPr userDrawn="1"/>
        </p:nvSpPr>
        <p:spPr bwMode="auto">
          <a:xfrm>
            <a:off x="714582" y="1909175"/>
            <a:ext cx="2060704" cy="64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3767803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8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typ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2 Marcador de texto"/>
          <p:cNvSpPr>
            <a:spLocks noGrp="1"/>
          </p:cNvSpPr>
          <p:nvPr>
            <p:ph type="body" sz="quarter" idx="15" hasCustomPrompt="1"/>
          </p:nvPr>
        </p:nvSpPr>
        <p:spPr>
          <a:xfrm>
            <a:off x="17456821" y="2400661"/>
            <a:ext cx="6165685" cy="553197"/>
          </a:xfrm>
          <a:prstGeom prst="rect">
            <a:avLst/>
          </a:prstGeom>
        </p:spPr>
        <p:txBody>
          <a:bodyPr lIns="90757" tIns="45336" rIns="90757" bIns="45336" anchor="t"/>
          <a:lstStyle>
            <a:lvl1pPr marL="0" algn="r" defTabSz="2417470" rtl="0" eaLnBrk="1" latinLnBrk="0" hangingPunct="1">
              <a:lnSpc>
                <a:spcPct val="125000"/>
              </a:lnSpc>
              <a:defRPr lang="en-US" sz="2000" b="0" i="0" kern="1200" noProof="0" dirty="0" smtClean="0">
                <a:solidFill>
                  <a:schemeClr val="bg2"/>
                </a:solidFill>
                <a:latin typeface="PT Sans" panose="020B0503020203020204" pitchFamily="34" charset="0"/>
                <a:ea typeface="Roboto Light" panose="02000000000000000000" pitchFamily="2" charset="0"/>
                <a:cs typeface="PT Sans" panose="020B0503020203020204" pitchFamily="34" charset="0"/>
              </a:defRPr>
            </a:lvl1pPr>
          </a:lstStyle>
          <a:p>
            <a:pPr lvl="0"/>
            <a:r>
              <a:rPr lang="en-US" noProof="0" dirty="0"/>
              <a:t>Some subtitle text about your company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22746579" y="13035074"/>
            <a:ext cx="944880" cy="538292"/>
          </a:xfrm>
          <a:prstGeom prst="rect">
            <a:avLst/>
          </a:prstGeom>
        </p:spPr>
        <p:txBody>
          <a:bodyPr lIns="181268" tIns="90674" rIns="181268" bIns="90674"/>
          <a:lstStyle>
            <a:lvl1pPr algn="ctr">
              <a:defRPr sz="2000">
                <a:solidFill>
                  <a:schemeClr val="bg2"/>
                </a:solidFill>
                <a:latin typeface="PT Sans" panose="020B0503020203020204" pitchFamily="34" charset="0"/>
                <a:ea typeface="Roboto Light" panose="02000000000000000000" pitchFamily="2" charset="0"/>
                <a:cs typeface="PT Sans" panose="020B0503020203020204" pitchFamily="34" charset="0"/>
              </a:defRPr>
            </a:lvl1pPr>
          </a:lstStyle>
          <a:p>
            <a:pPr defTabSz="1811963"/>
            <a:fld id="{597BFFA6-61B1-4984-983B-9D1AEC0ED12D}" type="slidenum">
              <a:rPr lang="es-SV" smtClean="0"/>
              <a:pPr defTabSz="1811963"/>
              <a:t>‹#›</a:t>
            </a:fld>
            <a:endParaRPr lang="es-SV"/>
          </a:p>
        </p:txBody>
      </p:sp>
      <p:sp>
        <p:nvSpPr>
          <p:cNvPr id="13" name="12 Marcador de texto"/>
          <p:cNvSpPr>
            <a:spLocks noGrp="1"/>
          </p:cNvSpPr>
          <p:nvPr>
            <p:ph type="body" sz="quarter" idx="13" hasCustomPrompt="1"/>
          </p:nvPr>
        </p:nvSpPr>
        <p:spPr>
          <a:xfrm>
            <a:off x="714582" y="535752"/>
            <a:ext cx="22907924" cy="946736"/>
          </a:xfrm>
          <a:prstGeom prst="rect">
            <a:avLst/>
          </a:prstGeom>
        </p:spPr>
        <p:txBody>
          <a:bodyPr lIns="90757" tIns="45336" rIns="90757" bIns="45336" anchor="ctr"/>
          <a:lstStyle>
            <a:lvl1pPr marL="0" algn="r" defTabSz="2417470" rtl="0" eaLnBrk="1" latinLnBrk="0" hangingPunct="1">
              <a:defRPr lang="en-US" sz="6000" b="0" kern="1200" noProof="0" dirty="0" smtClean="0">
                <a:solidFill>
                  <a:schemeClr val="tx2"/>
                </a:solidFill>
                <a:latin typeface="Oswald" panose="02000503000000000000" pitchFamily="2" charset="0"/>
                <a:ea typeface="Roboto Light" panose="02000000000000000000" pitchFamily="2" charset="0"/>
                <a:cs typeface="Oswald" panose="02000503000000000000" pitchFamily="2" charset="0"/>
              </a:defRPr>
            </a:lvl1pPr>
          </a:lstStyle>
          <a:p>
            <a:pPr lvl="0"/>
            <a:r>
              <a:rPr lang="en-US" noProof="0" dirty="0"/>
              <a:t>YOUR TITLE GOES HERE</a:t>
            </a:r>
          </a:p>
        </p:txBody>
      </p:sp>
      <p:cxnSp>
        <p:nvCxnSpPr>
          <p:cNvPr id="19" name="18 Conector recto"/>
          <p:cNvCxnSpPr/>
          <p:nvPr userDrawn="1"/>
        </p:nvCxnSpPr>
        <p:spPr>
          <a:xfrm>
            <a:off x="17456821" y="1941575"/>
            <a:ext cx="6165685" cy="0"/>
          </a:xfrm>
          <a:prstGeom prst="line">
            <a:avLst/>
          </a:prstGeom>
          <a:ln w="19050">
            <a:solidFill>
              <a:srgbClr val="CBD0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20 Rectángulo"/>
          <p:cNvSpPr/>
          <p:nvPr userDrawn="1"/>
        </p:nvSpPr>
        <p:spPr bwMode="auto">
          <a:xfrm>
            <a:off x="21561802" y="1909175"/>
            <a:ext cx="2060704" cy="64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rtlCol="0" anchor="ctr"/>
          <a:lstStyle/>
          <a:p>
            <a:pPr algn="r"/>
            <a:endParaRPr lang="es-SV"/>
          </a:p>
        </p:txBody>
      </p:sp>
      <p:grpSp>
        <p:nvGrpSpPr>
          <p:cNvPr id="4" name="3 Grupo"/>
          <p:cNvGrpSpPr>
            <a:grpSpLocks noChangeAspect="1"/>
          </p:cNvGrpSpPr>
          <p:nvPr userDrawn="1"/>
        </p:nvGrpSpPr>
        <p:grpSpPr>
          <a:xfrm>
            <a:off x="23608189" y="13071882"/>
            <a:ext cx="464624" cy="464676"/>
            <a:chOff x="9447488" y="6048704"/>
            <a:chExt cx="1800000" cy="1800200"/>
          </a:xfrm>
        </p:grpSpPr>
        <p:sp>
          <p:nvSpPr>
            <p:cNvPr id="2" name="1 Elipse"/>
            <p:cNvSpPr>
              <a:spLocks noChangeAspect="1"/>
            </p:cNvSpPr>
            <p:nvPr userDrawn="1"/>
          </p:nvSpPr>
          <p:spPr bwMode="auto">
            <a:xfrm>
              <a:off x="9447488" y="6048704"/>
              <a:ext cx="1800000" cy="1800200"/>
            </a:xfrm>
            <a:prstGeom prst="ellipse">
              <a:avLst/>
            </a:prstGeom>
            <a:noFill/>
            <a:ln>
              <a:solidFill>
                <a:srgbClr val="6C6C6C"/>
              </a:solidFill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  <p:sp>
          <p:nvSpPr>
            <p:cNvPr id="3" name="2 Cheurón">
              <a:hlinkClick r:id="" action="ppaction://hlinkshowjump?jump=nextslide"/>
            </p:cNvPr>
            <p:cNvSpPr/>
            <p:nvPr userDrawn="1"/>
          </p:nvSpPr>
          <p:spPr bwMode="auto">
            <a:xfrm>
              <a:off x="10015172" y="6481483"/>
              <a:ext cx="719978" cy="934645"/>
            </a:xfrm>
            <a:prstGeom prst="chevron">
              <a:avLst>
                <a:gd name="adj" fmla="val 84396"/>
              </a:avLst>
            </a:prstGeom>
            <a:solidFill>
              <a:srgbClr val="6C6C6C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</p:grpSp>
      <p:grpSp>
        <p:nvGrpSpPr>
          <p:cNvPr id="22" name="21 Grupo"/>
          <p:cNvGrpSpPr>
            <a:grpSpLocks noChangeAspect="1"/>
          </p:cNvGrpSpPr>
          <p:nvPr userDrawn="1"/>
        </p:nvGrpSpPr>
        <p:grpSpPr>
          <a:xfrm>
            <a:off x="22365225" y="13071882"/>
            <a:ext cx="464624" cy="464676"/>
            <a:chOff x="9447488" y="6048704"/>
            <a:chExt cx="1800000" cy="1800200"/>
          </a:xfrm>
        </p:grpSpPr>
        <p:sp>
          <p:nvSpPr>
            <p:cNvPr id="23" name="22 Elipse"/>
            <p:cNvSpPr>
              <a:spLocks noChangeAspect="1"/>
            </p:cNvSpPr>
            <p:nvPr userDrawn="1"/>
          </p:nvSpPr>
          <p:spPr bwMode="auto">
            <a:xfrm>
              <a:off x="9447488" y="6048704"/>
              <a:ext cx="1800000" cy="1800200"/>
            </a:xfrm>
            <a:prstGeom prst="ellipse">
              <a:avLst/>
            </a:prstGeom>
            <a:noFill/>
            <a:ln>
              <a:solidFill>
                <a:srgbClr val="6C6C6C"/>
              </a:solidFill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  <p:sp>
          <p:nvSpPr>
            <p:cNvPr id="24" name="23 Cheurón">
              <a:hlinkClick r:id="" action="ppaction://hlinkshowjump?jump=previousslide"/>
            </p:cNvPr>
            <p:cNvSpPr/>
            <p:nvPr userDrawn="1"/>
          </p:nvSpPr>
          <p:spPr bwMode="auto">
            <a:xfrm flipH="1">
              <a:off x="9959826" y="6481483"/>
              <a:ext cx="719978" cy="934645"/>
            </a:xfrm>
            <a:prstGeom prst="chevron">
              <a:avLst>
                <a:gd name="adj" fmla="val 84396"/>
              </a:avLst>
            </a:prstGeom>
            <a:solidFill>
              <a:srgbClr val="6C6C6C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</p:grpSp>
      <p:cxnSp>
        <p:nvCxnSpPr>
          <p:cNvPr id="14" name="13 Conector recto"/>
          <p:cNvCxnSpPr/>
          <p:nvPr userDrawn="1"/>
        </p:nvCxnSpPr>
        <p:spPr>
          <a:xfrm>
            <a:off x="446489" y="13311247"/>
            <a:ext cx="21918736" cy="0"/>
          </a:xfrm>
          <a:prstGeom prst="line">
            <a:avLst/>
          </a:prstGeom>
          <a:ln w="9525">
            <a:solidFill>
              <a:srgbClr val="6C6C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7705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/>
      <p:bldP spid="13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8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ight typ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2 Marcador de texto"/>
          <p:cNvSpPr>
            <a:spLocks noGrp="1"/>
          </p:cNvSpPr>
          <p:nvPr>
            <p:ph type="body" sz="quarter" idx="15" hasCustomPrompt="1"/>
          </p:nvPr>
        </p:nvSpPr>
        <p:spPr>
          <a:xfrm>
            <a:off x="17456821" y="2400661"/>
            <a:ext cx="6165685" cy="553197"/>
          </a:xfrm>
          <a:prstGeom prst="rect">
            <a:avLst/>
          </a:prstGeom>
        </p:spPr>
        <p:txBody>
          <a:bodyPr lIns="90757" tIns="45336" rIns="90757" bIns="45336" anchor="t"/>
          <a:lstStyle>
            <a:lvl1pPr marL="0" algn="r" defTabSz="2417470" rtl="0" eaLnBrk="1" latinLnBrk="0" hangingPunct="1">
              <a:lnSpc>
                <a:spcPct val="125000"/>
              </a:lnSpc>
              <a:defRPr lang="en-US" sz="2000" b="0" i="0" kern="1200" noProof="0" dirty="0" smtClean="0">
                <a:solidFill>
                  <a:schemeClr val="bg2"/>
                </a:solidFill>
                <a:latin typeface="PT Sans" panose="020B0503020203020204" pitchFamily="34" charset="0"/>
                <a:ea typeface="Roboto Light" panose="02000000000000000000" pitchFamily="2" charset="0"/>
                <a:cs typeface="PT Sans" panose="020B0503020203020204" pitchFamily="34" charset="0"/>
              </a:defRPr>
            </a:lvl1pPr>
          </a:lstStyle>
          <a:p>
            <a:pPr lvl="0"/>
            <a:r>
              <a:rPr lang="en-US" noProof="0" dirty="0"/>
              <a:t>Some subtitle text about your company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22746579" y="13035074"/>
            <a:ext cx="944880" cy="538292"/>
          </a:xfrm>
          <a:prstGeom prst="rect">
            <a:avLst/>
          </a:prstGeom>
        </p:spPr>
        <p:txBody>
          <a:bodyPr lIns="181268" tIns="90674" rIns="181268" bIns="90674"/>
          <a:lstStyle>
            <a:lvl1pPr algn="ctr">
              <a:defRPr sz="2000">
                <a:solidFill>
                  <a:schemeClr val="bg2"/>
                </a:solidFill>
                <a:latin typeface="PT Sans" panose="020B0503020203020204" pitchFamily="34" charset="0"/>
                <a:ea typeface="Roboto Light" panose="02000000000000000000" pitchFamily="2" charset="0"/>
                <a:cs typeface="PT Sans" panose="020B0503020203020204" pitchFamily="34" charset="0"/>
              </a:defRPr>
            </a:lvl1pPr>
          </a:lstStyle>
          <a:p>
            <a:pPr defTabSz="1811963"/>
            <a:fld id="{597BFFA6-61B1-4984-983B-9D1AEC0ED12D}" type="slidenum">
              <a:rPr lang="es-SV" smtClean="0"/>
              <a:pPr defTabSz="1811963"/>
              <a:t>‹#›</a:t>
            </a:fld>
            <a:endParaRPr lang="es-SV"/>
          </a:p>
        </p:txBody>
      </p:sp>
      <p:sp>
        <p:nvSpPr>
          <p:cNvPr id="13" name="12 Marcador de texto"/>
          <p:cNvSpPr>
            <a:spLocks noGrp="1"/>
          </p:cNvSpPr>
          <p:nvPr>
            <p:ph type="body" sz="quarter" idx="13" hasCustomPrompt="1"/>
          </p:nvPr>
        </p:nvSpPr>
        <p:spPr>
          <a:xfrm>
            <a:off x="714582" y="535752"/>
            <a:ext cx="22907924" cy="946736"/>
          </a:xfrm>
          <a:prstGeom prst="rect">
            <a:avLst/>
          </a:prstGeom>
        </p:spPr>
        <p:txBody>
          <a:bodyPr lIns="90757" tIns="45336" rIns="90757" bIns="45336" anchor="ctr"/>
          <a:lstStyle>
            <a:lvl1pPr marL="0" algn="r" defTabSz="2417470" rtl="0" eaLnBrk="1" latinLnBrk="0" hangingPunct="1">
              <a:defRPr lang="en-US" sz="6000" b="0" kern="1200" noProof="0" dirty="0" smtClean="0">
                <a:solidFill>
                  <a:schemeClr val="tx2"/>
                </a:solidFill>
                <a:latin typeface="Oswald" panose="02000503000000000000" pitchFamily="2" charset="0"/>
                <a:ea typeface="Roboto Light" panose="02000000000000000000" pitchFamily="2" charset="0"/>
                <a:cs typeface="Oswald" panose="02000503000000000000" pitchFamily="2" charset="0"/>
              </a:defRPr>
            </a:lvl1pPr>
          </a:lstStyle>
          <a:p>
            <a:pPr lvl="0"/>
            <a:r>
              <a:rPr lang="en-US" noProof="0" dirty="0"/>
              <a:t>YOUR TITLE GOES HERE</a:t>
            </a:r>
          </a:p>
        </p:txBody>
      </p:sp>
      <p:cxnSp>
        <p:nvCxnSpPr>
          <p:cNvPr id="19" name="18 Conector recto"/>
          <p:cNvCxnSpPr/>
          <p:nvPr userDrawn="1"/>
        </p:nvCxnSpPr>
        <p:spPr>
          <a:xfrm>
            <a:off x="17456821" y="1941575"/>
            <a:ext cx="6165685" cy="0"/>
          </a:xfrm>
          <a:prstGeom prst="line">
            <a:avLst/>
          </a:prstGeom>
          <a:ln w="19050">
            <a:solidFill>
              <a:srgbClr val="CBD0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20 Rectángulo"/>
          <p:cNvSpPr/>
          <p:nvPr userDrawn="1"/>
        </p:nvSpPr>
        <p:spPr bwMode="auto">
          <a:xfrm>
            <a:off x="21561802" y="1909175"/>
            <a:ext cx="2060704" cy="64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rtlCol="0" anchor="ctr"/>
          <a:lstStyle/>
          <a:p>
            <a:pPr algn="r"/>
            <a:endParaRPr lang="es-SV"/>
          </a:p>
        </p:txBody>
      </p:sp>
      <p:grpSp>
        <p:nvGrpSpPr>
          <p:cNvPr id="4" name="3 Grupo"/>
          <p:cNvGrpSpPr>
            <a:grpSpLocks noChangeAspect="1"/>
          </p:cNvGrpSpPr>
          <p:nvPr userDrawn="1"/>
        </p:nvGrpSpPr>
        <p:grpSpPr>
          <a:xfrm>
            <a:off x="23608189" y="13071882"/>
            <a:ext cx="464624" cy="464676"/>
            <a:chOff x="9447488" y="6048704"/>
            <a:chExt cx="1800000" cy="1800200"/>
          </a:xfrm>
        </p:grpSpPr>
        <p:sp>
          <p:nvSpPr>
            <p:cNvPr id="2" name="1 Elipse"/>
            <p:cNvSpPr>
              <a:spLocks noChangeAspect="1"/>
            </p:cNvSpPr>
            <p:nvPr userDrawn="1"/>
          </p:nvSpPr>
          <p:spPr bwMode="auto">
            <a:xfrm>
              <a:off x="9447488" y="6048704"/>
              <a:ext cx="1800000" cy="1800200"/>
            </a:xfrm>
            <a:prstGeom prst="ellipse">
              <a:avLst/>
            </a:prstGeom>
            <a:noFill/>
            <a:ln>
              <a:solidFill>
                <a:srgbClr val="6C6C6C"/>
              </a:solidFill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  <p:sp>
          <p:nvSpPr>
            <p:cNvPr id="3" name="2 Cheurón">
              <a:hlinkClick r:id="" action="ppaction://hlinkshowjump?jump=nextslide"/>
            </p:cNvPr>
            <p:cNvSpPr/>
            <p:nvPr userDrawn="1"/>
          </p:nvSpPr>
          <p:spPr bwMode="auto">
            <a:xfrm>
              <a:off x="10015172" y="6481483"/>
              <a:ext cx="719978" cy="934645"/>
            </a:xfrm>
            <a:prstGeom prst="chevron">
              <a:avLst>
                <a:gd name="adj" fmla="val 84396"/>
              </a:avLst>
            </a:prstGeom>
            <a:solidFill>
              <a:srgbClr val="6C6C6C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</p:grpSp>
      <p:grpSp>
        <p:nvGrpSpPr>
          <p:cNvPr id="22" name="21 Grupo"/>
          <p:cNvGrpSpPr>
            <a:grpSpLocks noChangeAspect="1"/>
          </p:cNvGrpSpPr>
          <p:nvPr userDrawn="1"/>
        </p:nvGrpSpPr>
        <p:grpSpPr>
          <a:xfrm>
            <a:off x="22365225" y="13071882"/>
            <a:ext cx="464624" cy="464676"/>
            <a:chOff x="9447488" y="6048704"/>
            <a:chExt cx="1800000" cy="1800200"/>
          </a:xfrm>
        </p:grpSpPr>
        <p:sp>
          <p:nvSpPr>
            <p:cNvPr id="23" name="22 Elipse"/>
            <p:cNvSpPr>
              <a:spLocks noChangeAspect="1"/>
            </p:cNvSpPr>
            <p:nvPr userDrawn="1"/>
          </p:nvSpPr>
          <p:spPr bwMode="auto">
            <a:xfrm>
              <a:off x="9447488" y="6048704"/>
              <a:ext cx="1800000" cy="1800200"/>
            </a:xfrm>
            <a:prstGeom prst="ellipse">
              <a:avLst/>
            </a:prstGeom>
            <a:noFill/>
            <a:ln>
              <a:solidFill>
                <a:srgbClr val="6C6C6C"/>
              </a:solidFill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  <p:sp>
          <p:nvSpPr>
            <p:cNvPr id="24" name="23 Cheurón">
              <a:hlinkClick r:id="" action="ppaction://hlinkshowjump?jump=previousslide"/>
            </p:cNvPr>
            <p:cNvSpPr/>
            <p:nvPr userDrawn="1"/>
          </p:nvSpPr>
          <p:spPr bwMode="auto">
            <a:xfrm flipH="1">
              <a:off x="9959826" y="6481483"/>
              <a:ext cx="719978" cy="934645"/>
            </a:xfrm>
            <a:prstGeom prst="chevron">
              <a:avLst>
                <a:gd name="adj" fmla="val 84396"/>
              </a:avLst>
            </a:prstGeom>
            <a:solidFill>
              <a:srgbClr val="6C6C6C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</p:grpSp>
      <p:cxnSp>
        <p:nvCxnSpPr>
          <p:cNvPr id="14" name="13 Conector recto"/>
          <p:cNvCxnSpPr/>
          <p:nvPr userDrawn="1"/>
        </p:nvCxnSpPr>
        <p:spPr>
          <a:xfrm>
            <a:off x="446489" y="13311247"/>
            <a:ext cx="21918736" cy="0"/>
          </a:xfrm>
          <a:prstGeom prst="line">
            <a:avLst/>
          </a:prstGeom>
          <a:ln w="9525">
            <a:solidFill>
              <a:srgbClr val="6C6C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4 Grupo"/>
          <p:cNvGrpSpPr/>
          <p:nvPr userDrawn="1"/>
        </p:nvGrpSpPr>
        <p:grpSpPr>
          <a:xfrm>
            <a:off x="-5854210" y="2216455"/>
            <a:ext cx="20117235" cy="11350954"/>
            <a:chOff x="-5854210" y="2216455"/>
            <a:chExt cx="20117235" cy="11350954"/>
          </a:xfrm>
        </p:grpSpPr>
        <p:sp>
          <p:nvSpPr>
            <p:cNvPr id="16" name="Rectángulo redondeado 34"/>
            <p:cNvSpPr/>
            <p:nvPr/>
          </p:nvSpPr>
          <p:spPr>
            <a:xfrm>
              <a:off x="-3927982" y="2216455"/>
              <a:ext cx="16313946" cy="11105489"/>
            </a:xfrm>
            <a:prstGeom prst="roundRect">
              <a:avLst>
                <a:gd name="adj" fmla="val 5106"/>
              </a:avLst>
            </a:prstGeom>
            <a:solidFill>
              <a:schemeClr val="tx1"/>
            </a:solidFill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8" name="Elipse 7"/>
            <p:cNvSpPr/>
            <p:nvPr/>
          </p:nvSpPr>
          <p:spPr>
            <a:xfrm>
              <a:off x="4129747" y="2442101"/>
              <a:ext cx="136298" cy="13205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5" name="Elipse 7"/>
            <p:cNvSpPr/>
            <p:nvPr/>
          </p:nvSpPr>
          <p:spPr>
            <a:xfrm>
              <a:off x="4087643" y="2437652"/>
              <a:ext cx="109313" cy="10859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26" name="374 Grupo"/>
            <p:cNvGrpSpPr/>
            <p:nvPr/>
          </p:nvGrpSpPr>
          <p:grpSpPr>
            <a:xfrm>
              <a:off x="-5854210" y="12964442"/>
              <a:ext cx="20117235" cy="602967"/>
              <a:chOff x="-5715543" y="3770615"/>
              <a:chExt cx="6625214" cy="199884"/>
            </a:xfrm>
            <a:effectLst>
              <a:reflection blurRad="6350" stA="50000" endA="300" endPos="90000" dist="50800" dir="5400000" sy="-100000" algn="bl" rotWithShape="0"/>
            </a:effectLst>
          </p:grpSpPr>
          <p:sp>
            <p:nvSpPr>
              <p:cNvPr id="29" name="20 Rectángulo redondeado"/>
              <p:cNvSpPr/>
              <p:nvPr/>
            </p:nvSpPr>
            <p:spPr>
              <a:xfrm>
                <a:off x="-5706018" y="3849586"/>
                <a:ext cx="6599368" cy="120913"/>
              </a:xfrm>
              <a:custGeom>
                <a:avLst/>
                <a:gdLst>
                  <a:gd name="connsiteX0" fmla="*/ 0 w 6581775"/>
                  <a:gd name="connsiteY0" fmla="*/ 12303 h 73819"/>
                  <a:gd name="connsiteX1" fmla="*/ 12303 w 6581775"/>
                  <a:gd name="connsiteY1" fmla="*/ 0 h 73819"/>
                  <a:gd name="connsiteX2" fmla="*/ 6569472 w 6581775"/>
                  <a:gd name="connsiteY2" fmla="*/ 0 h 73819"/>
                  <a:gd name="connsiteX3" fmla="*/ 6581775 w 6581775"/>
                  <a:gd name="connsiteY3" fmla="*/ 12303 h 73819"/>
                  <a:gd name="connsiteX4" fmla="*/ 6581775 w 6581775"/>
                  <a:gd name="connsiteY4" fmla="*/ 61516 h 73819"/>
                  <a:gd name="connsiteX5" fmla="*/ 6569472 w 6581775"/>
                  <a:gd name="connsiteY5" fmla="*/ 73819 h 73819"/>
                  <a:gd name="connsiteX6" fmla="*/ 12303 w 6581775"/>
                  <a:gd name="connsiteY6" fmla="*/ 73819 h 73819"/>
                  <a:gd name="connsiteX7" fmla="*/ 0 w 6581775"/>
                  <a:gd name="connsiteY7" fmla="*/ 61516 h 73819"/>
                  <a:gd name="connsiteX8" fmla="*/ 0 w 6581775"/>
                  <a:gd name="connsiteY8" fmla="*/ 12303 h 73819"/>
                  <a:gd name="connsiteX0" fmla="*/ 0 w 6581775"/>
                  <a:gd name="connsiteY0" fmla="*/ 12303 h 76200"/>
                  <a:gd name="connsiteX1" fmla="*/ 12303 w 6581775"/>
                  <a:gd name="connsiteY1" fmla="*/ 0 h 76200"/>
                  <a:gd name="connsiteX2" fmla="*/ 6569472 w 6581775"/>
                  <a:gd name="connsiteY2" fmla="*/ 0 h 76200"/>
                  <a:gd name="connsiteX3" fmla="*/ 6581775 w 6581775"/>
                  <a:gd name="connsiteY3" fmla="*/ 12303 h 76200"/>
                  <a:gd name="connsiteX4" fmla="*/ 6581775 w 6581775"/>
                  <a:gd name="connsiteY4" fmla="*/ 61516 h 76200"/>
                  <a:gd name="connsiteX5" fmla="*/ 6569472 w 6581775"/>
                  <a:gd name="connsiteY5" fmla="*/ 73819 h 76200"/>
                  <a:gd name="connsiteX6" fmla="*/ 202803 w 6581775"/>
                  <a:gd name="connsiteY6" fmla="*/ 76200 h 76200"/>
                  <a:gd name="connsiteX7" fmla="*/ 0 w 6581775"/>
                  <a:gd name="connsiteY7" fmla="*/ 61516 h 76200"/>
                  <a:gd name="connsiteX8" fmla="*/ 0 w 6581775"/>
                  <a:gd name="connsiteY8" fmla="*/ 12303 h 76200"/>
                  <a:gd name="connsiteX0" fmla="*/ 334156 w 6915931"/>
                  <a:gd name="connsiteY0" fmla="*/ 12303 h 76200"/>
                  <a:gd name="connsiteX1" fmla="*/ 346459 w 6915931"/>
                  <a:gd name="connsiteY1" fmla="*/ 0 h 76200"/>
                  <a:gd name="connsiteX2" fmla="*/ 6903628 w 6915931"/>
                  <a:gd name="connsiteY2" fmla="*/ 0 h 76200"/>
                  <a:gd name="connsiteX3" fmla="*/ 6915931 w 6915931"/>
                  <a:gd name="connsiteY3" fmla="*/ 12303 h 76200"/>
                  <a:gd name="connsiteX4" fmla="*/ 6915931 w 6915931"/>
                  <a:gd name="connsiteY4" fmla="*/ 61516 h 76200"/>
                  <a:gd name="connsiteX5" fmla="*/ 6903628 w 6915931"/>
                  <a:gd name="connsiteY5" fmla="*/ 73819 h 76200"/>
                  <a:gd name="connsiteX6" fmla="*/ 536959 w 6915931"/>
                  <a:gd name="connsiteY6" fmla="*/ 76200 h 76200"/>
                  <a:gd name="connsiteX7" fmla="*/ 334156 w 6915931"/>
                  <a:gd name="connsiteY7" fmla="*/ 12303 h 76200"/>
                  <a:gd name="connsiteX0" fmla="*/ 908279 w 7287251"/>
                  <a:gd name="connsiteY0" fmla="*/ 76200 h 76200"/>
                  <a:gd name="connsiteX1" fmla="*/ 717779 w 7287251"/>
                  <a:gd name="connsiteY1" fmla="*/ 0 h 76200"/>
                  <a:gd name="connsiteX2" fmla="*/ 7274948 w 7287251"/>
                  <a:gd name="connsiteY2" fmla="*/ 0 h 76200"/>
                  <a:gd name="connsiteX3" fmla="*/ 7287251 w 7287251"/>
                  <a:gd name="connsiteY3" fmla="*/ 12303 h 76200"/>
                  <a:gd name="connsiteX4" fmla="*/ 7287251 w 7287251"/>
                  <a:gd name="connsiteY4" fmla="*/ 61516 h 76200"/>
                  <a:gd name="connsiteX5" fmla="*/ 7274948 w 7287251"/>
                  <a:gd name="connsiteY5" fmla="*/ 73819 h 76200"/>
                  <a:gd name="connsiteX6" fmla="*/ 908279 w 7287251"/>
                  <a:gd name="connsiteY6" fmla="*/ 76200 h 76200"/>
                  <a:gd name="connsiteX0" fmla="*/ 556434 w 6935406"/>
                  <a:gd name="connsiteY0" fmla="*/ 76200 h 76200"/>
                  <a:gd name="connsiteX1" fmla="*/ 365934 w 6935406"/>
                  <a:gd name="connsiteY1" fmla="*/ 0 h 76200"/>
                  <a:gd name="connsiteX2" fmla="*/ 6923103 w 6935406"/>
                  <a:gd name="connsiteY2" fmla="*/ 0 h 76200"/>
                  <a:gd name="connsiteX3" fmla="*/ 6935406 w 6935406"/>
                  <a:gd name="connsiteY3" fmla="*/ 12303 h 76200"/>
                  <a:gd name="connsiteX4" fmla="*/ 6935406 w 6935406"/>
                  <a:gd name="connsiteY4" fmla="*/ 61516 h 76200"/>
                  <a:gd name="connsiteX5" fmla="*/ 6923103 w 6935406"/>
                  <a:gd name="connsiteY5" fmla="*/ 73819 h 76200"/>
                  <a:gd name="connsiteX6" fmla="*/ 556434 w 6935406"/>
                  <a:gd name="connsiteY6" fmla="*/ 76200 h 76200"/>
                  <a:gd name="connsiteX0" fmla="*/ 203303 w 6582275"/>
                  <a:gd name="connsiteY0" fmla="*/ 76200 h 76200"/>
                  <a:gd name="connsiteX1" fmla="*/ 12803 w 6582275"/>
                  <a:gd name="connsiteY1" fmla="*/ 0 h 76200"/>
                  <a:gd name="connsiteX2" fmla="*/ 6569972 w 6582275"/>
                  <a:gd name="connsiteY2" fmla="*/ 0 h 76200"/>
                  <a:gd name="connsiteX3" fmla="*/ 6582275 w 6582275"/>
                  <a:gd name="connsiteY3" fmla="*/ 12303 h 76200"/>
                  <a:gd name="connsiteX4" fmla="*/ 6582275 w 6582275"/>
                  <a:gd name="connsiteY4" fmla="*/ 61516 h 76200"/>
                  <a:gd name="connsiteX5" fmla="*/ 6569972 w 6582275"/>
                  <a:gd name="connsiteY5" fmla="*/ 73819 h 76200"/>
                  <a:gd name="connsiteX6" fmla="*/ 203303 w 6582275"/>
                  <a:gd name="connsiteY6" fmla="*/ 76200 h 76200"/>
                  <a:gd name="connsiteX0" fmla="*/ 202643 w 6581615"/>
                  <a:gd name="connsiteY0" fmla="*/ 76200 h 76200"/>
                  <a:gd name="connsiteX1" fmla="*/ 12143 w 6581615"/>
                  <a:gd name="connsiteY1" fmla="*/ 0 h 76200"/>
                  <a:gd name="connsiteX2" fmla="*/ 6569312 w 6581615"/>
                  <a:gd name="connsiteY2" fmla="*/ 0 h 76200"/>
                  <a:gd name="connsiteX3" fmla="*/ 6581615 w 6581615"/>
                  <a:gd name="connsiteY3" fmla="*/ 12303 h 76200"/>
                  <a:gd name="connsiteX4" fmla="*/ 6581615 w 6581615"/>
                  <a:gd name="connsiteY4" fmla="*/ 61516 h 76200"/>
                  <a:gd name="connsiteX5" fmla="*/ 6569312 w 6581615"/>
                  <a:gd name="connsiteY5" fmla="*/ 73819 h 76200"/>
                  <a:gd name="connsiteX6" fmla="*/ 202643 w 6581615"/>
                  <a:gd name="connsiteY6" fmla="*/ 76200 h 76200"/>
                  <a:gd name="connsiteX0" fmla="*/ 202643 w 6581615"/>
                  <a:gd name="connsiteY0" fmla="*/ 76200 h 76200"/>
                  <a:gd name="connsiteX1" fmla="*/ 12143 w 6581615"/>
                  <a:gd name="connsiteY1" fmla="*/ 0 h 76200"/>
                  <a:gd name="connsiteX2" fmla="*/ 6569312 w 6581615"/>
                  <a:gd name="connsiteY2" fmla="*/ 0 h 76200"/>
                  <a:gd name="connsiteX3" fmla="*/ 6581615 w 6581615"/>
                  <a:gd name="connsiteY3" fmla="*/ 12303 h 76200"/>
                  <a:gd name="connsiteX4" fmla="*/ 6569312 w 6581615"/>
                  <a:gd name="connsiteY4" fmla="*/ 73819 h 76200"/>
                  <a:gd name="connsiteX5" fmla="*/ 202643 w 6581615"/>
                  <a:gd name="connsiteY5" fmla="*/ 76200 h 76200"/>
                  <a:gd name="connsiteX0" fmla="*/ 202643 w 7377095"/>
                  <a:gd name="connsiteY0" fmla="*/ 76200 h 76200"/>
                  <a:gd name="connsiteX1" fmla="*/ 12143 w 7377095"/>
                  <a:gd name="connsiteY1" fmla="*/ 0 h 76200"/>
                  <a:gd name="connsiteX2" fmla="*/ 6569312 w 7377095"/>
                  <a:gd name="connsiteY2" fmla="*/ 0 h 76200"/>
                  <a:gd name="connsiteX3" fmla="*/ 6569312 w 7377095"/>
                  <a:gd name="connsiteY3" fmla="*/ 73819 h 76200"/>
                  <a:gd name="connsiteX4" fmla="*/ 202643 w 7377095"/>
                  <a:gd name="connsiteY4" fmla="*/ 76200 h 76200"/>
                  <a:gd name="connsiteX0" fmla="*/ 202643 w 7276041"/>
                  <a:gd name="connsiteY0" fmla="*/ 76200 h 76200"/>
                  <a:gd name="connsiteX1" fmla="*/ 12143 w 7276041"/>
                  <a:gd name="connsiteY1" fmla="*/ 0 h 76200"/>
                  <a:gd name="connsiteX2" fmla="*/ 6569312 w 7276041"/>
                  <a:gd name="connsiteY2" fmla="*/ 0 h 76200"/>
                  <a:gd name="connsiteX3" fmla="*/ 6347855 w 7276041"/>
                  <a:gd name="connsiteY3" fmla="*/ 73819 h 76200"/>
                  <a:gd name="connsiteX4" fmla="*/ 202643 w 7276041"/>
                  <a:gd name="connsiteY4" fmla="*/ 76200 h 76200"/>
                  <a:gd name="connsiteX0" fmla="*/ 202643 w 7034172"/>
                  <a:gd name="connsiteY0" fmla="*/ 76200 h 76200"/>
                  <a:gd name="connsiteX1" fmla="*/ 12143 w 7034172"/>
                  <a:gd name="connsiteY1" fmla="*/ 0 h 76200"/>
                  <a:gd name="connsiteX2" fmla="*/ 6569312 w 7034172"/>
                  <a:gd name="connsiteY2" fmla="*/ 0 h 76200"/>
                  <a:gd name="connsiteX3" fmla="*/ 6347855 w 7034172"/>
                  <a:gd name="connsiteY3" fmla="*/ 73819 h 76200"/>
                  <a:gd name="connsiteX4" fmla="*/ 202643 w 7034172"/>
                  <a:gd name="connsiteY4" fmla="*/ 76200 h 76200"/>
                  <a:gd name="connsiteX0" fmla="*/ 202643 w 6569312"/>
                  <a:gd name="connsiteY0" fmla="*/ 76200 h 76200"/>
                  <a:gd name="connsiteX1" fmla="*/ 12143 w 6569312"/>
                  <a:gd name="connsiteY1" fmla="*/ 0 h 76200"/>
                  <a:gd name="connsiteX2" fmla="*/ 6569312 w 6569312"/>
                  <a:gd name="connsiteY2" fmla="*/ 0 h 76200"/>
                  <a:gd name="connsiteX3" fmla="*/ 6347855 w 6569312"/>
                  <a:gd name="connsiteY3" fmla="*/ 73819 h 76200"/>
                  <a:gd name="connsiteX4" fmla="*/ 202643 w 6569312"/>
                  <a:gd name="connsiteY4" fmla="*/ 76200 h 76200"/>
                  <a:gd name="connsiteX0" fmla="*/ 202643 w 6570965"/>
                  <a:gd name="connsiteY0" fmla="*/ 76200 h 76200"/>
                  <a:gd name="connsiteX1" fmla="*/ 12143 w 6570965"/>
                  <a:gd name="connsiteY1" fmla="*/ 0 h 76200"/>
                  <a:gd name="connsiteX2" fmla="*/ 6569312 w 6570965"/>
                  <a:gd name="connsiteY2" fmla="*/ 0 h 76200"/>
                  <a:gd name="connsiteX3" fmla="*/ 6347855 w 6570965"/>
                  <a:gd name="connsiteY3" fmla="*/ 73819 h 76200"/>
                  <a:gd name="connsiteX4" fmla="*/ 202643 w 6570965"/>
                  <a:gd name="connsiteY4" fmla="*/ 7620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70965" h="76200">
                    <a:moveTo>
                      <a:pt x="202643" y="76200"/>
                    </a:moveTo>
                    <a:cubicBezTo>
                      <a:pt x="121814" y="61516"/>
                      <a:pt x="-46461" y="17462"/>
                      <a:pt x="12143" y="0"/>
                    </a:cubicBezTo>
                    <a:lnTo>
                      <a:pt x="6569312" y="0"/>
                    </a:lnTo>
                    <a:cubicBezTo>
                      <a:pt x="6583467" y="17065"/>
                      <a:pt x="6506472" y="53975"/>
                      <a:pt x="6347855" y="73819"/>
                    </a:cubicBezTo>
                    <a:lnTo>
                      <a:pt x="202643" y="76200"/>
                    </a:lnTo>
                    <a:close/>
                  </a:path>
                </a:pathLst>
              </a:custGeom>
              <a:gradFill flip="none" rotWithShape="1">
                <a:gsLst>
                  <a:gs pos="95000">
                    <a:srgbClr val="A5A9AD"/>
                  </a:gs>
                  <a:gs pos="50000">
                    <a:srgbClr val="868B90"/>
                  </a:gs>
                  <a:gs pos="8000">
                    <a:srgbClr val="868B90"/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outerShdw blurRad="12700" dist="25400" dir="5400000" algn="t" rotWithShape="0">
                  <a:schemeClr val="tx1">
                    <a:lumMod val="85000"/>
                    <a:lumOff val="15000"/>
                  </a:schemeClr>
                </a:outerShdw>
              </a:effectLst>
              <a:scene3d>
                <a:camera prst="orthographicFront"/>
                <a:lightRig rig="harsh" dir="t"/>
              </a:scene3d>
              <a:sp3d>
                <a:bevelT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30" name="Rectángulo redondeado 3"/>
              <p:cNvSpPr/>
              <p:nvPr/>
            </p:nvSpPr>
            <p:spPr>
              <a:xfrm>
                <a:off x="-5715543" y="3770615"/>
                <a:ext cx="6625214" cy="129600"/>
              </a:xfrm>
              <a:prstGeom prst="roundRect">
                <a:avLst>
                  <a:gd name="adj" fmla="val 23977"/>
                </a:avLst>
              </a:prstGeom>
              <a:gradFill flip="none" rotWithShape="1">
                <a:gsLst>
                  <a:gs pos="100000">
                    <a:srgbClr val="868B90"/>
                  </a:gs>
                  <a:gs pos="95000">
                    <a:srgbClr val="868B90"/>
                  </a:gs>
                  <a:gs pos="0">
                    <a:srgbClr val="868B90"/>
                  </a:gs>
                  <a:gs pos="98000">
                    <a:srgbClr val="FFFFFF"/>
                  </a:gs>
                  <a:gs pos="2000">
                    <a:srgbClr val="FBF9FA"/>
                  </a:gs>
                  <a:gs pos="5000">
                    <a:srgbClr val="868B90"/>
                  </a:gs>
                  <a:gs pos="90000">
                    <a:srgbClr val="FAF9FB"/>
                  </a:gs>
                  <a:gs pos="10000">
                    <a:srgbClr val="FBF9FA"/>
                  </a:gs>
                  <a:gs pos="39000">
                    <a:srgbClr val="FBF9FA"/>
                  </a:gs>
                  <a:gs pos="63000">
                    <a:srgbClr val="FBF9FA"/>
                  </a:gs>
                </a:gsLst>
                <a:lin ang="21594000" scaled="0"/>
                <a:tileRect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SV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27" name="23 Rectángulo redondeado"/>
            <p:cNvSpPr/>
            <p:nvPr/>
          </p:nvSpPr>
          <p:spPr>
            <a:xfrm>
              <a:off x="2823939" y="12968008"/>
              <a:ext cx="2804149" cy="249019"/>
            </a:xfrm>
            <a:custGeom>
              <a:avLst/>
              <a:gdLst/>
              <a:ahLst/>
              <a:cxnLst/>
              <a:rect l="l" t="t" r="r" b="b"/>
              <a:pathLst>
                <a:path w="923491" h="82550">
                  <a:moveTo>
                    <a:pt x="0" y="0"/>
                  </a:moveTo>
                  <a:lnTo>
                    <a:pt x="923491" y="0"/>
                  </a:lnTo>
                  <a:cubicBezTo>
                    <a:pt x="920296" y="46402"/>
                    <a:pt x="881273" y="82550"/>
                    <a:pt x="833807" y="82550"/>
                  </a:cubicBezTo>
                  <a:lnTo>
                    <a:pt x="89683" y="82550"/>
                  </a:lnTo>
                  <a:cubicBezTo>
                    <a:pt x="42218" y="82550"/>
                    <a:pt x="3194" y="46402"/>
                    <a:pt x="0" y="0"/>
                  </a:cubicBezTo>
                  <a:close/>
                </a:path>
              </a:pathLst>
            </a:custGeom>
            <a:solidFill>
              <a:srgbClr val="F7F5F9"/>
            </a:solidFill>
            <a:ln w="3175">
              <a:noFill/>
            </a:ln>
            <a:effectLst>
              <a:innerShdw blurRad="12700" dist="12700" dir="5400000">
                <a:prstClr val="black">
                  <a:alpha val="7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8" name="Rectángulo redondeado 3"/>
            <p:cNvSpPr/>
            <p:nvPr/>
          </p:nvSpPr>
          <p:spPr>
            <a:xfrm>
              <a:off x="-3925253" y="2216455"/>
              <a:ext cx="6286434" cy="9112288"/>
            </a:xfrm>
            <a:custGeom>
              <a:avLst/>
              <a:gdLst/>
              <a:ahLst/>
              <a:cxnLst/>
              <a:rect l="l" t="t" r="r" b="b"/>
              <a:pathLst>
                <a:path w="2070313" h="3020732">
                  <a:moveTo>
                    <a:pt x="187976" y="0"/>
                  </a:moveTo>
                  <a:lnTo>
                    <a:pt x="2070313" y="0"/>
                  </a:lnTo>
                  <a:lnTo>
                    <a:pt x="1928420" y="207031"/>
                  </a:lnTo>
                  <a:lnTo>
                    <a:pt x="183453" y="207031"/>
                  </a:lnTo>
                  <a:lnTo>
                    <a:pt x="183453" y="2753062"/>
                  </a:lnTo>
                  <a:lnTo>
                    <a:pt x="0" y="3020732"/>
                  </a:lnTo>
                  <a:lnTo>
                    <a:pt x="0" y="187976"/>
                  </a:lnTo>
                  <a:cubicBezTo>
                    <a:pt x="0" y="84160"/>
                    <a:pt x="84160" y="0"/>
                    <a:pt x="18797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86000">
                  <a:schemeClr val="bg1">
                    <a:alpha val="41000"/>
                  </a:schemeClr>
                </a:gs>
              </a:gsLst>
              <a:lin ang="16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41" name="6 Marcador de posición de imagen"/>
          <p:cNvSpPr>
            <a:spLocks noGrp="1"/>
          </p:cNvSpPr>
          <p:nvPr>
            <p:ph type="pic" sz="quarter" idx="16"/>
          </p:nvPr>
        </p:nvSpPr>
        <p:spPr>
          <a:xfrm>
            <a:off x="-3340980" y="2920899"/>
            <a:ext cx="15271200" cy="9468000"/>
          </a:xfrm>
          <a:prstGeom prst="rect">
            <a:avLst/>
          </a:prstGeom>
          <a:solidFill>
            <a:srgbClr val="FFFFFF">
              <a:lumMod val="85000"/>
              <a:alpha val="50000"/>
            </a:srgbClr>
          </a:solidFill>
        </p:spPr>
        <p:txBody>
          <a:bodyPr/>
          <a:lstStyle/>
          <a:p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894784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4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9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/>
      <p:bldP spid="13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8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animBg="1"/>
      <p:bldP spid="41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c typ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22746579" y="13035074"/>
            <a:ext cx="944880" cy="538292"/>
          </a:xfrm>
          <a:prstGeom prst="rect">
            <a:avLst/>
          </a:prstGeom>
        </p:spPr>
        <p:txBody>
          <a:bodyPr lIns="181268" tIns="90674" rIns="181268" bIns="90674"/>
          <a:lstStyle>
            <a:lvl1pPr algn="ctr">
              <a:defRPr sz="2000">
                <a:solidFill>
                  <a:srgbClr val="616161"/>
                </a:solidFill>
                <a:latin typeface="PT Sans" panose="020B0503020203020204" pitchFamily="34" charset="0"/>
                <a:ea typeface="Roboto Light" panose="02000000000000000000" pitchFamily="2" charset="0"/>
                <a:cs typeface="PT Sans" panose="020B0503020203020204" pitchFamily="34" charset="0"/>
              </a:defRPr>
            </a:lvl1pPr>
          </a:lstStyle>
          <a:p>
            <a:pPr defTabSz="1811963"/>
            <a:fld id="{597BFFA6-61B1-4984-983B-9D1AEC0ED12D}" type="slidenum">
              <a:rPr lang="es-SV" smtClean="0"/>
              <a:pPr defTabSz="1811963"/>
              <a:t>‹#›</a:t>
            </a:fld>
            <a:endParaRPr lang="es-SV"/>
          </a:p>
        </p:txBody>
      </p:sp>
      <p:grpSp>
        <p:nvGrpSpPr>
          <p:cNvPr id="4" name="3 Grupo"/>
          <p:cNvGrpSpPr>
            <a:grpSpLocks noChangeAspect="1"/>
          </p:cNvGrpSpPr>
          <p:nvPr userDrawn="1"/>
        </p:nvGrpSpPr>
        <p:grpSpPr>
          <a:xfrm>
            <a:off x="23608189" y="13071882"/>
            <a:ext cx="464624" cy="464676"/>
            <a:chOff x="9447488" y="6048704"/>
            <a:chExt cx="1800000" cy="1800200"/>
          </a:xfrm>
        </p:grpSpPr>
        <p:sp>
          <p:nvSpPr>
            <p:cNvPr id="2" name="1 Elipse"/>
            <p:cNvSpPr>
              <a:spLocks noChangeAspect="1"/>
            </p:cNvSpPr>
            <p:nvPr userDrawn="1"/>
          </p:nvSpPr>
          <p:spPr bwMode="auto">
            <a:xfrm>
              <a:off x="9447488" y="6048704"/>
              <a:ext cx="1800000" cy="1800200"/>
            </a:xfrm>
            <a:prstGeom prst="ellipse">
              <a:avLst/>
            </a:prstGeom>
            <a:noFill/>
            <a:ln>
              <a:solidFill>
                <a:srgbClr val="6C6C6C"/>
              </a:solidFill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  <p:sp>
          <p:nvSpPr>
            <p:cNvPr id="3" name="2 Cheurón">
              <a:hlinkClick r:id="" action="ppaction://hlinkshowjump?jump=nextslide"/>
            </p:cNvPr>
            <p:cNvSpPr/>
            <p:nvPr userDrawn="1"/>
          </p:nvSpPr>
          <p:spPr bwMode="auto">
            <a:xfrm>
              <a:off x="10015172" y="6481483"/>
              <a:ext cx="719978" cy="934645"/>
            </a:xfrm>
            <a:prstGeom prst="chevron">
              <a:avLst>
                <a:gd name="adj" fmla="val 84396"/>
              </a:avLst>
            </a:prstGeom>
            <a:solidFill>
              <a:srgbClr val="6C6C6C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</p:grpSp>
      <p:grpSp>
        <p:nvGrpSpPr>
          <p:cNvPr id="22" name="21 Grupo"/>
          <p:cNvGrpSpPr>
            <a:grpSpLocks noChangeAspect="1"/>
          </p:cNvGrpSpPr>
          <p:nvPr userDrawn="1"/>
        </p:nvGrpSpPr>
        <p:grpSpPr>
          <a:xfrm>
            <a:off x="22365225" y="13071882"/>
            <a:ext cx="464624" cy="464676"/>
            <a:chOff x="9447488" y="6048704"/>
            <a:chExt cx="1800000" cy="1800200"/>
          </a:xfrm>
        </p:grpSpPr>
        <p:sp>
          <p:nvSpPr>
            <p:cNvPr id="23" name="22 Elipse"/>
            <p:cNvSpPr>
              <a:spLocks noChangeAspect="1"/>
            </p:cNvSpPr>
            <p:nvPr userDrawn="1"/>
          </p:nvSpPr>
          <p:spPr bwMode="auto">
            <a:xfrm>
              <a:off x="9447488" y="6048704"/>
              <a:ext cx="1800000" cy="1800200"/>
            </a:xfrm>
            <a:prstGeom prst="ellipse">
              <a:avLst/>
            </a:prstGeom>
            <a:noFill/>
            <a:ln>
              <a:solidFill>
                <a:srgbClr val="6C6C6C"/>
              </a:solidFill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  <p:sp>
          <p:nvSpPr>
            <p:cNvPr id="24" name="23 Cheurón">
              <a:hlinkClick r:id="" action="ppaction://hlinkshowjump?jump=previousslide"/>
            </p:cNvPr>
            <p:cNvSpPr/>
            <p:nvPr userDrawn="1"/>
          </p:nvSpPr>
          <p:spPr bwMode="auto">
            <a:xfrm flipH="1">
              <a:off x="9959826" y="6481483"/>
              <a:ext cx="719978" cy="934645"/>
            </a:xfrm>
            <a:prstGeom prst="chevron">
              <a:avLst>
                <a:gd name="adj" fmla="val 84396"/>
              </a:avLst>
            </a:prstGeom>
            <a:solidFill>
              <a:srgbClr val="6C6C6C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</p:grpSp>
      <p:cxnSp>
        <p:nvCxnSpPr>
          <p:cNvPr id="9" name="8 Conector recto"/>
          <p:cNvCxnSpPr/>
          <p:nvPr userDrawn="1"/>
        </p:nvCxnSpPr>
        <p:spPr>
          <a:xfrm>
            <a:off x="446489" y="13311247"/>
            <a:ext cx="21918736" cy="0"/>
          </a:xfrm>
          <a:prstGeom prst="line">
            <a:avLst/>
          </a:prstGeom>
          <a:ln w="9525">
            <a:solidFill>
              <a:srgbClr val="6C6C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972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c typ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2 Marcador de posición de imagen"/>
          <p:cNvSpPr>
            <a:spLocks noGrp="1"/>
          </p:cNvSpPr>
          <p:nvPr>
            <p:ph type="pic" sz="quarter" idx="10"/>
          </p:nvPr>
        </p:nvSpPr>
        <p:spPr>
          <a:xfrm>
            <a:off x="0" y="2268283"/>
            <a:ext cx="24385588" cy="6570227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es-SV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22746579" y="13035074"/>
            <a:ext cx="944880" cy="538292"/>
          </a:xfrm>
          <a:prstGeom prst="rect">
            <a:avLst/>
          </a:prstGeom>
        </p:spPr>
        <p:txBody>
          <a:bodyPr lIns="181268" tIns="90674" rIns="181268" bIns="90674"/>
          <a:lstStyle>
            <a:lvl1pPr algn="ctr">
              <a:defRPr sz="2000">
                <a:solidFill>
                  <a:srgbClr val="616161"/>
                </a:solidFill>
                <a:latin typeface="PT Sans" panose="020B0503020203020204" pitchFamily="34" charset="0"/>
                <a:ea typeface="Roboto Light" panose="02000000000000000000" pitchFamily="2" charset="0"/>
                <a:cs typeface="PT Sans" panose="020B0503020203020204" pitchFamily="34" charset="0"/>
              </a:defRPr>
            </a:lvl1pPr>
          </a:lstStyle>
          <a:p>
            <a:pPr defTabSz="1811963"/>
            <a:fld id="{597BFFA6-61B1-4984-983B-9D1AEC0ED12D}" type="slidenum">
              <a:rPr lang="es-SV" smtClean="0"/>
              <a:pPr defTabSz="1811963"/>
              <a:t>‹#›</a:t>
            </a:fld>
            <a:endParaRPr lang="es-SV"/>
          </a:p>
        </p:txBody>
      </p:sp>
      <p:grpSp>
        <p:nvGrpSpPr>
          <p:cNvPr id="4" name="3 Grupo"/>
          <p:cNvGrpSpPr>
            <a:grpSpLocks noChangeAspect="1"/>
          </p:cNvGrpSpPr>
          <p:nvPr userDrawn="1"/>
        </p:nvGrpSpPr>
        <p:grpSpPr>
          <a:xfrm>
            <a:off x="23608189" y="13071882"/>
            <a:ext cx="464624" cy="464676"/>
            <a:chOff x="9447488" y="6048704"/>
            <a:chExt cx="1800000" cy="1800200"/>
          </a:xfrm>
        </p:grpSpPr>
        <p:sp>
          <p:nvSpPr>
            <p:cNvPr id="2" name="1 Elipse"/>
            <p:cNvSpPr>
              <a:spLocks noChangeAspect="1"/>
            </p:cNvSpPr>
            <p:nvPr userDrawn="1"/>
          </p:nvSpPr>
          <p:spPr bwMode="auto">
            <a:xfrm>
              <a:off x="9447488" y="6048704"/>
              <a:ext cx="1800000" cy="1800200"/>
            </a:xfrm>
            <a:prstGeom prst="ellipse">
              <a:avLst/>
            </a:prstGeom>
            <a:noFill/>
            <a:ln>
              <a:solidFill>
                <a:srgbClr val="6C6C6C"/>
              </a:solidFill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  <p:sp>
          <p:nvSpPr>
            <p:cNvPr id="3" name="2 Cheurón">
              <a:hlinkClick r:id="" action="ppaction://hlinkshowjump?jump=nextslide"/>
            </p:cNvPr>
            <p:cNvSpPr/>
            <p:nvPr userDrawn="1"/>
          </p:nvSpPr>
          <p:spPr bwMode="auto">
            <a:xfrm>
              <a:off x="10015172" y="6481483"/>
              <a:ext cx="719978" cy="934645"/>
            </a:xfrm>
            <a:prstGeom prst="chevron">
              <a:avLst>
                <a:gd name="adj" fmla="val 84396"/>
              </a:avLst>
            </a:prstGeom>
            <a:solidFill>
              <a:srgbClr val="6C6C6C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</p:grpSp>
      <p:grpSp>
        <p:nvGrpSpPr>
          <p:cNvPr id="22" name="21 Grupo"/>
          <p:cNvGrpSpPr>
            <a:grpSpLocks noChangeAspect="1"/>
          </p:cNvGrpSpPr>
          <p:nvPr userDrawn="1"/>
        </p:nvGrpSpPr>
        <p:grpSpPr>
          <a:xfrm>
            <a:off x="22365225" y="13071882"/>
            <a:ext cx="464624" cy="464676"/>
            <a:chOff x="9447488" y="6048704"/>
            <a:chExt cx="1800000" cy="1800200"/>
          </a:xfrm>
        </p:grpSpPr>
        <p:sp>
          <p:nvSpPr>
            <p:cNvPr id="23" name="22 Elipse"/>
            <p:cNvSpPr>
              <a:spLocks noChangeAspect="1"/>
            </p:cNvSpPr>
            <p:nvPr userDrawn="1"/>
          </p:nvSpPr>
          <p:spPr bwMode="auto">
            <a:xfrm>
              <a:off x="9447488" y="6048704"/>
              <a:ext cx="1800000" cy="1800200"/>
            </a:xfrm>
            <a:prstGeom prst="ellipse">
              <a:avLst/>
            </a:prstGeom>
            <a:noFill/>
            <a:ln>
              <a:solidFill>
                <a:srgbClr val="6C6C6C"/>
              </a:solidFill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  <p:sp>
          <p:nvSpPr>
            <p:cNvPr id="24" name="23 Cheurón">
              <a:hlinkClick r:id="" action="ppaction://hlinkshowjump?jump=previousslide"/>
            </p:cNvPr>
            <p:cNvSpPr/>
            <p:nvPr userDrawn="1"/>
          </p:nvSpPr>
          <p:spPr bwMode="auto">
            <a:xfrm flipH="1">
              <a:off x="9959826" y="6481483"/>
              <a:ext cx="719978" cy="934645"/>
            </a:xfrm>
            <a:prstGeom prst="chevron">
              <a:avLst>
                <a:gd name="adj" fmla="val 84396"/>
              </a:avLst>
            </a:prstGeom>
            <a:solidFill>
              <a:srgbClr val="6C6C6C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</p:grpSp>
      <p:cxnSp>
        <p:nvCxnSpPr>
          <p:cNvPr id="9" name="8 Conector recto"/>
          <p:cNvCxnSpPr/>
          <p:nvPr userDrawn="1"/>
        </p:nvCxnSpPr>
        <p:spPr>
          <a:xfrm>
            <a:off x="446489" y="13311247"/>
            <a:ext cx="21918736" cy="0"/>
          </a:xfrm>
          <a:prstGeom prst="line">
            <a:avLst/>
          </a:prstGeom>
          <a:ln w="9525">
            <a:solidFill>
              <a:srgbClr val="6C6C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4816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6" grpId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c typ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Marcador de posición de imagen"/>
          <p:cNvSpPr>
            <a:spLocks noGrp="1"/>
          </p:cNvSpPr>
          <p:nvPr>
            <p:ph type="pic" sz="quarter" idx="13"/>
          </p:nvPr>
        </p:nvSpPr>
        <p:spPr>
          <a:xfrm>
            <a:off x="938344" y="1849100"/>
            <a:ext cx="11293200" cy="6361200"/>
          </a:xfrm>
          <a:prstGeom prst="rect">
            <a:avLst/>
          </a:prstGeom>
          <a:solidFill>
            <a:srgbClr val="FFFFFF">
              <a:lumMod val="85000"/>
              <a:alpha val="50000"/>
            </a:srgbClr>
          </a:solidFill>
        </p:spPr>
        <p:txBody>
          <a:bodyPr/>
          <a:lstStyle/>
          <a:p>
            <a:endParaRPr lang="es-SV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22746579" y="13035074"/>
            <a:ext cx="944880" cy="538292"/>
          </a:xfrm>
          <a:prstGeom prst="rect">
            <a:avLst/>
          </a:prstGeom>
        </p:spPr>
        <p:txBody>
          <a:bodyPr lIns="181268" tIns="90674" rIns="181268" bIns="90674"/>
          <a:lstStyle>
            <a:lvl1pPr algn="ctr">
              <a:defRPr sz="2000">
                <a:solidFill>
                  <a:srgbClr val="616161"/>
                </a:solidFill>
                <a:latin typeface="PT Sans" panose="020B0503020203020204" pitchFamily="34" charset="0"/>
                <a:ea typeface="Roboto Light" panose="02000000000000000000" pitchFamily="2" charset="0"/>
                <a:cs typeface="PT Sans" panose="020B0503020203020204" pitchFamily="34" charset="0"/>
              </a:defRPr>
            </a:lvl1pPr>
          </a:lstStyle>
          <a:p>
            <a:pPr defTabSz="1811963"/>
            <a:fld id="{597BFFA6-61B1-4984-983B-9D1AEC0ED12D}" type="slidenum">
              <a:rPr lang="es-SV" smtClean="0"/>
              <a:pPr defTabSz="1811963"/>
              <a:t>‹#›</a:t>
            </a:fld>
            <a:endParaRPr lang="es-SV"/>
          </a:p>
        </p:txBody>
      </p:sp>
      <p:grpSp>
        <p:nvGrpSpPr>
          <p:cNvPr id="4" name="3 Grupo"/>
          <p:cNvGrpSpPr>
            <a:grpSpLocks noChangeAspect="1"/>
          </p:cNvGrpSpPr>
          <p:nvPr userDrawn="1"/>
        </p:nvGrpSpPr>
        <p:grpSpPr>
          <a:xfrm>
            <a:off x="23608189" y="13071882"/>
            <a:ext cx="464624" cy="464676"/>
            <a:chOff x="9447488" y="6048704"/>
            <a:chExt cx="1800000" cy="1800200"/>
          </a:xfrm>
        </p:grpSpPr>
        <p:sp>
          <p:nvSpPr>
            <p:cNvPr id="2" name="1 Elipse"/>
            <p:cNvSpPr>
              <a:spLocks noChangeAspect="1"/>
            </p:cNvSpPr>
            <p:nvPr userDrawn="1"/>
          </p:nvSpPr>
          <p:spPr bwMode="auto">
            <a:xfrm>
              <a:off x="9447488" y="6048704"/>
              <a:ext cx="1800000" cy="1800200"/>
            </a:xfrm>
            <a:prstGeom prst="ellipse">
              <a:avLst/>
            </a:prstGeom>
            <a:noFill/>
            <a:ln>
              <a:solidFill>
                <a:srgbClr val="6C6C6C"/>
              </a:solidFill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  <p:sp>
          <p:nvSpPr>
            <p:cNvPr id="3" name="2 Cheurón">
              <a:hlinkClick r:id="" action="ppaction://hlinkshowjump?jump=nextslide"/>
            </p:cNvPr>
            <p:cNvSpPr/>
            <p:nvPr userDrawn="1"/>
          </p:nvSpPr>
          <p:spPr bwMode="auto">
            <a:xfrm>
              <a:off x="10015172" y="6481483"/>
              <a:ext cx="719978" cy="934645"/>
            </a:xfrm>
            <a:prstGeom prst="chevron">
              <a:avLst>
                <a:gd name="adj" fmla="val 84396"/>
              </a:avLst>
            </a:prstGeom>
            <a:solidFill>
              <a:srgbClr val="6C6C6C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</p:grpSp>
      <p:grpSp>
        <p:nvGrpSpPr>
          <p:cNvPr id="22" name="21 Grupo"/>
          <p:cNvGrpSpPr>
            <a:grpSpLocks noChangeAspect="1"/>
          </p:cNvGrpSpPr>
          <p:nvPr userDrawn="1"/>
        </p:nvGrpSpPr>
        <p:grpSpPr>
          <a:xfrm>
            <a:off x="22365225" y="13071882"/>
            <a:ext cx="464624" cy="464676"/>
            <a:chOff x="9447488" y="6048704"/>
            <a:chExt cx="1800000" cy="1800200"/>
          </a:xfrm>
        </p:grpSpPr>
        <p:sp>
          <p:nvSpPr>
            <p:cNvPr id="23" name="22 Elipse"/>
            <p:cNvSpPr>
              <a:spLocks noChangeAspect="1"/>
            </p:cNvSpPr>
            <p:nvPr userDrawn="1"/>
          </p:nvSpPr>
          <p:spPr bwMode="auto">
            <a:xfrm>
              <a:off x="9447488" y="6048704"/>
              <a:ext cx="1800000" cy="1800200"/>
            </a:xfrm>
            <a:prstGeom prst="ellipse">
              <a:avLst/>
            </a:prstGeom>
            <a:noFill/>
            <a:ln>
              <a:solidFill>
                <a:srgbClr val="6C6C6C"/>
              </a:solidFill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  <p:sp>
          <p:nvSpPr>
            <p:cNvPr id="24" name="23 Cheurón">
              <a:hlinkClick r:id="" action="ppaction://hlinkshowjump?jump=previousslide"/>
            </p:cNvPr>
            <p:cNvSpPr/>
            <p:nvPr userDrawn="1"/>
          </p:nvSpPr>
          <p:spPr bwMode="auto">
            <a:xfrm flipH="1">
              <a:off x="9959826" y="6481483"/>
              <a:ext cx="719978" cy="934645"/>
            </a:xfrm>
            <a:prstGeom prst="chevron">
              <a:avLst>
                <a:gd name="adj" fmla="val 84396"/>
              </a:avLst>
            </a:prstGeom>
            <a:solidFill>
              <a:srgbClr val="6C6C6C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/>
            </a:p>
          </p:txBody>
        </p:sp>
      </p:grpSp>
      <p:cxnSp>
        <p:nvCxnSpPr>
          <p:cNvPr id="9" name="8 Conector recto"/>
          <p:cNvCxnSpPr/>
          <p:nvPr userDrawn="1"/>
        </p:nvCxnSpPr>
        <p:spPr>
          <a:xfrm>
            <a:off x="446489" y="13311247"/>
            <a:ext cx="21918736" cy="0"/>
          </a:xfrm>
          <a:prstGeom prst="line">
            <a:avLst/>
          </a:prstGeom>
          <a:ln w="9525">
            <a:solidFill>
              <a:srgbClr val="6C6C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7966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SIPCMContentMarking" descr="{&quot;HashCode&quot;:655487988,&quot;Placement&quot;:&quot;Footer&quot;,&quot;Top&quot;:1059.468,&quot;Left&quot;:1838.73718,&quot;SlideWidth&quot;:1920,&quot;SlideHeight&quot;:1080}"/>
          <p:cNvSpPr txBox="1"/>
          <p:nvPr userDrawn="1"/>
        </p:nvSpPr>
        <p:spPr>
          <a:xfrm>
            <a:off x="23351962" y="13455244"/>
            <a:ext cx="1033625" cy="26234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lang="en-US" sz="1000">
                <a:solidFill>
                  <a:srgbClr val="000000"/>
                </a:solidFill>
                <a:latin typeface="Calibri" panose="020F0502020204030204" pitchFamily="34" charset="0"/>
              </a:rPr>
              <a:t>Gizli Veri İçerir</a:t>
            </a:r>
          </a:p>
        </p:txBody>
      </p:sp>
    </p:spTree>
    <p:extLst>
      <p:ext uri="{BB962C8B-B14F-4D97-AF65-F5344CB8AC3E}">
        <p14:creationId xmlns:p14="http://schemas.microsoft.com/office/powerpoint/2010/main" val="601384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30" r:id="rId2"/>
    <p:sldLayoutId id="2147483728" r:id="rId3"/>
    <p:sldLayoutId id="2147483731" r:id="rId4"/>
    <p:sldLayoutId id="2147483729" r:id="rId5"/>
    <p:sldLayoutId id="2147483735" r:id="rId6"/>
    <p:sldLayoutId id="2147483725" r:id="rId7"/>
    <p:sldLayoutId id="2147483738" r:id="rId8"/>
    <p:sldLayoutId id="2147483733" r:id="rId9"/>
    <p:sldLayoutId id="2147483718" r:id="rId10"/>
    <p:sldLayoutId id="2147483732" r:id="rId11"/>
    <p:sldLayoutId id="2147483737" r:id="rId12"/>
    <p:sldLayoutId id="2147483736" r:id="rId13"/>
    <p:sldLayoutId id="2147483739" r:id="rId14"/>
    <p:sldLayoutId id="2147483734" r:id="rId1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1811963" rtl="0" eaLnBrk="1" latinLnBrk="0" hangingPunct="1">
        <a:spcBef>
          <a:spcPct val="0"/>
        </a:spcBef>
        <a:buNone/>
        <a:defRPr sz="7200" kern="1200" cap="all" spc="-12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811963" rtl="0" eaLnBrk="1" latinLnBrk="0" hangingPunct="1">
        <a:spcBef>
          <a:spcPct val="20000"/>
        </a:spcBef>
        <a:spcAft>
          <a:spcPts val="1200"/>
        </a:spcAft>
        <a:buFont typeface="Arial" pitchFamily="34" charset="0"/>
        <a:buNone/>
        <a:defRPr sz="4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905971" indent="-362349" algn="l" defTabSz="1811963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2264943" indent="-452983" algn="l" defTabSz="1811963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3pPr>
      <a:lvl4pPr marL="3170913" indent="-452983" algn="l" defTabSz="1811963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4pPr>
      <a:lvl5pPr marL="4076892" indent="-452983" algn="l" defTabSz="1811963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37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4982870" indent="-452983" algn="l" defTabSz="1811963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5888838" indent="-452983" algn="l" defTabSz="1811963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6794822" indent="-452983" algn="l" defTabSz="1811963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7700793" indent="-452983" algn="l" defTabSz="1811963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11963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05971" algn="l" defTabSz="1811963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811963" algn="l" defTabSz="1811963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3pPr>
      <a:lvl4pPr marL="2717928" algn="l" defTabSz="1811963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4pPr>
      <a:lvl5pPr marL="3623899" algn="l" defTabSz="1811963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5pPr>
      <a:lvl6pPr marL="4529885" algn="l" defTabSz="1811963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6pPr>
      <a:lvl7pPr marL="5435861" algn="l" defTabSz="1811963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7pPr>
      <a:lvl8pPr marL="6341824" algn="l" defTabSz="1811963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8pPr>
      <a:lvl9pPr marL="7247813" algn="l" defTabSz="1811963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Placeholder 1"/>
          <p:cNvSpPr>
            <a:spLocks noGrp="1"/>
          </p:cNvSpPr>
          <p:nvPr>
            <p:ph type="title"/>
          </p:nvPr>
        </p:nvSpPr>
        <p:spPr>
          <a:xfrm>
            <a:off x="964625" y="521357"/>
            <a:ext cx="22357356" cy="13148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noProof="0" dirty="0"/>
              <a:t>Başlık Alanı</a:t>
            </a:r>
          </a:p>
        </p:txBody>
      </p:sp>
      <p:cxnSp>
        <p:nvCxnSpPr>
          <p:cNvPr id="23" name="Straight Connector 22"/>
          <p:cNvCxnSpPr/>
          <p:nvPr userDrawn="1"/>
        </p:nvCxnSpPr>
        <p:spPr>
          <a:xfrm>
            <a:off x="958816" y="2105716"/>
            <a:ext cx="22467961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58814" y="12411842"/>
            <a:ext cx="2594889" cy="7303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18288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ndara"/>
                <a:ea typeface="+mn-ea"/>
                <a:cs typeface="+mn-cs"/>
              </a:rPr>
              <a:t>Gizli</a:t>
            </a: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ndara"/>
              <a:ea typeface="+mn-ea"/>
              <a:cs typeface="+mn-cs"/>
            </a:endParaRPr>
          </a:p>
        </p:txBody>
      </p:sp>
      <p:sp>
        <p:nvSpPr>
          <p:cNvPr id="2" name="fr" descr="Hizmete Özel"/>
          <p:cNvSpPr txBox="1"/>
          <p:nvPr userDrawn="1"/>
        </p:nvSpPr>
        <p:spPr>
          <a:xfrm>
            <a:off x="0" y="13077435"/>
            <a:ext cx="24385588" cy="35394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marL="0" marR="0" lvl="0" indent="0" algn="r" defTabSz="18288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Hizmete Özel</a:t>
            </a:r>
          </a:p>
        </p:txBody>
      </p:sp>
      <p:pic>
        <p:nvPicPr>
          <p:cNvPr id="3" name="Resim 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0833754" y="850226"/>
            <a:ext cx="2819048" cy="657143"/>
          </a:xfrm>
          <a:prstGeom prst="rect">
            <a:avLst/>
          </a:prstGeom>
        </p:spPr>
      </p:pic>
      <p:sp>
        <p:nvSpPr>
          <p:cNvPr id="4" name="MSIPCMContentMarking" descr="{&quot;HashCode&quot;:655487988,&quot;Placement&quot;:&quot;Footer&quot;,&quot;Top&quot;:1059.468,&quot;Left&quot;:1838.73718,&quot;SlideWidth&quot;:1920,&quot;SlideHeight&quot;:1080}"/>
          <p:cNvSpPr txBox="1"/>
          <p:nvPr userDrawn="1"/>
        </p:nvSpPr>
        <p:spPr>
          <a:xfrm>
            <a:off x="23351962" y="13455244"/>
            <a:ext cx="1033625" cy="26234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lang="en-US" sz="1000">
                <a:solidFill>
                  <a:srgbClr val="000000"/>
                </a:solidFill>
                <a:latin typeface="Calibri" panose="020F0502020204030204" pitchFamily="34" charset="0"/>
              </a:rPr>
              <a:t>Gizli Veri İçerir</a:t>
            </a:r>
          </a:p>
        </p:txBody>
      </p:sp>
    </p:spTree>
    <p:extLst>
      <p:ext uri="{BB962C8B-B14F-4D97-AF65-F5344CB8AC3E}">
        <p14:creationId xmlns:p14="http://schemas.microsoft.com/office/powerpoint/2010/main" val="215418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  <p:hf sldNum="0" hdr="0"/>
  <p:txStyles>
    <p:titleStyle>
      <a:lvl1pPr algn="l" defTabSz="1828891" rtl="0" eaLnBrk="1" latinLnBrk="0" hangingPunct="1">
        <a:lnSpc>
          <a:spcPct val="90000"/>
        </a:lnSpc>
        <a:spcBef>
          <a:spcPct val="0"/>
        </a:spcBef>
        <a:buNone/>
        <a:defRPr sz="7200" b="1" kern="1200" spc="-3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457223" indent="-457223" algn="l" defTabSz="1828891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69" indent="-457223" algn="l" defTabSz="1828891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114" indent="-457223" algn="l" defTabSz="1828891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560" indent="-457223" algn="l" defTabSz="1828891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5006" indent="-457223" algn="l" defTabSz="1828891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451" indent="-457223" algn="l" defTabSz="1828891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897" indent="-457223" algn="l" defTabSz="1828891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343" indent="-457223" algn="l" defTabSz="1828891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789" indent="-457223" algn="l" defTabSz="1828891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91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46" algn="l" defTabSz="1828891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91" algn="l" defTabSz="1828891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337" algn="l" defTabSz="1828891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783" algn="l" defTabSz="1828891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229" algn="l" defTabSz="1828891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674" algn="l" defTabSz="1828891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1120" algn="l" defTabSz="1828891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566" algn="l" defTabSz="1828891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Yer Tutucusu 1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75" b="3975"/>
          <a:stretch>
            <a:fillRect/>
          </a:stretch>
        </p:blipFill>
        <p:spPr/>
      </p:pic>
      <p:sp>
        <p:nvSpPr>
          <p:cNvPr id="39" name="38 Rectángulo"/>
          <p:cNvSpPr/>
          <p:nvPr/>
        </p:nvSpPr>
        <p:spPr bwMode="auto">
          <a:xfrm>
            <a:off x="0" y="-48126"/>
            <a:ext cx="24387407" cy="13733051"/>
          </a:xfrm>
          <a:prstGeom prst="rect">
            <a:avLst/>
          </a:prstGeom>
          <a:solidFill>
            <a:schemeClr val="tx1">
              <a:lumMod val="85000"/>
              <a:lumOff val="15000"/>
              <a:alpha val="80000"/>
            </a:schemeClr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29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Title"/>
          <p:cNvSpPr txBox="1"/>
          <p:nvPr/>
        </p:nvSpPr>
        <p:spPr>
          <a:xfrm>
            <a:off x="6518523" y="3047716"/>
            <a:ext cx="11329996" cy="5553224"/>
          </a:xfrm>
          <a:prstGeom prst="rect">
            <a:avLst/>
          </a:prstGeom>
          <a:noFill/>
        </p:spPr>
        <p:txBody>
          <a:bodyPr wrap="square" lIns="241719" tIns="120859" rIns="241719" bIns="120859" rtlCol="0" anchor="t">
            <a:spAutoFit/>
          </a:bodyPr>
          <a:lstStyle/>
          <a:p>
            <a:pPr algn="ctr"/>
            <a:r>
              <a:rPr lang="tr-TR" sz="11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swald" panose="02000503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Bütünleşik Ofansif Siber Güvenlik</a:t>
            </a:r>
          </a:p>
          <a:p>
            <a:pPr algn="ctr"/>
            <a:r>
              <a:rPr lang="tr-TR" sz="11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swald" panose="02000503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Yaklaşımı</a:t>
            </a:r>
            <a:endParaRPr lang="tr-TR" sz="11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swald" panose="02000503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pSp>
        <p:nvGrpSpPr>
          <p:cNvPr id="3" name="2 Grupo"/>
          <p:cNvGrpSpPr/>
          <p:nvPr/>
        </p:nvGrpSpPr>
        <p:grpSpPr>
          <a:xfrm>
            <a:off x="8960695" y="8472870"/>
            <a:ext cx="6445657" cy="121931"/>
            <a:chOff x="8046795" y="7142141"/>
            <a:chExt cx="6445657" cy="121931"/>
          </a:xfrm>
        </p:grpSpPr>
        <p:sp>
          <p:nvSpPr>
            <p:cNvPr id="32" name="Rectángulo 270"/>
            <p:cNvSpPr/>
            <p:nvPr/>
          </p:nvSpPr>
          <p:spPr bwMode="auto">
            <a:xfrm>
              <a:off x="8046795" y="7142141"/>
              <a:ext cx="1240451" cy="1219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54" tIns="45674" rIns="91354" bIns="45674" rtlCol="0" anchor="ctr"/>
            <a:lstStyle/>
            <a:p>
              <a:pPr algn="ctr"/>
              <a:endParaRPr lang="es-SV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endParaRPr>
            </a:p>
          </p:txBody>
        </p:sp>
        <p:sp>
          <p:nvSpPr>
            <p:cNvPr id="33" name="Rectángulo 271"/>
            <p:cNvSpPr/>
            <p:nvPr/>
          </p:nvSpPr>
          <p:spPr bwMode="auto">
            <a:xfrm>
              <a:off x="9348096" y="7142141"/>
              <a:ext cx="1240451" cy="1219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54" tIns="45674" rIns="91354" bIns="45674" rtlCol="0" anchor="ctr"/>
            <a:lstStyle/>
            <a:p>
              <a:pPr algn="ctr"/>
              <a:endParaRPr lang="es-SV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endParaRPr>
            </a:p>
          </p:txBody>
        </p:sp>
        <p:sp>
          <p:nvSpPr>
            <p:cNvPr id="34" name="Rectángulo 272"/>
            <p:cNvSpPr/>
            <p:nvPr/>
          </p:nvSpPr>
          <p:spPr bwMode="auto">
            <a:xfrm>
              <a:off x="10649396" y="7142141"/>
              <a:ext cx="1240451" cy="1219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54" tIns="45674" rIns="91354" bIns="45674" rtlCol="0" anchor="ctr"/>
            <a:lstStyle/>
            <a:p>
              <a:pPr algn="ctr"/>
              <a:endParaRPr lang="es-SV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endParaRPr>
            </a:p>
          </p:txBody>
        </p:sp>
        <p:sp>
          <p:nvSpPr>
            <p:cNvPr id="35" name="Rectángulo 273"/>
            <p:cNvSpPr/>
            <p:nvPr/>
          </p:nvSpPr>
          <p:spPr bwMode="auto">
            <a:xfrm>
              <a:off x="11950697" y="7142141"/>
              <a:ext cx="1240451" cy="12193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54" tIns="45674" rIns="91354" bIns="45674" rtlCol="0" anchor="ctr"/>
            <a:lstStyle/>
            <a:p>
              <a:pPr algn="ctr"/>
              <a:endParaRPr lang="es-SV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endParaRPr>
            </a:p>
          </p:txBody>
        </p:sp>
        <p:sp>
          <p:nvSpPr>
            <p:cNvPr id="36" name="Rectángulo 274"/>
            <p:cNvSpPr/>
            <p:nvPr/>
          </p:nvSpPr>
          <p:spPr bwMode="auto">
            <a:xfrm>
              <a:off x="13252001" y="7142141"/>
              <a:ext cx="1240451" cy="1219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54" tIns="45674" rIns="91354" bIns="45674" rtlCol="0" anchor="ctr"/>
            <a:lstStyle/>
            <a:p>
              <a:pPr algn="ctr"/>
              <a:endParaRPr lang="es-SV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endParaRPr>
            </a:p>
          </p:txBody>
        </p:sp>
      </p:grpSp>
      <p:cxnSp>
        <p:nvCxnSpPr>
          <p:cNvPr id="37" name="36 Conector recto"/>
          <p:cNvCxnSpPr/>
          <p:nvPr/>
        </p:nvCxnSpPr>
        <p:spPr>
          <a:xfrm>
            <a:off x="7863530" y="4709481"/>
            <a:ext cx="863998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37 Conector recto"/>
          <p:cNvCxnSpPr/>
          <p:nvPr/>
        </p:nvCxnSpPr>
        <p:spPr>
          <a:xfrm>
            <a:off x="7863530" y="8298793"/>
            <a:ext cx="863998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">
            <a:extLst>
              <a:ext uri="{FF2B5EF4-FFF2-40B4-BE49-F238E27FC236}">
                <a16:creationId xmlns:a16="http://schemas.microsoft.com/office/drawing/2014/main" id="{ECDD0405-EB0D-48E0-A0F5-186BBD2ACE59}"/>
              </a:ext>
            </a:extLst>
          </p:cNvPr>
          <p:cNvSpPr/>
          <p:nvPr/>
        </p:nvSpPr>
        <p:spPr>
          <a:xfrm>
            <a:off x="3295034" y="10849508"/>
            <a:ext cx="17776974" cy="1598295"/>
          </a:xfrm>
          <a:prstGeom prst="rect">
            <a:avLst/>
          </a:prstGeom>
        </p:spPr>
        <p:txBody>
          <a:bodyPr wrap="square" lIns="71425" tIns="120859" rIns="71425" bIns="120859">
            <a:spAutoFit/>
          </a:bodyPr>
          <a:lstStyle/>
          <a:p>
            <a:pPr algn="ctr"/>
            <a:r>
              <a:rPr lang="tr-TR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swald" panose="020B0604020202020204" charset="0"/>
                <a:ea typeface="Segoe UI" panose="020B0502040204020203" pitchFamily="34" charset="0"/>
                <a:cs typeface="Helvetica" panose="020B0604020202020204" pitchFamily="34" charset="0"/>
              </a:rPr>
              <a:t>Yılmaz Değirmenci</a:t>
            </a:r>
          </a:p>
          <a:p>
            <a:pPr algn="ctr"/>
            <a:r>
              <a:rPr lang="tr-TR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swald" panose="020B0604020202020204" charset="0"/>
                <a:ea typeface="Segoe UI" panose="020B0502040204020203" pitchFamily="34" charset="0"/>
                <a:cs typeface="Helvetica" panose="020B0604020202020204" pitchFamily="34" charset="0"/>
              </a:rPr>
              <a:t>Bilishim Siber Güvenlik ve Yapay Zeka</a:t>
            </a:r>
            <a:endParaRPr lang="tr-T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swald" panose="020B0604020202020204" charset="0"/>
              <a:ea typeface="Segoe UI" panose="020B0502040204020203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2051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1526609" y="1413189"/>
            <a:ext cx="2191743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sz="8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swald" panose="020B0604020202020204" charset="0"/>
                <a:ea typeface="Roboto Condensed" panose="02000000000000000000" pitchFamily="2" charset="0"/>
              </a:rPr>
              <a:t>Kırmızı Takımlar ile Kurumların Direncinin Ölçülmesi</a:t>
            </a:r>
            <a:endParaRPr lang="es-ES" sz="8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swald" panose="020B0604020202020204" charset="0"/>
              <a:ea typeface="Roboto Condensed" panose="02000000000000000000" pitchFamily="2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1527258" y="3355063"/>
            <a:ext cx="4545504" cy="885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SV">
              <a:solidFill>
                <a:schemeClr val="bg1"/>
              </a:solidFill>
            </a:endParaRPr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id="{BF2A993F-9F11-7393-1A19-2159DD73DA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1834" y="4248504"/>
            <a:ext cx="16606845" cy="7482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00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ayt Numarası Yer Tutucusu 2">
            <a:extLst>
              <a:ext uri="{FF2B5EF4-FFF2-40B4-BE49-F238E27FC236}">
                <a16:creationId xmlns:a16="http://schemas.microsoft.com/office/drawing/2014/main" id="{CCEADD25-C970-C23D-6F67-BC7C3C3DF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811963"/>
            <a:fld id="{597BFFA6-61B1-4984-983B-9D1AEC0ED12D}" type="slidenum">
              <a:rPr lang="es-SV" smtClean="0"/>
              <a:pPr defTabSz="1811963"/>
              <a:t>11</a:t>
            </a:fld>
            <a:endParaRPr lang="es-SV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53B67DB6-D5F7-D6C5-0829-0770DEE119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tr-TR" sz="5400" dirty="0" smtClean="0">
                <a:solidFill>
                  <a:srgbClr val="FF0000"/>
                </a:solidFill>
              </a:rPr>
              <a:t>Bütünleşik </a:t>
            </a:r>
            <a:r>
              <a:rPr lang="tr-TR" sz="5400" dirty="0">
                <a:solidFill>
                  <a:srgbClr val="FF0000"/>
                </a:solidFill>
              </a:rPr>
              <a:t>Kırmızı / </a:t>
            </a:r>
            <a:r>
              <a:rPr lang="tr-TR" sz="5400" dirty="0">
                <a:solidFill>
                  <a:srgbClr val="B5568A"/>
                </a:solidFill>
              </a:rPr>
              <a:t>Mor</a:t>
            </a:r>
            <a:r>
              <a:rPr lang="tr-TR" sz="5400" dirty="0">
                <a:solidFill>
                  <a:srgbClr val="FF0000"/>
                </a:solidFill>
              </a:rPr>
              <a:t> Takım </a:t>
            </a:r>
            <a:r>
              <a:rPr lang="tr-TR" sz="5400" dirty="0" smtClean="0">
                <a:solidFill>
                  <a:srgbClr val="FF0000"/>
                </a:solidFill>
              </a:rPr>
              <a:t>Hizmeti</a:t>
            </a:r>
            <a:endParaRPr lang="tr-TR" sz="5400" dirty="0">
              <a:solidFill>
                <a:srgbClr val="FF000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4568" y="2763339"/>
            <a:ext cx="18323952" cy="5142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285750">
              <a:lnSpc>
                <a:spcPct val="107000"/>
              </a:lnSpc>
              <a:spcAft>
                <a:spcPts val="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tr-TR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Red</a:t>
            </a:r>
            <a:r>
              <a:rPr lang="tr-TR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Team, </a:t>
            </a:r>
            <a:r>
              <a:rPr lang="tr-TR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kurumun ve kurumda yer alan siber güvenlik çözüm ve mimarilerinin direnç seviyesini ölçen bir </a:t>
            </a: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çalışmadır.</a:t>
            </a:r>
          </a:p>
          <a:p>
            <a:pPr marL="514350" indent="-285750">
              <a:lnSpc>
                <a:spcPct val="107000"/>
              </a:lnSpc>
              <a:spcAft>
                <a:spcPts val="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endParaRPr lang="tr-TR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285750">
              <a:lnSpc>
                <a:spcPct val="107000"/>
              </a:lnSpc>
              <a:spcAft>
                <a:spcPts val="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Temel amaç bir zararlı yazılım ya da APT grubunu atomik seviyede </a:t>
            </a:r>
            <a:r>
              <a:rPr lang="tr-TR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simüle</a:t>
            </a: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ederek kuruma gerçek ve sofistike saldırılara karşı hazırlamaktır.</a:t>
            </a:r>
            <a:endParaRPr lang="tr-T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285750">
              <a:lnSpc>
                <a:spcPct val="107000"/>
              </a:lnSpc>
              <a:spcAft>
                <a:spcPts val="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endParaRPr lang="tr-T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3111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ayt Numarası Yer Tutucusu 2">
            <a:extLst>
              <a:ext uri="{FF2B5EF4-FFF2-40B4-BE49-F238E27FC236}">
                <a16:creationId xmlns:a16="http://schemas.microsoft.com/office/drawing/2014/main" id="{CCEADD25-C970-C23D-6F67-BC7C3C3DF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811963"/>
            <a:fld id="{597BFFA6-61B1-4984-983B-9D1AEC0ED12D}" type="slidenum">
              <a:rPr lang="es-SV" smtClean="0"/>
              <a:pPr defTabSz="1811963"/>
              <a:t>12</a:t>
            </a:fld>
            <a:endParaRPr lang="es-SV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53B67DB6-D5F7-D6C5-0829-0770DEE119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tr-TR" sz="5400" dirty="0" smtClean="0">
                <a:solidFill>
                  <a:srgbClr val="7030A0"/>
                </a:solidFill>
              </a:rPr>
              <a:t>Mor Takım Nedir?</a:t>
            </a:r>
            <a:endParaRPr lang="tr-TR" sz="5400" dirty="0">
              <a:solidFill>
                <a:srgbClr val="7030A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4568" y="2763339"/>
            <a:ext cx="9863012" cy="7410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285750">
              <a:lnSpc>
                <a:spcPct val="107000"/>
              </a:lnSpc>
              <a:spcAft>
                <a:spcPts val="800"/>
              </a:spcAft>
              <a:buClr>
                <a:srgbClr val="0000FF"/>
              </a:buClr>
              <a:buFont typeface="Arial" panose="020B0604020202020204" pitchFamily="34" charset="0"/>
              <a:buChar char="•"/>
            </a:pPr>
            <a:r>
              <a:rPr lang="tr-TR" dirty="0" smtClean="0">
                <a:solidFill>
                  <a:srgbClr val="FF33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Kırmızı takım </a:t>
            </a: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saldırırken </a:t>
            </a:r>
            <a:r>
              <a:rPr lang="tr-TR" dirty="0" smtClean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mavi takım </a:t>
            </a: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tarafından SOC / SIEM üzerinden tüm alarm ve </a:t>
            </a:r>
            <a:r>
              <a:rPr lang="tr-TR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loglar</a:t>
            </a: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takip edilir.</a:t>
            </a:r>
          </a:p>
          <a:p>
            <a:pPr marL="514350" indent="-285750">
              <a:lnSpc>
                <a:spcPct val="107000"/>
              </a:lnSpc>
              <a:spcAft>
                <a:spcPts val="800"/>
              </a:spcAft>
              <a:buClr>
                <a:srgbClr val="0000FF"/>
              </a:buClr>
              <a:buFont typeface="Arial" panose="020B0604020202020204" pitchFamily="34" charset="0"/>
              <a:buChar char="•"/>
            </a:pP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Amaç hem durumsal farkındalığı artırmak hem de ürün ve yapılandırmanın performansını ölçmektedir.</a:t>
            </a:r>
          </a:p>
          <a:p>
            <a:pPr marL="514350" indent="-285750">
              <a:lnSpc>
                <a:spcPct val="107000"/>
              </a:lnSpc>
              <a:spcAft>
                <a:spcPts val="800"/>
              </a:spcAft>
              <a:buClr>
                <a:srgbClr val="0000FF"/>
              </a:buClr>
              <a:buFont typeface="Arial" panose="020B0604020202020204" pitchFamily="34" charset="0"/>
              <a:buChar char="•"/>
            </a:pP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Kurum içinde herhangi bir kör nokta kalmamalıdır.</a:t>
            </a:r>
          </a:p>
        </p:txBody>
      </p:sp>
      <p:pic>
        <p:nvPicPr>
          <p:cNvPr id="2050" name="Picture 2" descr="SOC Nedir? Çalışma Yapısı ve Faydaları - BGA Cyber Security - Siber  Güvenlik Çözümler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7447" y="2043259"/>
            <a:ext cx="12355059" cy="8415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8593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1526609" y="1413189"/>
            <a:ext cx="219174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sz="9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swald" panose="020B0604020202020204" charset="0"/>
                <a:ea typeface="Roboto Condensed" panose="02000000000000000000" pitchFamily="2" charset="0"/>
              </a:rPr>
              <a:t>Siber İstihbarat Hizmeti Nedir</a:t>
            </a:r>
            <a:r>
              <a:rPr lang="tr-TR" sz="9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swald" panose="020B0604020202020204" charset="0"/>
                <a:ea typeface="Roboto Condensed" panose="02000000000000000000" pitchFamily="2" charset="0"/>
              </a:rPr>
              <a:t>?</a:t>
            </a:r>
            <a:endParaRPr lang="es-ES" sz="96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swald" panose="020B0604020202020204" charset="0"/>
              <a:ea typeface="Roboto Condensed" panose="02000000000000000000" pitchFamily="2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1706629" y="3348404"/>
            <a:ext cx="4545504" cy="88577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SV">
              <a:solidFill>
                <a:srgbClr val="0000FF"/>
              </a:solidFill>
            </a:endParaRPr>
          </a:p>
        </p:txBody>
      </p:sp>
      <p:pic>
        <p:nvPicPr>
          <p:cNvPr id="2050" name="Picture 2" descr="Login and password data breach - Over a billion details listed on Dark Web  | Express.co.u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174" y="4383519"/>
            <a:ext cx="11531567" cy="6840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2347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ayt Numarası Yer Tutucusu 2">
            <a:extLst>
              <a:ext uri="{FF2B5EF4-FFF2-40B4-BE49-F238E27FC236}">
                <a16:creationId xmlns:a16="http://schemas.microsoft.com/office/drawing/2014/main" id="{CCEADD25-C970-C23D-6F67-BC7C3C3DF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811963"/>
            <a:fld id="{597BFFA6-61B1-4984-983B-9D1AEC0ED12D}" type="slidenum">
              <a:rPr lang="es-SV" smtClean="0"/>
              <a:pPr defTabSz="1811963"/>
              <a:t>14</a:t>
            </a:fld>
            <a:endParaRPr lang="es-SV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53B67DB6-D5F7-D6C5-0829-0770DEE119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tr-TR" sz="5400" dirty="0" smtClean="0">
                <a:solidFill>
                  <a:srgbClr val="0000FF"/>
                </a:solidFill>
              </a:rPr>
              <a:t>Siber İstihbarat Hizmeti Nedir?</a:t>
            </a:r>
            <a:endParaRPr lang="tr-TR" sz="5400" dirty="0">
              <a:solidFill>
                <a:srgbClr val="0000FF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4568" y="2763339"/>
            <a:ext cx="10898126" cy="8991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285750">
              <a:lnSpc>
                <a:spcPct val="107000"/>
              </a:lnSpc>
              <a:spcAft>
                <a:spcPts val="800"/>
              </a:spcAft>
              <a:buClr>
                <a:srgbClr val="0000FF"/>
              </a:buClr>
              <a:buFont typeface="Arial" panose="020B0604020202020204" pitchFamily="34" charset="0"/>
              <a:buChar char="•"/>
            </a:pP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Maalesef çoğu kurum kendisine ait ne kadar çok ve kritik hesabın rahatlıkla ele geçirildiğinin, sızdığının ve paylaşıldığının farkında değil.</a:t>
            </a:r>
          </a:p>
          <a:p>
            <a:pPr marL="514350" indent="-285750">
              <a:lnSpc>
                <a:spcPct val="107000"/>
              </a:lnSpc>
              <a:spcAft>
                <a:spcPts val="800"/>
              </a:spcAft>
              <a:buClr>
                <a:srgbClr val="0000FF"/>
              </a:buClr>
              <a:buFont typeface="Arial" panose="020B0604020202020204" pitchFamily="34" charset="0"/>
              <a:buChar char="•"/>
            </a:pP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Özel metodolojilerle söz konusu </a:t>
            </a:r>
            <a:r>
              <a:rPr lang="tr-TR" dirty="0" smtClean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sızıntı verilerin </a:t>
            </a: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güncel haliyle takip edilmesi gerekmektedir.</a:t>
            </a:r>
          </a:p>
          <a:p>
            <a:pPr marL="514350" indent="-285750">
              <a:lnSpc>
                <a:spcPct val="107000"/>
              </a:lnSpc>
              <a:spcAft>
                <a:spcPts val="800"/>
              </a:spcAft>
              <a:buClr>
                <a:srgbClr val="0000FF"/>
              </a:buClr>
              <a:buFont typeface="Arial" panose="020B0604020202020204" pitchFamily="34" charset="0"/>
              <a:buChar char="•"/>
            </a:pP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Bir sonraki adım saldırganları genel anlamda </a:t>
            </a:r>
            <a:r>
              <a:rPr lang="tr-TR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profillendirme</a:t>
            </a: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ve </a:t>
            </a:r>
            <a:r>
              <a:rPr lang="tr-TR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proaktif</a:t>
            </a: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önlem almaya yönelik </a:t>
            </a:r>
            <a:r>
              <a:rPr lang="tr-TR" dirty="0" smtClean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Siber Tehdit İstihbaratı </a:t>
            </a: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çalışmalarıdır.</a:t>
            </a:r>
          </a:p>
        </p:txBody>
      </p:sp>
      <p:pic>
        <p:nvPicPr>
          <p:cNvPr id="1026" name="Picture 2" descr="Collection of 1.4 Billion Plain-Text Leaked Passwords Found Circulating  Online - องค์การรักษาความปลอดภัยฝ่ายพลเรือน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32954" y="4068484"/>
            <a:ext cx="8880671" cy="4635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6022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ayt Numarası Yer Tutucusu 2">
            <a:extLst>
              <a:ext uri="{FF2B5EF4-FFF2-40B4-BE49-F238E27FC236}">
                <a16:creationId xmlns:a16="http://schemas.microsoft.com/office/drawing/2014/main" id="{CCEADD25-C970-C23D-6F67-BC7C3C3DF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811963"/>
            <a:fld id="{597BFFA6-61B1-4984-983B-9D1AEC0ED12D}" type="slidenum">
              <a:rPr lang="es-SV" smtClean="0"/>
              <a:pPr defTabSz="1811963"/>
              <a:t>15</a:t>
            </a:fld>
            <a:endParaRPr lang="es-SV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53B67DB6-D5F7-D6C5-0829-0770DEE119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tr-TR" sz="5400" dirty="0" smtClean="0">
                <a:solidFill>
                  <a:srgbClr val="0000FF"/>
                </a:solidFill>
              </a:rPr>
              <a:t>Siber İstihbarat Hizmetinin Farkı</a:t>
            </a:r>
            <a:endParaRPr lang="tr-TR" sz="5400" dirty="0">
              <a:solidFill>
                <a:srgbClr val="0000FF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4568" y="2763339"/>
            <a:ext cx="9863012" cy="8098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285750">
              <a:lnSpc>
                <a:spcPct val="107000"/>
              </a:lnSpc>
              <a:spcAft>
                <a:spcPts val="800"/>
              </a:spcAft>
              <a:buClr>
                <a:srgbClr val="0000FF"/>
              </a:buClr>
              <a:buFont typeface="Arial" panose="020B0604020202020204" pitchFamily="34" charset="0"/>
              <a:buChar char="•"/>
            </a:pP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Sızın hesaplar sadece tespit edilmemeli, bu </a:t>
            </a:r>
            <a:r>
              <a:rPr lang="tr-TR" dirty="0" smtClean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hesapların doğruluk, geçerlilik ve etki durumunu </a:t>
            </a: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 incelenmelidir.</a:t>
            </a:r>
          </a:p>
          <a:p>
            <a:pPr marL="514350" indent="-285750">
              <a:lnSpc>
                <a:spcPct val="107000"/>
              </a:lnSpc>
              <a:spcAft>
                <a:spcPts val="800"/>
              </a:spcAft>
              <a:buClr>
                <a:srgbClr val="0000FF"/>
              </a:buClr>
              <a:buFont typeface="Arial" panose="020B0604020202020204" pitchFamily="34" charset="0"/>
              <a:buChar char="•"/>
            </a:pP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Mümkünse bu bilgilerle ulaşılabilecek diğer </a:t>
            </a:r>
            <a:r>
              <a:rPr lang="tr-TR" dirty="0" smtClean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zafiyetleri</a:t>
            </a: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ayrıca araştırılmalı ve </a:t>
            </a:r>
            <a:r>
              <a:rPr lang="tr-TR" dirty="0" smtClean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sızma testi / kırmızı takım yetenekleriyle birleştirilerek </a:t>
            </a: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sistemin derinliklerine girmenin yollarını aranmalıdır.</a:t>
            </a: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12774" y="3708444"/>
            <a:ext cx="9871351" cy="5791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988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ayt Numarası Yer Tutucusu 2">
            <a:extLst>
              <a:ext uri="{FF2B5EF4-FFF2-40B4-BE49-F238E27FC236}">
                <a16:creationId xmlns:a16="http://schemas.microsoft.com/office/drawing/2014/main" id="{CCEADD25-C970-C23D-6F67-BC7C3C3DF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811963"/>
            <a:fld id="{597BFFA6-61B1-4984-983B-9D1AEC0ED12D}" type="slidenum">
              <a:rPr lang="es-SV" smtClean="0"/>
              <a:pPr defTabSz="1811963"/>
              <a:t>16</a:t>
            </a:fld>
            <a:endParaRPr lang="es-SV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53B67DB6-D5F7-D6C5-0829-0770DEE119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tr-TR" sz="5400" dirty="0" smtClean="0">
                <a:solidFill>
                  <a:srgbClr val="00B0F0"/>
                </a:solidFill>
              </a:rPr>
              <a:t>Saldırı Sonrası?</a:t>
            </a:r>
            <a:endParaRPr lang="tr-TR" sz="5400" dirty="0">
              <a:solidFill>
                <a:srgbClr val="00B0F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4568" y="2763339"/>
            <a:ext cx="9863012" cy="34588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685800">
              <a:lnSpc>
                <a:spcPct val="107000"/>
              </a:lnSpc>
              <a:spcAft>
                <a:spcPts val="800"/>
              </a:spcAft>
              <a:buClr>
                <a:srgbClr val="0000FF"/>
              </a:buClr>
              <a:buFont typeface="Arial" panose="020B0604020202020204" pitchFamily="34" charset="0"/>
              <a:buChar char="•"/>
            </a:pPr>
            <a:r>
              <a:rPr lang="tr-TR" dirty="0" smtClean="0">
                <a:solidFill>
                  <a:srgbClr val="15A4C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Siber Olay Müdahale</a:t>
            </a:r>
          </a:p>
          <a:p>
            <a:pPr marL="914400" indent="-685800">
              <a:lnSpc>
                <a:spcPct val="107000"/>
              </a:lnSpc>
              <a:spcAft>
                <a:spcPts val="800"/>
              </a:spcAft>
              <a:buClr>
                <a:srgbClr val="0000FF"/>
              </a:buClr>
              <a:buFont typeface="Arial" panose="020B0604020202020204" pitchFamily="34" charset="0"/>
              <a:buChar char="•"/>
            </a:pPr>
            <a:r>
              <a:rPr lang="tr-TR" dirty="0" smtClean="0">
                <a:solidFill>
                  <a:srgbClr val="15A4C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Adli Bilişim Hizmeti (</a:t>
            </a:r>
            <a:r>
              <a:rPr lang="tr-TR" dirty="0" err="1" smtClean="0">
                <a:solidFill>
                  <a:srgbClr val="15A4C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Compromise</a:t>
            </a:r>
            <a:r>
              <a:rPr lang="tr-TR" dirty="0" smtClean="0">
                <a:solidFill>
                  <a:srgbClr val="15A4C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dirty="0" err="1" smtClean="0">
                <a:solidFill>
                  <a:srgbClr val="15A4C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Assessment</a:t>
            </a:r>
            <a:r>
              <a:rPr lang="tr-TR" dirty="0" smtClean="0">
                <a:solidFill>
                  <a:srgbClr val="15A4C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</a:p>
          <a:p>
            <a:pPr marL="914400" indent="-685800">
              <a:lnSpc>
                <a:spcPct val="107000"/>
              </a:lnSpc>
              <a:spcAft>
                <a:spcPts val="800"/>
              </a:spcAft>
              <a:buClr>
                <a:srgbClr val="0000FF"/>
              </a:buClr>
              <a:buFont typeface="Arial" panose="020B0604020202020204" pitchFamily="34" charset="0"/>
              <a:buChar char="•"/>
            </a:pPr>
            <a:r>
              <a:rPr lang="tr-TR" dirty="0" smtClean="0">
                <a:solidFill>
                  <a:srgbClr val="15A4C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Zararlı Yazılım Analizi</a:t>
            </a:r>
          </a:p>
        </p:txBody>
      </p:sp>
    </p:spTree>
    <p:extLst>
      <p:ext uri="{BB962C8B-B14F-4D97-AF65-F5344CB8AC3E}">
        <p14:creationId xmlns:p14="http://schemas.microsoft.com/office/powerpoint/2010/main" val="5963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18107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7BFFA6-61B1-4984-983B-9D1AEC0ED12D}" type="slidenum">
              <a:rPr kumimoji="0" lang="es-SV" sz="1900" b="0" i="0" u="none" strike="noStrike" kern="1200" cap="none" spc="0" normalizeH="0" baseline="0" noProof="0" smtClean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PT Sans" panose="020B0503020203020204" pitchFamily="34" charset="0"/>
                <a:ea typeface="Roboto Light" panose="02000000000000000000" pitchFamily="2" charset="0"/>
              </a:rPr>
              <a:pPr marL="0" marR="0" lvl="0" indent="0" algn="ctr" defTabSz="18107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s-SV" sz="1900" b="0" i="0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PT Sans" panose="020B0503020203020204" pitchFamily="34" charset="0"/>
              <a:ea typeface="Roboto Light" panose="02000000000000000000" pitchFamily="2" charset="0"/>
            </a:endParaRPr>
          </a:p>
        </p:txBody>
      </p:sp>
      <p:sp>
        <p:nvSpPr>
          <p:cNvPr id="42" name="3 Marcador de texto"/>
          <p:cNvSpPr>
            <a:spLocks noGrp="1"/>
          </p:cNvSpPr>
          <p:nvPr>
            <p:ph type="body" sz="quarter" idx="13"/>
          </p:nvPr>
        </p:nvSpPr>
        <p:spPr>
          <a:xfrm>
            <a:off x="714582" y="535752"/>
            <a:ext cx="22907924" cy="946736"/>
          </a:xfrm>
        </p:spPr>
        <p:txBody>
          <a:bodyPr/>
          <a:lstStyle/>
          <a:p>
            <a:r>
              <a:rPr lang="tr-TR" dirty="0">
                <a:solidFill>
                  <a:srgbClr val="FF0000"/>
                </a:solidFill>
                <a:latin typeface="Oswald" panose="020B0604020202020204" charset="0"/>
                <a:cs typeface="Roboto Light" panose="02000000000000000000" pitchFamily="2" charset="0"/>
              </a:rPr>
              <a:t>Sorular</a:t>
            </a:r>
          </a:p>
        </p:txBody>
      </p:sp>
      <p:sp>
        <p:nvSpPr>
          <p:cNvPr id="2" name="Dikdörtgen 1">
            <a:extLst>
              <a:ext uri="{FF2B5EF4-FFF2-40B4-BE49-F238E27FC236}">
                <a16:creationId xmlns:a16="http://schemas.microsoft.com/office/drawing/2014/main" id="{FE6C06E5-655B-1ADC-D334-BD269CBF3867}"/>
              </a:ext>
            </a:extLst>
          </p:cNvPr>
          <p:cNvSpPr/>
          <p:nvPr/>
        </p:nvSpPr>
        <p:spPr>
          <a:xfrm>
            <a:off x="728556" y="2538314"/>
            <a:ext cx="22635957" cy="10926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8000" b="1" u="sng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Siber Güvenlikte Tek Bir Mucizevi Buton Yoktur</a:t>
            </a:r>
          </a:p>
          <a:p>
            <a:pPr algn="ctr"/>
            <a:r>
              <a:rPr lang="tr-TR" sz="8000" b="1" u="sng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İnsan, Süreç ve Teknoloji Yönetimidir</a:t>
            </a:r>
          </a:p>
          <a:p>
            <a:pPr algn="ctr"/>
            <a:endParaRPr lang="tr-TR" sz="8000" b="1" u="sng" dirty="0" smtClean="0">
              <a:solidFill>
                <a:schemeClr val="accent1"/>
              </a:solidFill>
              <a:latin typeface="Calibri" panose="020F0502020204030204" pitchFamily="34" charset="0"/>
            </a:endParaRPr>
          </a:p>
          <a:p>
            <a:pPr algn="ctr"/>
            <a:endParaRPr lang="tr-TR" sz="9600" b="1" dirty="0" smtClean="0">
              <a:solidFill>
                <a:schemeClr val="accent1"/>
              </a:solidFill>
              <a:latin typeface="Calibri" panose="020F0502020204030204" pitchFamily="34" charset="0"/>
            </a:endParaRPr>
          </a:p>
          <a:p>
            <a:pPr algn="ctr"/>
            <a:endParaRPr lang="tr-TR" sz="9600" b="1" dirty="0" smtClean="0">
              <a:solidFill>
                <a:schemeClr val="accent1"/>
              </a:solidFill>
              <a:latin typeface="Calibri" panose="020F0502020204030204" pitchFamily="34" charset="0"/>
            </a:endParaRPr>
          </a:p>
          <a:p>
            <a:pPr algn="ctr"/>
            <a:r>
              <a:rPr lang="tr-TR" sz="9600" b="1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Teşek</a:t>
            </a:r>
            <a:r>
              <a:rPr lang="tr-TR" sz="9600" b="1" dirty="0" smtClean="0">
                <a:solidFill>
                  <a:srgbClr val="0000FF"/>
                </a:solidFill>
                <a:latin typeface="Calibri" panose="020F0502020204030204" pitchFamily="34" charset="0"/>
              </a:rPr>
              <a:t>kürler</a:t>
            </a:r>
            <a:endParaRPr lang="tr-TR" sz="9600" b="1" dirty="0">
              <a:solidFill>
                <a:srgbClr val="0000FF"/>
              </a:solidFill>
              <a:latin typeface="Calibri" panose="020F0502020204030204" pitchFamily="34" charset="0"/>
            </a:endParaRPr>
          </a:p>
          <a:p>
            <a:pPr algn="ctr"/>
            <a:r>
              <a:rPr lang="tr-TR" sz="8000" b="1" spc="-5" dirty="0">
                <a:solidFill>
                  <a:schemeClr val="accent5">
                    <a:lumMod val="60000"/>
                    <a:lumOff val="40000"/>
                  </a:schemeClr>
                </a:solidFill>
                <a:latin typeface="Calibri"/>
                <a:cs typeface="Calibri"/>
              </a:rPr>
              <a:t>https://</a:t>
            </a:r>
            <a:r>
              <a:rPr lang="tr-TR" sz="8000" b="1" spc="-5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alibri"/>
                <a:cs typeface="Calibri"/>
              </a:rPr>
              <a:t>bilishim.com/pentestgunlukleri.pdf</a:t>
            </a:r>
            <a:endParaRPr lang="tr-TR" sz="8000" b="1" dirty="0">
              <a:solidFill>
                <a:schemeClr val="accent5">
                  <a:lumMod val="60000"/>
                  <a:lumOff val="40000"/>
                </a:schemeClr>
              </a:solidFill>
              <a:latin typeface="Calibri" panose="020F0502020204030204" pitchFamily="34" charset="0"/>
            </a:endParaRPr>
          </a:p>
          <a:p>
            <a:pPr marL="685800" indent="-685800" algn="l">
              <a:buFont typeface="Arial" panose="020B0604020202020204" pitchFamily="34" charset="0"/>
              <a:buChar char="•"/>
            </a:pPr>
            <a:endParaRPr lang="tr-TR" i="0" dirty="0">
              <a:solidFill>
                <a:srgbClr val="2C2F34"/>
              </a:solidFill>
              <a:effectLst/>
              <a:latin typeface="Calibri" panose="020F0502020204030204" pitchFamily="34" charset="0"/>
            </a:endParaRPr>
          </a:p>
          <a:p>
            <a:pPr marL="685800" indent="-685800" algn="l">
              <a:buFont typeface="Arial" panose="020B0604020202020204" pitchFamily="34" charset="0"/>
              <a:buChar char="•"/>
            </a:pPr>
            <a:endParaRPr lang="tr-TR" i="0" dirty="0">
              <a:solidFill>
                <a:srgbClr val="2C2F3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Oval 3"/>
          <p:cNvSpPr/>
          <p:nvPr/>
        </p:nvSpPr>
        <p:spPr bwMode="auto">
          <a:xfrm>
            <a:off x="10691412" y="6273729"/>
            <a:ext cx="1485165" cy="1260140"/>
          </a:xfrm>
          <a:prstGeom prst="ellipse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465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ayt Numarası Yer Tutucusu 2">
            <a:extLst>
              <a:ext uri="{FF2B5EF4-FFF2-40B4-BE49-F238E27FC236}">
                <a16:creationId xmlns:a16="http://schemas.microsoft.com/office/drawing/2014/main" id="{CCEADD25-C970-C23D-6F67-BC7C3C3DF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811963"/>
            <a:fld id="{597BFFA6-61B1-4984-983B-9D1AEC0ED12D}" type="slidenum">
              <a:rPr lang="es-SV" smtClean="0"/>
              <a:pPr defTabSz="1811963"/>
              <a:t>2</a:t>
            </a:fld>
            <a:endParaRPr lang="es-SV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53B67DB6-D5F7-D6C5-0829-0770DEE119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tr-TR" sz="5400" dirty="0" smtClean="0">
                <a:solidFill>
                  <a:srgbClr val="FF0000"/>
                </a:solidFill>
              </a:rPr>
              <a:t>Ofansif Güvenlik Yaklaşımı</a:t>
            </a:r>
            <a:endParaRPr lang="tr-TR" sz="5400" dirty="0">
              <a:solidFill>
                <a:srgbClr val="FF000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21463" y="2198924"/>
            <a:ext cx="9496055" cy="1277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285750">
              <a:lnSpc>
                <a:spcPct val="107000"/>
              </a:lnSpc>
              <a:spcAft>
                <a:spcPts val="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tr-TR" sz="3600" b="1" dirty="0" smtClean="0"/>
              <a:t>Bilishim</a:t>
            </a:r>
            <a:r>
              <a:rPr lang="tr-TR" sz="3600" dirty="0" smtClean="0"/>
              <a:t> </a:t>
            </a:r>
            <a:r>
              <a:rPr lang="tr-TR" sz="3600" dirty="0" smtClean="0"/>
              <a:t>ofansif </a:t>
            </a:r>
            <a:r>
              <a:rPr lang="tr-TR" sz="3600" dirty="0"/>
              <a:t>siber güvenlik </a:t>
            </a:r>
            <a:r>
              <a:rPr lang="tr-TR" sz="3600" dirty="0" smtClean="0"/>
              <a:t>yaklaşımı </a:t>
            </a:r>
            <a:r>
              <a:rPr lang="tr-TR" sz="3600" dirty="0">
                <a:solidFill>
                  <a:srgbClr val="0000FF"/>
                </a:solidFill>
              </a:rPr>
              <a:t>üçlü sac ayağından </a:t>
            </a:r>
            <a:r>
              <a:rPr lang="tr-TR" sz="3600" dirty="0"/>
              <a:t>oluşmaktadır</a:t>
            </a:r>
            <a:r>
              <a:rPr lang="tr-TR" sz="3600" dirty="0" smtClean="0"/>
              <a:t>: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Bu resim için alternatif metin açıklaması yo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32954" y="1589756"/>
            <a:ext cx="8080676" cy="531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 flipH="1">
            <a:off x="491494" y="7263839"/>
            <a:ext cx="22255085" cy="3751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>
              <a:lnSpc>
                <a:spcPct val="107000"/>
              </a:lnSpc>
              <a:spcAft>
                <a:spcPts val="800"/>
              </a:spcAft>
              <a:buClr>
                <a:srgbClr val="FF0000"/>
              </a:buClr>
            </a:pPr>
            <a:r>
              <a:rPr lang="tr-TR" sz="3600" dirty="0" smtClean="0"/>
              <a:t>1. </a:t>
            </a:r>
            <a:r>
              <a:rPr lang="tr-TR" sz="3600" dirty="0"/>
              <a:t>En üst seviye yetkinlikte, </a:t>
            </a:r>
            <a:r>
              <a:rPr lang="tr-TR" sz="3600" dirty="0">
                <a:solidFill>
                  <a:srgbClr val="0000FF"/>
                </a:solidFill>
              </a:rPr>
              <a:t>EKS, SPK, BDDK dahil iç ağ, web, mobil, uygulama sızma testi</a:t>
            </a:r>
            <a:r>
              <a:rPr lang="tr-TR" sz="3600" dirty="0"/>
              <a:t>, statik kod analizi, </a:t>
            </a:r>
            <a:r>
              <a:rPr lang="tr-TR" sz="3600" dirty="0" err="1"/>
              <a:t>DDoS</a:t>
            </a:r>
            <a:r>
              <a:rPr lang="tr-TR" sz="3600" dirty="0"/>
              <a:t> ve sosyal mühendislik kabiliyeti </a:t>
            </a:r>
            <a:endParaRPr lang="tr-TR" sz="3600" dirty="0" smtClean="0"/>
          </a:p>
          <a:p>
            <a:pPr marL="228600">
              <a:lnSpc>
                <a:spcPct val="107000"/>
              </a:lnSpc>
              <a:spcAft>
                <a:spcPts val="800"/>
              </a:spcAft>
              <a:buClr>
                <a:srgbClr val="FF0000"/>
              </a:buClr>
            </a:pPr>
            <a:r>
              <a:rPr lang="tr-TR" sz="3600" dirty="0" smtClean="0"/>
              <a:t>2. </a:t>
            </a:r>
            <a:r>
              <a:rPr lang="tr-TR" sz="3600" dirty="0"/>
              <a:t>Özellikle sızmış verileri en güncel haliyle bularak analiz eden ve kategorize eden </a:t>
            </a:r>
            <a:r>
              <a:rPr lang="tr-TR" sz="3600" dirty="0">
                <a:solidFill>
                  <a:srgbClr val="0000FF"/>
                </a:solidFill>
              </a:rPr>
              <a:t>siber tehdit istihbaratı </a:t>
            </a:r>
            <a:r>
              <a:rPr lang="tr-TR" sz="3600" dirty="0" smtClean="0"/>
              <a:t>yeteneği</a:t>
            </a:r>
            <a:r>
              <a:rPr lang="tr-TR" sz="3600" dirty="0"/>
              <a:t/>
            </a:r>
            <a:br>
              <a:rPr lang="tr-TR" sz="3600" dirty="0"/>
            </a:br>
            <a:r>
              <a:rPr lang="tr-TR" sz="3600" dirty="0"/>
              <a:t>3. </a:t>
            </a:r>
            <a:r>
              <a:rPr lang="tr-TR" sz="3600" dirty="0">
                <a:solidFill>
                  <a:srgbClr val="0000FF"/>
                </a:solidFill>
              </a:rPr>
              <a:t>Zararlı yazılım ve APT gruplarına </a:t>
            </a:r>
            <a:r>
              <a:rPr lang="tr-TR" sz="3600" dirty="0"/>
              <a:t>karşı kurum direncini artırmaya odaklanan güncel kırmızı takım </a:t>
            </a:r>
            <a:r>
              <a:rPr lang="tr-TR" sz="3600" dirty="0" smtClean="0"/>
              <a:t>senaryoları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0819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811963"/>
            <a:fld id="{597BFFA6-61B1-4984-983B-9D1AEC0ED12D}" type="slidenum">
              <a:rPr lang="es-SV" smtClean="0"/>
              <a:pPr defTabSz="1811963"/>
              <a:t>3</a:t>
            </a:fld>
            <a:endParaRPr lang="es-SV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tr-TR" dirty="0" smtClean="0"/>
              <a:t>Sızma Testi Nedir?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689629" y="4115185"/>
            <a:ext cx="931797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/>
              <a:t>Kısaca </a:t>
            </a:r>
            <a:r>
              <a:rPr lang="tr-TR" sz="4400" dirty="0" err="1">
                <a:solidFill>
                  <a:srgbClr val="00B0F0"/>
                </a:solidFill>
              </a:rPr>
              <a:t>PenTest</a:t>
            </a:r>
            <a:r>
              <a:rPr lang="tr-TR" sz="4400" dirty="0"/>
              <a:t> olarak bilinen </a:t>
            </a:r>
            <a:r>
              <a:rPr lang="tr-TR" sz="4400" dirty="0">
                <a:solidFill>
                  <a:srgbClr val="00B0F0"/>
                </a:solidFill>
              </a:rPr>
              <a:t>Sızma Testi </a:t>
            </a:r>
            <a:r>
              <a:rPr lang="tr-TR" sz="4400" dirty="0"/>
              <a:t>ya da </a:t>
            </a:r>
            <a:r>
              <a:rPr lang="tr-TR" sz="4400" dirty="0" err="1">
                <a:solidFill>
                  <a:srgbClr val="00B0F0"/>
                </a:solidFill>
              </a:rPr>
              <a:t>Penetrasyon</a:t>
            </a:r>
            <a:r>
              <a:rPr lang="tr-TR" sz="4400" dirty="0"/>
              <a:t> </a:t>
            </a:r>
            <a:r>
              <a:rPr lang="tr-TR" sz="4400" dirty="0">
                <a:solidFill>
                  <a:srgbClr val="00B0F0"/>
                </a:solidFill>
              </a:rPr>
              <a:t>Testi</a:t>
            </a:r>
            <a:r>
              <a:rPr lang="tr-TR" sz="4400" dirty="0"/>
              <a:t> temel olarak bir bilişim sisteminin tüm yapıtaşlarının olası siber saldırılara karşı, taranması, analiz edilmesi, sızılması ve sıkılaştırmasını kapsayan ileri mühendislik isteyen özel bir test sürecidir.</a:t>
            </a:r>
          </a:p>
        </p:txBody>
      </p:sp>
      <p:pic>
        <p:nvPicPr>
          <p:cNvPr id="1026" name="Picture 2" descr="Penetration Testing - DeVerra Technologies Bahrai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2694" y="3753449"/>
            <a:ext cx="11086231" cy="712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Yer Tutucusu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40635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811963"/>
            <a:fld id="{597BFFA6-61B1-4984-983B-9D1AEC0ED12D}" type="slidenum">
              <a:rPr lang="es-SV" smtClean="0"/>
              <a:pPr defTabSz="1811963"/>
              <a:t>4</a:t>
            </a:fld>
            <a:endParaRPr lang="es-SV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tr-TR" dirty="0" smtClean="0"/>
              <a:t>Sızma Testi Aşamaları Nelerdir?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689629" y="4115185"/>
            <a:ext cx="93179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* Siyah Kutu</a:t>
            </a:r>
          </a:p>
          <a:p>
            <a:r>
              <a:rPr lang="tr-TR" dirty="0" smtClean="0"/>
              <a:t>* </a:t>
            </a:r>
            <a:r>
              <a:rPr lang="tr-TR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Gri Kutu</a:t>
            </a:r>
          </a:p>
          <a:p>
            <a:r>
              <a:rPr lang="tr-TR" dirty="0" smtClean="0"/>
              <a:t>* </a:t>
            </a:r>
            <a:r>
              <a:rPr lang="tr-TR" dirty="0" smtClean="0">
                <a:solidFill>
                  <a:schemeClr val="bg1">
                    <a:lumMod val="85000"/>
                  </a:schemeClr>
                </a:solidFill>
              </a:rPr>
              <a:t>Beyaz Kutu</a:t>
            </a:r>
          </a:p>
          <a:p>
            <a:endParaRPr lang="tr-TR" dirty="0" smtClean="0"/>
          </a:p>
          <a:p>
            <a:r>
              <a:rPr lang="tr-TR" dirty="0" smtClean="0"/>
              <a:t>* </a:t>
            </a:r>
            <a:r>
              <a:rPr lang="tr-TR" dirty="0" smtClean="0">
                <a:solidFill>
                  <a:srgbClr val="FF0000"/>
                </a:solidFill>
              </a:rPr>
              <a:t>Kırmızı Kutu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2050" name="Picture 2" descr="Types of Testing Techniques: Black, White and Grey Box - Security Boulevar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7399" y="2808344"/>
            <a:ext cx="14371343" cy="8729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Yer Tutucusu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42209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811963"/>
            <a:fld id="{597BFFA6-61B1-4984-983B-9D1AEC0ED12D}" type="slidenum">
              <a:rPr lang="es-SV" smtClean="0"/>
              <a:pPr defTabSz="1811963"/>
              <a:t>5</a:t>
            </a:fld>
            <a:endParaRPr lang="es-SV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tr-TR" dirty="0" smtClean="0"/>
              <a:t>Sızma Testi Adımları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689629" y="4115185"/>
            <a:ext cx="93179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* Pasif Bilgi Toplama ve Keşif</a:t>
            </a:r>
          </a:p>
          <a:p>
            <a:r>
              <a:rPr lang="tr-TR" dirty="0" smtClean="0"/>
              <a:t>* Aktif Bilgi Toplama ve Tarama</a:t>
            </a:r>
          </a:p>
          <a:p>
            <a:r>
              <a:rPr lang="tr-TR" dirty="0" smtClean="0"/>
              <a:t>* Sistemi Ele Geçirme</a:t>
            </a:r>
          </a:p>
          <a:p>
            <a:r>
              <a:rPr lang="tr-TR" dirty="0" smtClean="0"/>
              <a:t>* Yetki Yükseltme</a:t>
            </a:r>
          </a:p>
          <a:p>
            <a:r>
              <a:rPr lang="tr-TR" dirty="0" smtClean="0"/>
              <a:t>* Sızmanın Derinleştirilmesi</a:t>
            </a:r>
          </a:p>
          <a:p>
            <a:r>
              <a:rPr lang="tr-TR" dirty="0" smtClean="0"/>
              <a:t>* Raporlama</a:t>
            </a:r>
          </a:p>
        </p:txBody>
      </p:sp>
      <p:pic>
        <p:nvPicPr>
          <p:cNvPr id="3076" name="Picture 4" descr="Penetration-Testing-Infograp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6513" y="1863239"/>
            <a:ext cx="11913084" cy="945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Yer Tutucusu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01059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811963"/>
            <a:fld id="{597BFFA6-61B1-4984-983B-9D1AEC0ED12D}" type="slidenum">
              <a:rPr lang="es-SV" smtClean="0"/>
              <a:pPr defTabSz="1811963"/>
              <a:t>6</a:t>
            </a:fld>
            <a:endParaRPr lang="es-SV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tr-TR" dirty="0" smtClean="0"/>
              <a:t>Neden Sızma Testi?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689629" y="4115185"/>
            <a:ext cx="1046805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* Gerçek bir saldırı durumuna karşı önlem alabilmek</a:t>
            </a:r>
          </a:p>
          <a:p>
            <a:r>
              <a:rPr lang="tr-TR" dirty="0" smtClean="0"/>
              <a:t>* Tabi olduğu regülasyonlar gereği</a:t>
            </a:r>
          </a:p>
          <a:p>
            <a:r>
              <a:rPr lang="tr-TR" dirty="0" smtClean="0"/>
              <a:t>* Sistemlerin direncini korumak ve artırmak</a:t>
            </a:r>
          </a:p>
          <a:p>
            <a:r>
              <a:rPr lang="tr-TR" dirty="0" smtClean="0"/>
              <a:t>* Körlüğe karşı dışarıdan bir gözün geri bildirimi</a:t>
            </a:r>
          </a:p>
          <a:p>
            <a:r>
              <a:rPr lang="tr-TR" dirty="0" smtClean="0"/>
              <a:t>* Sistem yöneticilere canlı eğitim sağlamak</a:t>
            </a:r>
          </a:p>
        </p:txBody>
      </p:sp>
      <p:pic>
        <p:nvPicPr>
          <p:cNvPr id="4098" name="Picture 2" descr="6 Reasons Why Penetration Tests Are Absolutely Necessary for IT Security -  ERMProtect Cybersecurit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4304" y="4383519"/>
            <a:ext cx="11138850" cy="3693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Yer Tutucusu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30230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811963"/>
            <a:fld id="{597BFFA6-61B1-4984-983B-9D1AEC0ED12D}" type="slidenum">
              <a:rPr lang="es-SV" smtClean="0"/>
              <a:pPr defTabSz="1811963"/>
              <a:t>7</a:t>
            </a:fld>
            <a:endParaRPr lang="es-SV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tr-TR" dirty="0" smtClean="0"/>
              <a:t>Gerekli Sertifikalar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734913" y="3528424"/>
            <a:ext cx="9657681" cy="8217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u="sng" dirty="0" smtClean="0"/>
              <a:t>Kurumsal</a:t>
            </a:r>
          </a:p>
          <a:p>
            <a:r>
              <a:rPr lang="tr-TR" dirty="0" smtClean="0"/>
              <a:t>* TSE - A</a:t>
            </a:r>
          </a:p>
          <a:p>
            <a:r>
              <a:rPr lang="tr-TR" dirty="0" smtClean="0"/>
              <a:t>* EPDK</a:t>
            </a:r>
          </a:p>
          <a:p>
            <a:r>
              <a:rPr lang="tr-TR" dirty="0" smtClean="0"/>
              <a:t>* SPK</a:t>
            </a:r>
          </a:p>
          <a:p>
            <a:endParaRPr lang="tr-TR" dirty="0" smtClean="0"/>
          </a:p>
          <a:p>
            <a:r>
              <a:rPr lang="tr-TR" u="sng" dirty="0" smtClean="0"/>
              <a:t>Bireysel</a:t>
            </a:r>
          </a:p>
          <a:p>
            <a:r>
              <a:rPr lang="tr-TR" dirty="0" smtClean="0"/>
              <a:t>* OSCP, OSCE, OSWE, OSWP</a:t>
            </a:r>
          </a:p>
          <a:p>
            <a:r>
              <a:rPr lang="tr-TR" dirty="0" smtClean="0"/>
              <a:t>* SANS GPEN</a:t>
            </a:r>
          </a:p>
          <a:p>
            <a:r>
              <a:rPr lang="tr-TR" dirty="0" smtClean="0"/>
              <a:t>* TSE </a:t>
            </a:r>
          </a:p>
          <a:p>
            <a:endParaRPr lang="tr-TR" dirty="0"/>
          </a:p>
          <a:p>
            <a:r>
              <a:rPr lang="tr-TR" dirty="0" smtClean="0"/>
              <a:t>* CEH ???</a:t>
            </a:r>
          </a:p>
        </p:txBody>
      </p:sp>
      <p:pic>
        <p:nvPicPr>
          <p:cNvPr id="5122" name="Picture 2" descr="Top Penetration Testing Certifications to Boost Your Cybersecurity Care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2704" y="3708444"/>
            <a:ext cx="11963079" cy="7380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Yer Tutucusu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05045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811963"/>
            <a:fld id="{597BFFA6-61B1-4984-983B-9D1AEC0ED12D}" type="slidenum">
              <a:rPr lang="es-SV" smtClean="0"/>
              <a:pPr defTabSz="1811963"/>
              <a:t>8</a:t>
            </a:fld>
            <a:endParaRPr lang="es-SV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tr-TR" dirty="0" smtClean="0"/>
              <a:t>Sertifika Yeterli Mi?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734913" y="3528424"/>
            <a:ext cx="10962826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/>
              <a:t>* Metodoloji</a:t>
            </a:r>
          </a:p>
          <a:p>
            <a:r>
              <a:rPr lang="tr-TR" sz="4400" dirty="0" smtClean="0"/>
              <a:t>* Müteahhit firmalar</a:t>
            </a:r>
          </a:p>
          <a:p>
            <a:pPr lvl="1"/>
            <a:r>
              <a:rPr lang="tr-TR" sz="4400" dirty="0" smtClean="0"/>
              <a:t>* İş alayım da ne olursa olsun</a:t>
            </a:r>
          </a:p>
          <a:p>
            <a:pPr lvl="1"/>
            <a:r>
              <a:rPr lang="tr-TR" sz="4400" dirty="0" smtClean="0"/>
              <a:t>* Bedavaya ürün satarım</a:t>
            </a:r>
          </a:p>
          <a:p>
            <a:pPr lvl="1"/>
            <a:r>
              <a:rPr lang="tr-TR" sz="4400" dirty="0" smtClean="0"/>
              <a:t>* Kotam dolsun</a:t>
            </a:r>
          </a:p>
          <a:p>
            <a:r>
              <a:rPr lang="tr-TR" sz="4400" dirty="0" smtClean="0"/>
              <a:t>* Web uygulama </a:t>
            </a:r>
            <a:r>
              <a:rPr lang="tr-TR" sz="4400" dirty="0" err="1" smtClean="0"/>
              <a:t>pentesti</a:t>
            </a:r>
            <a:r>
              <a:rPr lang="tr-TR" sz="4400" dirty="0" smtClean="0"/>
              <a:t> sanatı</a:t>
            </a:r>
          </a:p>
          <a:p>
            <a:r>
              <a:rPr lang="tr-TR" sz="4400" dirty="0" smtClean="0"/>
              <a:t>* Ekip ve uyum</a:t>
            </a:r>
          </a:p>
          <a:p>
            <a:r>
              <a:rPr lang="tr-TR" sz="4400" dirty="0" smtClean="0"/>
              <a:t>* Sahada olmak</a:t>
            </a:r>
          </a:p>
          <a:p>
            <a:r>
              <a:rPr lang="tr-TR" sz="4400" dirty="0" smtClean="0"/>
              <a:t>* Hacker kültürünün korunması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6" name="Picture 2" descr="7 Ways to Increase Your Confidence as an Artist | Artwork Archiv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67869" y="3708444"/>
            <a:ext cx="10153128" cy="6345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8458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811963"/>
            <a:fld id="{597BFFA6-61B1-4984-983B-9D1AEC0ED12D}" type="slidenum">
              <a:rPr lang="es-SV" smtClean="0"/>
              <a:pPr defTabSz="1811963"/>
              <a:t>9</a:t>
            </a:fld>
            <a:endParaRPr lang="es-SV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tr-TR" dirty="0" smtClean="0"/>
              <a:t>Sızma Testinin Diğer Unsurları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734912" y="3528424"/>
            <a:ext cx="1276302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tr-TR" dirty="0" err="1" smtClean="0"/>
              <a:t>DDoS</a:t>
            </a:r>
            <a:r>
              <a:rPr lang="tr-TR" dirty="0" smtClean="0"/>
              <a:t> Saldırı Simülasyonları</a:t>
            </a:r>
          </a:p>
          <a:p>
            <a:endParaRPr lang="tr-TR" dirty="0" smtClean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tr-TR" dirty="0" smtClean="0"/>
              <a:t>Sosyal Mühendislik Hizmeti ve Son Kullanıcı Farkındalık Çalışmaları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tr-TR" dirty="0" smtClean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tr-TR" dirty="0" smtClean="0"/>
              <a:t>Kritik Altyapılar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2526" y="2251549"/>
            <a:ext cx="12176491" cy="802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837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sencial">
  <a:themeElements>
    <a:clrScheme name="Duarte Color 1">
      <a:dk1>
        <a:srgbClr val="000000"/>
      </a:dk1>
      <a:lt1>
        <a:srgbClr val="FFFFFF"/>
      </a:lt1>
      <a:dk2>
        <a:srgbClr val="1F1F1F"/>
      </a:dk2>
      <a:lt2>
        <a:srgbClr val="575757"/>
      </a:lt2>
      <a:accent1>
        <a:srgbClr val="F23A43"/>
      </a:accent1>
      <a:accent2>
        <a:srgbClr val="F88818"/>
      </a:accent2>
      <a:accent3>
        <a:srgbClr val="15A4C6"/>
      </a:accent3>
      <a:accent4>
        <a:srgbClr val="95C94A"/>
      </a:accent4>
      <a:accent5>
        <a:srgbClr val="B5568A"/>
      </a:accent5>
      <a:accent6>
        <a:srgbClr val="192828"/>
      </a:accent6>
      <a:hlink>
        <a:srgbClr val="0563C1"/>
      </a:hlink>
      <a:folHlink>
        <a:srgbClr val="954F72"/>
      </a:folHlink>
    </a:clrScheme>
    <a:fontScheme name="Esenc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encial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>
    <a:spDef>
      <a:spPr bwMode="auto">
        <a:solidFill>
          <a:srgbClr val="05889A"/>
        </a:solidFill>
        <a:ln>
          <a:noFill/>
        </a:ln>
      </a:spPr>
      <a:bodyPr lIns="0" tIns="0" rIns="0" bIns="0" rtlCol="0" anchor="ctr"/>
      <a:lstStyle>
        <a:defPPr algn="ctr">
          <a:defRPr/>
        </a:defPPr>
      </a:lstStyle>
    </a:spDef>
  </a:objectDefaults>
  <a:extraClrSchemeLst/>
</a:theme>
</file>

<file path=ppt/theme/theme2.xml><?xml version="1.0" encoding="utf-8"?>
<a:theme xmlns:a="http://schemas.openxmlformats.org/drawingml/2006/main" name="Başlıklı Alan">
  <a:themeElements>
    <a:clrScheme name="Enerjisa Color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ndara">
      <a:majorFont>
        <a:latin typeface="Candara"/>
        <a:ea typeface=""/>
        <a:cs typeface=""/>
      </a:majorFont>
      <a:minorFont>
        <a:latin typeface="Candar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62653</TotalTime>
  <Words>559</Words>
  <Application>Microsoft Office PowerPoint</Application>
  <PresentationFormat>Özel</PresentationFormat>
  <Paragraphs>110</Paragraphs>
  <Slides>17</Slides>
  <Notes>10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13</vt:i4>
      </vt:variant>
      <vt:variant>
        <vt:lpstr>Tema</vt:lpstr>
      </vt:variant>
      <vt:variant>
        <vt:i4>2</vt:i4>
      </vt:variant>
      <vt:variant>
        <vt:lpstr>Slayt Başlıkları</vt:lpstr>
      </vt:variant>
      <vt:variant>
        <vt:i4>17</vt:i4>
      </vt:variant>
    </vt:vector>
  </HeadingPairs>
  <TitlesOfParts>
    <vt:vector size="32" baseType="lpstr">
      <vt:lpstr>Calibri Light</vt:lpstr>
      <vt:lpstr>PT Sans</vt:lpstr>
      <vt:lpstr>Oswald</vt:lpstr>
      <vt:lpstr>Roboto Condensed</vt:lpstr>
      <vt:lpstr>Roboto</vt:lpstr>
      <vt:lpstr>Roboto Light</vt:lpstr>
      <vt:lpstr>Candara</vt:lpstr>
      <vt:lpstr>Microsoft Sans Serif</vt:lpstr>
      <vt:lpstr>Segoe UI</vt:lpstr>
      <vt:lpstr>Calibri</vt:lpstr>
      <vt:lpstr>Helvetica</vt:lpstr>
      <vt:lpstr>Times New Roman</vt:lpstr>
      <vt:lpstr>Arial</vt:lpstr>
      <vt:lpstr>Esencial</vt:lpstr>
      <vt:lpstr>Başlıklı Alan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Banco Central de Reserva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Slidepot</dc:creator>
  <cp:lastModifiedBy>Bilishim</cp:lastModifiedBy>
  <cp:revision>5991</cp:revision>
  <dcterms:created xsi:type="dcterms:W3CDTF">2014-07-01T16:42:18Z</dcterms:created>
  <dcterms:modified xsi:type="dcterms:W3CDTF">2025-06-03T09:47:50Z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0409f3a-aba9-44c5-9dd6-26ee45cdbb76_Enabled">
    <vt:lpwstr>true</vt:lpwstr>
  </property>
  <property fmtid="{D5CDD505-2E9C-101B-9397-08002B2CF9AE}" pid="3" name="MSIP_Label_10409f3a-aba9-44c5-9dd6-26ee45cdbb76_SetDate">
    <vt:lpwstr>2023-05-29T07:30:30Z</vt:lpwstr>
  </property>
  <property fmtid="{D5CDD505-2E9C-101B-9397-08002B2CF9AE}" pid="4" name="MSIP_Label_10409f3a-aba9-44c5-9dd6-26ee45cdbb76_Method">
    <vt:lpwstr>Privileged</vt:lpwstr>
  </property>
  <property fmtid="{D5CDD505-2E9C-101B-9397-08002B2CF9AE}" pid="5" name="MSIP_Label_10409f3a-aba9-44c5-9dd6-26ee45cdbb76_Name">
    <vt:lpwstr>Gizli Veri İçerir</vt:lpwstr>
  </property>
  <property fmtid="{D5CDD505-2E9C-101B-9397-08002B2CF9AE}" pid="6" name="MSIP_Label_10409f3a-aba9-44c5-9dd6-26ee45cdbb76_SiteId">
    <vt:lpwstr>b2296694-c523-4bf6-964d-4e5a120f064c</vt:lpwstr>
  </property>
  <property fmtid="{D5CDD505-2E9C-101B-9397-08002B2CF9AE}" pid="7" name="MSIP_Label_10409f3a-aba9-44c5-9dd6-26ee45cdbb76_ActionId">
    <vt:lpwstr>409b3a90-0a61-44c1-8361-9a34330dbb16</vt:lpwstr>
  </property>
  <property fmtid="{D5CDD505-2E9C-101B-9397-08002B2CF9AE}" pid="8" name="MSIP_Label_10409f3a-aba9-44c5-9dd6-26ee45cdbb76_ContentBits">
    <vt:lpwstr>2</vt:lpwstr>
  </property>
</Properties>
</file>