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06"/>
  </p:notesMasterIdLst>
  <p:sldIdLst>
    <p:sldId id="256" r:id="rId4"/>
    <p:sldId id="551" r:id="rId5"/>
    <p:sldId id="257" r:id="rId6"/>
    <p:sldId id="572" r:id="rId7"/>
    <p:sldId id="479" r:id="rId8"/>
    <p:sldId id="480" r:id="rId9"/>
    <p:sldId id="422" r:id="rId10"/>
    <p:sldId id="482" r:id="rId11"/>
    <p:sldId id="418" r:id="rId12"/>
    <p:sldId id="496" r:id="rId13"/>
    <p:sldId id="500" r:id="rId14"/>
    <p:sldId id="501" r:id="rId15"/>
    <p:sldId id="494" r:id="rId16"/>
    <p:sldId id="497" r:id="rId17"/>
    <p:sldId id="498" r:id="rId18"/>
    <p:sldId id="499" r:id="rId19"/>
    <p:sldId id="491" r:id="rId20"/>
    <p:sldId id="481" r:id="rId21"/>
    <p:sldId id="492" r:id="rId22"/>
    <p:sldId id="483" r:id="rId23"/>
    <p:sldId id="484" r:id="rId24"/>
    <p:sldId id="485" r:id="rId25"/>
    <p:sldId id="486" r:id="rId26"/>
    <p:sldId id="487" r:id="rId27"/>
    <p:sldId id="488" r:id="rId28"/>
    <p:sldId id="489" r:id="rId29"/>
    <p:sldId id="490" r:id="rId30"/>
    <p:sldId id="449" r:id="rId31"/>
    <p:sldId id="495" r:id="rId32"/>
    <p:sldId id="570" r:id="rId33"/>
    <p:sldId id="571" r:id="rId34"/>
    <p:sldId id="573" r:id="rId35"/>
    <p:sldId id="493" r:id="rId36"/>
    <p:sldId id="502" r:id="rId37"/>
    <p:sldId id="503" r:id="rId38"/>
    <p:sldId id="504" r:id="rId39"/>
    <p:sldId id="553" r:id="rId40"/>
    <p:sldId id="554" r:id="rId41"/>
    <p:sldId id="555" r:id="rId42"/>
    <p:sldId id="557" r:id="rId43"/>
    <p:sldId id="560" r:id="rId44"/>
    <p:sldId id="561" r:id="rId45"/>
    <p:sldId id="505" r:id="rId46"/>
    <p:sldId id="510" r:id="rId47"/>
    <p:sldId id="511" r:id="rId48"/>
    <p:sldId id="512" r:id="rId49"/>
    <p:sldId id="513" r:id="rId50"/>
    <p:sldId id="514" r:id="rId51"/>
    <p:sldId id="507" r:id="rId52"/>
    <p:sldId id="508" r:id="rId53"/>
    <p:sldId id="506" r:id="rId54"/>
    <p:sldId id="509" r:id="rId55"/>
    <p:sldId id="515" r:id="rId56"/>
    <p:sldId id="516" r:id="rId57"/>
    <p:sldId id="517" r:id="rId58"/>
    <p:sldId id="569" r:id="rId59"/>
    <p:sldId id="518" r:id="rId60"/>
    <p:sldId id="519" r:id="rId61"/>
    <p:sldId id="556" r:id="rId62"/>
    <p:sldId id="520" r:id="rId63"/>
    <p:sldId id="521" r:id="rId64"/>
    <p:sldId id="522" r:id="rId65"/>
    <p:sldId id="523" r:id="rId66"/>
    <p:sldId id="524" r:id="rId67"/>
    <p:sldId id="525" r:id="rId68"/>
    <p:sldId id="526" r:id="rId69"/>
    <p:sldId id="527" r:id="rId70"/>
    <p:sldId id="528" r:id="rId71"/>
    <p:sldId id="529" r:id="rId72"/>
    <p:sldId id="530" r:id="rId73"/>
    <p:sldId id="531" r:id="rId74"/>
    <p:sldId id="532" r:id="rId75"/>
    <p:sldId id="533" r:id="rId76"/>
    <p:sldId id="534" r:id="rId77"/>
    <p:sldId id="575" r:id="rId78"/>
    <p:sldId id="535" r:id="rId79"/>
    <p:sldId id="536" r:id="rId80"/>
    <p:sldId id="537" r:id="rId81"/>
    <p:sldId id="538" r:id="rId82"/>
    <p:sldId id="539" r:id="rId83"/>
    <p:sldId id="540" r:id="rId84"/>
    <p:sldId id="541" r:id="rId85"/>
    <p:sldId id="542" r:id="rId86"/>
    <p:sldId id="566" r:id="rId87"/>
    <p:sldId id="567" r:id="rId88"/>
    <p:sldId id="568" r:id="rId89"/>
    <p:sldId id="543" r:id="rId90"/>
    <p:sldId id="545" r:id="rId91"/>
    <p:sldId id="544" r:id="rId92"/>
    <p:sldId id="547" r:id="rId93"/>
    <p:sldId id="548" r:id="rId94"/>
    <p:sldId id="549" r:id="rId95"/>
    <p:sldId id="546" r:id="rId96"/>
    <p:sldId id="550" r:id="rId97"/>
    <p:sldId id="552" r:id="rId98"/>
    <p:sldId id="562" r:id="rId99"/>
    <p:sldId id="563" r:id="rId100"/>
    <p:sldId id="565" r:id="rId101"/>
    <p:sldId id="564" r:id="rId102"/>
    <p:sldId id="558" r:id="rId103"/>
    <p:sldId id="559" r:id="rId104"/>
    <p:sldId id="574" r:id="rId10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0" d="100"/>
          <a:sy n="70" d="100"/>
        </p:scale>
        <p:origin x="1166" y="2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07" Type="http://schemas.openxmlformats.org/officeDocument/2006/relationships/presProps" Target="presProps.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viewProps" Target="viewProps.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notesMaster" Target="notesMasters/notes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theme" Target="theme/theme1.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tableStyles" Target="tableStyle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6DB309-9916-4550-85E3-BCAE8F69A6F0}" type="doc">
      <dgm:prSet loTypeId="urn:microsoft.com/office/officeart/2016/7/layout/BasicTimeline" loCatId="process" qsTypeId="urn:microsoft.com/office/officeart/2005/8/quickstyle/simple4" qsCatId="simple" csTypeId="urn:microsoft.com/office/officeart/2005/8/colors/accent2_2" csCatId="accent2" phldr="1"/>
      <dgm:spPr/>
      <dgm:t>
        <a:bodyPr/>
        <a:lstStyle/>
        <a:p>
          <a:endParaRPr lang="en-US"/>
        </a:p>
      </dgm:t>
    </dgm:pt>
    <dgm:pt modelId="{6E215A0F-C349-4794-87BA-02B98993562C}">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ASELSAN A.Ş.</a:t>
          </a:r>
        </a:p>
      </dgm:t>
    </dgm:pt>
    <dgm:pt modelId="{ACDCD324-D673-448D-9463-F979AEDD99F3}" type="parTrans" cxnId="{6BBF565D-B96B-442C-B6B2-F1531B9FB26F}">
      <dgm:prSet/>
      <dgm:spPr/>
      <dgm:t>
        <a:bodyPr/>
        <a:lstStyle/>
        <a:p>
          <a:endParaRPr lang="en-US"/>
        </a:p>
      </dgm:t>
    </dgm:pt>
    <dgm:pt modelId="{1D885984-5C58-46B4-AF4B-22A2762080D2}" type="sibTrans" cxnId="{6BBF565D-B96B-442C-B6B2-F1531B9FB26F}">
      <dgm:prSet/>
      <dgm:spPr/>
      <dgm:t>
        <a:bodyPr/>
        <a:lstStyle/>
        <a:p>
          <a:endParaRPr lang="en-US"/>
        </a:p>
      </dgm:t>
    </dgm:pt>
    <dgm:pt modelId="{67DE7F8D-C38C-4F53-A7C1-5C2CF1DC119E}">
      <dgm:prSet custT="1"/>
      <dgm:spPr>
        <a:solidFill>
          <a:srgbClr val="FFFFCC">
            <a:alpha val="90000"/>
          </a:srgbClr>
        </a:solidFill>
      </dgm:spPr>
      <dgm:t>
        <a:bodyPr/>
        <a:lstStyle/>
        <a:p>
          <a:r>
            <a:rPr lang="en-US" sz="1050" dirty="0" err="1">
              <a:latin typeface="Arial" panose="020B0604020202020204" pitchFamily="34" charset="0"/>
              <a:cs typeface="Arial" panose="020B0604020202020204" pitchFamily="34" charset="0"/>
            </a:rPr>
            <a:t>Yazılım</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Mühendisi</a:t>
          </a:r>
          <a:endParaRPr lang="en-US" sz="1050" dirty="0">
            <a:latin typeface="Arial" panose="020B0604020202020204" pitchFamily="34" charset="0"/>
            <a:cs typeface="Arial" panose="020B0604020202020204" pitchFamily="34" charset="0"/>
          </a:endParaRPr>
        </a:p>
      </dgm:t>
    </dgm:pt>
    <dgm:pt modelId="{634CA82B-5CC9-44DA-907B-80307D566E99}" type="parTrans" cxnId="{5A698A4C-B331-41C1-96E5-8D7870471027}">
      <dgm:prSet/>
      <dgm:spPr/>
      <dgm:t>
        <a:bodyPr/>
        <a:lstStyle/>
        <a:p>
          <a:endParaRPr lang="en-US"/>
        </a:p>
      </dgm:t>
    </dgm:pt>
    <dgm:pt modelId="{F0777F82-26AB-4C49-9D4A-7A11C88BE485}" type="sibTrans" cxnId="{5A698A4C-B331-41C1-96E5-8D7870471027}">
      <dgm:prSet/>
      <dgm:spPr/>
      <dgm:t>
        <a:bodyPr/>
        <a:lstStyle/>
        <a:p>
          <a:endParaRPr lang="en-US"/>
        </a:p>
      </dgm:t>
    </dgm:pt>
    <dgm:pt modelId="{36408891-80C4-427B-B4A6-F47BC0ECCD02}">
      <dgm:prSet custT="1"/>
      <dgm:spPr/>
      <dgm:t>
        <a:bodyPr/>
        <a:lstStyle/>
        <a:p>
          <a:pPr>
            <a:defRPr b="1"/>
          </a:pPr>
          <a:r>
            <a:rPr lang="en-US" sz="1050" dirty="0">
              <a:latin typeface="Arial" panose="020B0604020202020204" pitchFamily="34" charset="0"/>
              <a:cs typeface="Arial" panose="020B0604020202020204" pitchFamily="34" charset="0"/>
            </a:rPr>
            <a:t>1987–1988</a:t>
          </a:r>
        </a:p>
      </dgm:t>
    </dgm:pt>
    <dgm:pt modelId="{D2196F97-8D4A-4506-9171-DE8569735D61}" type="parTrans" cxnId="{07D556E8-2B0C-465D-9CFF-ECA4FDE92797}">
      <dgm:prSet/>
      <dgm:spPr/>
      <dgm:t>
        <a:bodyPr/>
        <a:lstStyle/>
        <a:p>
          <a:endParaRPr lang="en-US"/>
        </a:p>
      </dgm:t>
    </dgm:pt>
    <dgm:pt modelId="{BC2737BA-CD36-4962-8214-CA083EBB43FF}" type="sibTrans" cxnId="{07D556E8-2B0C-465D-9CFF-ECA4FDE92797}">
      <dgm:prSet/>
      <dgm:spPr/>
      <dgm:t>
        <a:bodyPr/>
        <a:lstStyle/>
        <a:p>
          <a:endParaRPr lang="en-US"/>
        </a:p>
      </dgm:t>
    </dgm:pt>
    <dgm:pt modelId="{B5BD5F4B-CE63-4D10-8043-213478F545D8}">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MSB</a:t>
          </a:r>
        </a:p>
      </dgm:t>
    </dgm:pt>
    <dgm:pt modelId="{94897A2A-FD1F-45B1-ACB3-5C80A93AD485}" type="parTrans" cxnId="{23072FF1-DAFF-4CC0-9B22-84F611C5AB85}">
      <dgm:prSet/>
      <dgm:spPr/>
      <dgm:t>
        <a:bodyPr/>
        <a:lstStyle/>
        <a:p>
          <a:endParaRPr lang="en-US"/>
        </a:p>
      </dgm:t>
    </dgm:pt>
    <dgm:pt modelId="{9D95F036-A91A-4006-8B35-721A16DF0DA4}" type="sibTrans" cxnId="{23072FF1-DAFF-4CC0-9B22-84F611C5AB85}">
      <dgm:prSet/>
      <dgm:spPr/>
      <dgm:t>
        <a:bodyPr/>
        <a:lstStyle/>
        <a:p>
          <a:endParaRPr lang="en-US"/>
        </a:p>
      </dgm:t>
    </dgm:pt>
    <dgm:pt modelId="{27A9050F-64CB-40AE-83C1-571F4AA9DAF0}">
      <dgm:prSet custT="1"/>
      <dgm:spPr/>
      <dgm:t>
        <a:bodyPr/>
        <a:lstStyle/>
        <a:p>
          <a:pPr>
            <a:defRPr b="1"/>
          </a:pPr>
          <a:r>
            <a:rPr lang="en-US" sz="1050" dirty="0">
              <a:latin typeface="Arial" panose="020B0604020202020204" pitchFamily="34" charset="0"/>
              <a:cs typeface="Arial" panose="020B0604020202020204" pitchFamily="34" charset="0"/>
            </a:rPr>
            <a:t>1989–1990</a:t>
          </a:r>
        </a:p>
      </dgm:t>
    </dgm:pt>
    <dgm:pt modelId="{5062BF82-8C1C-4487-B00A-285DF51857E6}" type="parTrans" cxnId="{75B9F4F9-2D08-4105-BA09-C4AF65CEC0B1}">
      <dgm:prSet/>
      <dgm:spPr/>
      <dgm:t>
        <a:bodyPr/>
        <a:lstStyle/>
        <a:p>
          <a:endParaRPr lang="en-US"/>
        </a:p>
      </dgm:t>
    </dgm:pt>
    <dgm:pt modelId="{8059117D-ED7C-46DC-BDAF-BB8A9F885CAC}" type="sibTrans" cxnId="{75B9F4F9-2D08-4105-BA09-C4AF65CEC0B1}">
      <dgm:prSet/>
      <dgm:spPr/>
      <dgm:t>
        <a:bodyPr/>
        <a:lstStyle/>
        <a:p>
          <a:endParaRPr lang="en-US"/>
        </a:p>
      </dgm:t>
    </dgm:pt>
    <dgm:pt modelId="{1A0BC7DC-C9B9-4BCE-BC83-2B9929D18835}">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TCMB</a:t>
          </a:r>
        </a:p>
      </dgm:t>
    </dgm:pt>
    <dgm:pt modelId="{28EE3524-EF8A-4610-B571-B70C72E747CC}" type="parTrans" cxnId="{6BA0E8E0-8A42-46D4-A619-5DFCB97C9EA1}">
      <dgm:prSet/>
      <dgm:spPr/>
      <dgm:t>
        <a:bodyPr/>
        <a:lstStyle/>
        <a:p>
          <a:endParaRPr lang="en-US"/>
        </a:p>
      </dgm:t>
    </dgm:pt>
    <dgm:pt modelId="{FBE7AE73-0763-4AAD-AEB8-196947920C7C}" type="sibTrans" cxnId="{6BA0E8E0-8A42-46D4-A619-5DFCB97C9EA1}">
      <dgm:prSet/>
      <dgm:spPr/>
      <dgm:t>
        <a:bodyPr/>
        <a:lstStyle/>
        <a:p>
          <a:endParaRPr lang="en-US"/>
        </a:p>
      </dgm:t>
    </dgm:pt>
    <dgm:pt modelId="{8DCB6094-E1C7-4A22-B3EF-5CACB2D1879A}">
      <dgm:prSet custT="1"/>
      <dgm:spPr/>
      <dgm:t>
        <a:bodyPr/>
        <a:lstStyle/>
        <a:p>
          <a:pPr>
            <a:defRPr b="1"/>
          </a:pPr>
          <a:r>
            <a:rPr lang="en-US" sz="1050">
              <a:latin typeface="Arial" panose="020B0604020202020204" pitchFamily="34" charset="0"/>
              <a:cs typeface="Arial" panose="020B0604020202020204" pitchFamily="34" charset="0"/>
            </a:rPr>
            <a:t>1990–1999</a:t>
          </a:r>
          <a:endParaRPr lang="en-US" sz="1050" dirty="0">
            <a:latin typeface="Arial" panose="020B0604020202020204" pitchFamily="34" charset="0"/>
            <a:cs typeface="Arial" panose="020B0604020202020204" pitchFamily="34" charset="0"/>
          </a:endParaRPr>
        </a:p>
      </dgm:t>
    </dgm:pt>
    <dgm:pt modelId="{8D6D8A09-0524-47CE-AA1D-AEF98FBCA984}" type="parTrans" cxnId="{6E512003-93AC-4F12-B82F-972DF48D5A8C}">
      <dgm:prSet/>
      <dgm:spPr/>
      <dgm:t>
        <a:bodyPr/>
        <a:lstStyle/>
        <a:p>
          <a:endParaRPr lang="en-US"/>
        </a:p>
      </dgm:t>
    </dgm:pt>
    <dgm:pt modelId="{7E4A3E12-181E-4C81-B374-16C56AE39E76}" type="sibTrans" cxnId="{6E512003-93AC-4F12-B82F-972DF48D5A8C}">
      <dgm:prSet/>
      <dgm:spPr/>
      <dgm:t>
        <a:bodyPr/>
        <a:lstStyle/>
        <a:p>
          <a:endParaRPr lang="en-US"/>
        </a:p>
      </dgm:t>
    </dgm:pt>
    <dgm:pt modelId="{B5A19D54-554C-46A6-B179-BA56FC3D4235}">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TCMB</a:t>
          </a:r>
        </a:p>
      </dgm:t>
    </dgm:pt>
    <dgm:pt modelId="{A5164BF9-E036-4C15-978D-3F245B901558}" type="parTrans" cxnId="{DFC6C91E-F659-45C0-8D5E-0BBE73897FA4}">
      <dgm:prSet/>
      <dgm:spPr/>
      <dgm:t>
        <a:bodyPr/>
        <a:lstStyle/>
        <a:p>
          <a:endParaRPr lang="en-US"/>
        </a:p>
      </dgm:t>
    </dgm:pt>
    <dgm:pt modelId="{CC617EB6-4897-4C2B-8649-F959184958CA}" type="sibTrans" cxnId="{DFC6C91E-F659-45C0-8D5E-0BBE73897FA4}">
      <dgm:prSet/>
      <dgm:spPr/>
      <dgm:t>
        <a:bodyPr/>
        <a:lstStyle/>
        <a:p>
          <a:endParaRPr lang="en-US"/>
        </a:p>
      </dgm:t>
    </dgm:pt>
    <dgm:pt modelId="{92354F3A-E7AF-44C5-9F28-429B97BB226F}">
      <dgm:prSet custT="1"/>
      <dgm:spPr/>
      <dgm:t>
        <a:bodyPr/>
        <a:lstStyle/>
        <a:p>
          <a:pPr>
            <a:defRPr b="1"/>
          </a:pPr>
          <a:r>
            <a:rPr lang="en-US" sz="1050" dirty="0">
              <a:latin typeface="Arial" panose="020B0604020202020204" pitchFamily="34" charset="0"/>
              <a:cs typeface="Arial" panose="020B0604020202020204" pitchFamily="34" charset="0"/>
            </a:rPr>
            <a:t>1999–2004</a:t>
          </a:r>
        </a:p>
      </dgm:t>
    </dgm:pt>
    <dgm:pt modelId="{140D3709-00F3-4B9F-B7CE-49352954CC59}" type="parTrans" cxnId="{D1C5DA56-B764-4AAC-8520-5F43C023E77C}">
      <dgm:prSet/>
      <dgm:spPr/>
      <dgm:t>
        <a:bodyPr/>
        <a:lstStyle/>
        <a:p>
          <a:endParaRPr lang="en-US"/>
        </a:p>
      </dgm:t>
    </dgm:pt>
    <dgm:pt modelId="{39185628-7A6F-4DC4-8666-00B0DC90B6D6}" type="sibTrans" cxnId="{D1C5DA56-B764-4AAC-8520-5F43C023E77C}">
      <dgm:prSet/>
      <dgm:spPr/>
      <dgm:t>
        <a:bodyPr/>
        <a:lstStyle/>
        <a:p>
          <a:endParaRPr lang="en-US"/>
        </a:p>
      </dgm:t>
    </dgm:pt>
    <dgm:pt modelId="{5624ACA8-80C7-4C86-930E-173B7FA348E0}">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TCMB</a:t>
          </a:r>
        </a:p>
      </dgm:t>
    </dgm:pt>
    <dgm:pt modelId="{E1DE7112-7FB9-49C0-B0EF-60F4D3A36B40}" type="parTrans" cxnId="{9836D607-91F5-4645-A98B-8244A6386682}">
      <dgm:prSet/>
      <dgm:spPr/>
      <dgm:t>
        <a:bodyPr/>
        <a:lstStyle/>
        <a:p>
          <a:endParaRPr lang="en-US"/>
        </a:p>
      </dgm:t>
    </dgm:pt>
    <dgm:pt modelId="{EC1B9FD3-B268-4725-885E-CC9A3E803F15}" type="sibTrans" cxnId="{9836D607-91F5-4645-A98B-8244A6386682}">
      <dgm:prSet/>
      <dgm:spPr/>
      <dgm:t>
        <a:bodyPr/>
        <a:lstStyle/>
        <a:p>
          <a:endParaRPr lang="en-US"/>
        </a:p>
      </dgm:t>
    </dgm:pt>
    <dgm:pt modelId="{DD340AFD-682B-4D61-81F7-37C07EF27F0E}">
      <dgm:prSet custT="1"/>
      <dgm:spPr/>
      <dgm:t>
        <a:bodyPr/>
        <a:lstStyle/>
        <a:p>
          <a:pPr>
            <a:defRPr b="1"/>
          </a:pPr>
          <a:r>
            <a:rPr lang="en-US" sz="1050" dirty="0">
              <a:latin typeface="Arial" panose="020B0604020202020204" pitchFamily="34" charset="0"/>
              <a:cs typeface="Arial" panose="020B0604020202020204" pitchFamily="34" charset="0"/>
            </a:rPr>
            <a:t>2004–2019</a:t>
          </a:r>
        </a:p>
      </dgm:t>
    </dgm:pt>
    <dgm:pt modelId="{8ACF2229-F94C-4EF0-A6D5-1A67FD5F2C9A}" type="parTrans" cxnId="{EF9ADF1F-ADBD-4591-A50B-2276514F1C7E}">
      <dgm:prSet/>
      <dgm:spPr/>
      <dgm:t>
        <a:bodyPr/>
        <a:lstStyle/>
        <a:p>
          <a:endParaRPr lang="en-US"/>
        </a:p>
      </dgm:t>
    </dgm:pt>
    <dgm:pt modelId="{B2F98D79-F212-4FB4-99E1-FBBFE2637E65}" type="sibTrans" cxnId="{EF9ADF1F-ADBD-4591-A50B-2276514F1C7E}">
      <dgm:prSet/>
      <dgm:spPr/>
      <dgm:t>
        <a:bodyPr/>
        <a:lstStyle/>
        <a:p>
          <a:endParaRPr lang="en-US"/>
        </a:p>
      </dgm:t>
    </dgm:pt>
    <dgm:pt modelId="{C5EB8913-A418-4D07-BAE8-DE3E5BFA44C8}">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TCMB</a:t>
          </a:r>
        </a:p>
      </dgm:t>
    </dgm:pt>
    <dgm:pt modelId="{74ED700A-3448-42DF-9548-62E353D4D9FB}" type="parTrans" cxnId="{A21A0752-80C9-43F8-80A5-677F94A3ACA6}">
      <dgm:prSet/>
      <dgm:spPr/>
      <dgm:t>
        <a:bodyPr/>
        <a:lstStyle/>
        <a:p>
          <a:endParaRPr lang="en-US"/>
        </a:p>
      </dgm:t>
    </dgm:pt>
    <dgm:pt modelId="{99B3CCEB-A8BD-4277-B07F-0E3D0380E75D}" type="sibTrans" cxnId="{A21A0752-80C9-43F8-80A5-677F94A3ACA6}">
      <dgm:prSet/>
      <dgm:spPr/>
      <dgm:t>
        <a:bodyPr/>
        <a:lstStyle/>
        <a:p>
          <a:endParaRPr lang="en-US"/>
        </a:p>
      </dgm:t>
    </dgm:pt>
    <dgm:pt modelId="{2A350849-9E68-4CE7-AE93-1AC8CAC4BB4D}">
      <dgm:prSet custT="1"/>
      <dgm:spPr/>
      <dgm:t>
        <a:bodyPr/>
        <a:lstStyle/>
        <a:p>
          <a:pPr>
            <a:defRPr b="1"/>
          </a:pPr>
          <a:r>
            <a:rPr lang="en-US" sz="1050" dirty="0">
              <a:latin typeface="Arial" panose="020B0604020202020204" pitchFamily="34" charset="0"/>
              <a:cs typeface="Arial" panose="020B0604020202020204" pitchFamily="34" charset="0"/>
            </a:rPr>
            <a:t>2019-2023</a:t>
          </a:r>
        </a:p>
      </dgm:t>
    </dgm:pt>
    <dgm:pt modelId="{58993100-8F40-4A9F-8D62-75CA474728D7}" type="parTrans" cxnId="{1764D633-4A2C-4D6D-9DDA-2D39BE2B0183}">
      <dgm:prSet/>
      <dgm:spPr/>
      <dgm:t>
        <a:bodyPr/>
        <a:lstStyle/>
        <a:p>
          <a:endParaRPr lang="en-US"/>
        </a:p>
      </dgm:t>
    </dgm:pt>
    <dgm:pt modelId="{95491DA9-D509-4ADC-8212-9C3475147850}" type="sibTrans" cxnId="{1764D633-4A2C-4D6D-9DDA-2D39BE2B0183}">
      <dgm:prSet/>
      <dgm:spPr/>
      <dgm:t>
        <a:bodyPr/>
        <a:lstStyle/>
        <a:p>
          <a:endParaRPr lang="en-US"/>
        </a:p>
      </dgm:t>
    </dgm:pt>
    <dgm:pt modelId="{7F457DD2-570B-4FE0-BCFE-4510DD2D1B44}">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Siber </a:t>
          </a:r>
          <a:r>
            <a:rPr lang="en-US" sz="1050" dirty="0" err="1">
              <a:latin typeface="Arial" panose="020B0604020202020204" pitchFamily="34" charset="0"/>
              <a:cs typeface="Arial" panose="020B0604020202020204" pitchFamily="34" charset="0"/>
            </a:rPr>
            <a:t>Güvenlik</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Yönetim</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Danışmanı</a:t>
          </a:r>
          <a:endParaRPr lang="en-US" sz="1050" dirty="0">
            <a:latin typeface="Arial" panose="020B0604020202020204" pitchFamily="34" charset="0"/>
            <a:cs typeface="Arial" panose="020B0604020202020204" pitchFamily="34" charset="0"/>
          </a:endParaRPr>
        </a:p>
      </dgm:t>
    </dgm:pt>
    <dgm:pt modelId="{AB3A9584-07F3-40A4-A3AD-4E57038B714C}" type="parTrans" cxnId="{456544D9-DC20-4E95-8D6A-B73BDBE7A47B}">
      <dgm:prSet/>
      <dgm:spPr/>
      <dgm:t>
        <a:bodyPr/>
        <a:lstStyle/>
        <a:p>
          <a:endParaRPr lang="en-US"/>
        </a:p>
      </dgm:t>
    </dgm:pt>
    <dgm:pt modelId="{D0AB9F40-A93D-4D7E-BF5D-F2AA7DD2C843}" type="sibTrans" cxnId="{456544D9-DC20-4E95-8D6A-B73BDBE7A47B}">
      <dgm:prSet/>
      <dgm:spPr/>
      <dgm:t>
        <a:bodyPr/>
        <a:lstStyle/>
        <a:p>
          <a:endParaRPr lang="en-US"/>
        </a:p>
      </dgm:t>
    </dgm:pt>
    <dgm:pt modelId="{0E9850D8-E2D8-4271-8236-4B95A27E932D}">
      <dgm:prSet custT="1"/>
      <dgm:spPr>
        <a:solidFill>
          <a:srgbClr val="FFFFCC">
            <a:alpha val="90000"/>
          </a:srgbClr>
        </a:solidFill>
      </dgm:spPr>
      <dgm:t>
        <a:bodyPr/>
        <a:lstStyle/>
        <a:p>
          <a:r>
            <a:rPr lang="en-US" sz="1050" dirty="0" err="1">
              <a:latin typeface="Arial" panose="020B0604020202020204" pitchFamily="34" charset="0"/>
              <a:cs typeface="Arial" panose="020B0604020202020204" pitchFamily="34" charset="0"/>
            </a:rPr>
            <a:t>Programcı</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Subay</a:t>
          </a:r>
          <a:endParaRPr lang="en-US" sz="1050" dirty="0">
            <a:latin typeface="Arial" panose="020B0604020202020204" pitchFamily="34" charset="0"/>
            <a:cs typeface="Arial" panose="020B0604020202020204" pitchFamily="34" charset="0"/>
          </a:endParaRPr>
        </a:p>
      </dgm:t>
    </dgm:pt>
    <dgm:pt modelId="{39858466-68E6-4397-82E4-AAB7A668E3AB}" type="parTrans" cxnId="{CB7B53E1-143F-421A-B25F-C4AD103E174C}">
      <dgm:prSet/>
      <dgm:spPr/>
      <dgm:t>
        <a:bodyPr/>
        <a:lstStyle/>
        <a:p>
          <a:endParaRPr lang="tr-TR"/>
        </a:p>
      </dgm:t>
    </dgm:pt>
    <dgm:pt modelId="{01D8D9ED-45E2-42B9-8EA8-9DFB41209628}" type="sibTrans" cxnId="{CB7B53E1-143F-421A-B25F-C4AD103E174C}">
      <dgm:prSet/>
      <dgm:spPr/>
      <dgm:t>
        <a:bodyPr/>
        <a:lstStyle/>
        <a:p>
          <a:endParaRPr lang="tr-TR"/>
        </a:p>
      </dgm:t>
    </dgm:pt>
    <dgm:pt modelId="{955B721E-62A1-4B61-9F1E-0C82F910DCF3}">
      <dgm:prSet custT="1"/>
      <dgm:spPr>
        <a:solidFill>
          <a:srgbClr val="FFFFCC">
            <a:alpha val="90000"/>
          </a:srgbClr>
        </a:solidFill>
      </dgm:spPr>
      <dgm:t>
        <a:bodyPr/>
        <a:lstStyle/>
        <a:p>
          <a:r>
            <a:rPr lang="en-US" sz="1050" dirty="0" err="1">
              <a:latin typeface="Arial" panose="020B0604020202020204" pitchFamily="34" charset="0"/>
              <a:cs typeface="Arial" panose="020B0604020202020204" pitchFamily="34" charset="0"/>
            </a:rPr>
            <a:t>Sistem</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Programcısı</a:t>
          </a:r>
          <a:endParaRPr lang="en-US" sz="1050" dirty="0">
            <a:latin typeface="Arial" panose="020B0604020202020204" pitchFamily="34" charset="0"/>
            <a:cs typeface="Arial" panose="020B0604020202020204" pitchFamily="34" charset="0"/>
          </a:endParaRPr>
        </a:p>
      </dgm:t>
    </dgm:pt>
    <dgm:pt modelId="{263F5742-21F8-4607-B32B-255D548BA33A}" type="parTrans" cxnId="{A23060FF-325E-4732-B77C-8F89715F9145}">
      <dgm:prSet/>
      <dgm:spPr/>
      <dgm:t>
        <a:bodyPr/>
        <a:lstStyle/>
        <a:p>
          <a:endParaRPr lang="tr-TR"/>
        </a:p>
      </dgm:t>
    </dgm:pt>
    <dgm:pt modelId="{129DF532-1E88-4604-8268-E75B8CE49108}" type="sibTrans" cxnId="{A23060FF-325E-4732-B77C-8F89715F9145}">
      <dgm:prSet/>
      <dgm:spPr/>
      <dgm:t>
        <a:bodyPr/>
        <a:lstStyle/>
        <a:p>
          <a:endParaRPr lang="tr-TR"/>
        </a:p>
      </dgm:t>
    </dgm:pt>
    <dgm:pt modelId="{A5F08C11-C2E9-4553-BC68-3718389C29FE}">
      <dgm:prSet custT="1"/>
      <dgm:spPr>
        <a:solidFill>
          <a:srgbClr val="FFFFCC">
            <a:alpha val="90000"/>
          </a:srgbClr>
        </a:solidFill>
      </dgm:spPr>
      <dgm:t>
        <a:bodyPr/>
        <a:lstStyle/>
        <a:p>
          <a:r>
            <a:rPr lang="en-US" sz="1050" dirty="0" err="1">
              <a:latin typeface="Arial" panose="020B0604020202020204" pitchFamily="34" charset="0"/>
              <a:cs typeface="Arial" panose="020B0604020202020204" pitchFamily="34" charset="0"/>
            </a:rPr>
            <a:t>Sistem</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Çözümleyici</a:t>
          </a:r>
          <a:endParaRPr lang="en-US" sz="1050" dirty="0">
            <a:latin typeface="Arial" panose="020B0604020202020204" pitchFamily="34" charset="0"/>
            <a:cs typeface="Arial" panose="020B0604020202020204" pitchFamily="34" charset="0"/>
          </a:endParaRPr>
        </a:p>
      </dgm:t>
    </dgm:pt>
    <dgm:pt modelId="{F8A2FBF0-AEEA-4ABD-BA71-904CA5003E06}" type="parTrans" cxnId="{9268A063-C434-4A55-AFD2-2EEB6CAF6B42}">
      <dgm:prSet/>
      <dgm:spPr/>
      <dgm:t>
        <a:bodyPr/>
        <a:lstStyle/>
        <a:p>
          <a:endParaRPr lang="tr-TR"/>
        </a:p>
      </dgm:t>
    </dgm:pt>
    <dgm:pt modelId="{D3355315-7F23-4CED-B9B6-CC22BD3D54FA}" type="sibTrans" cxnId="{9268A063-C434-4A55-AFD2-2EEB6CAF6B42}">
      <dgm:prSet/>
      <dgm:spPr/>
      <dgm:t>
        <a:bodyPr/>
        <a:lstStyle/>
        <a:p>
          <a:endParaRPr lang="tr-TR"/>
        </a:p>
      </dgm:t>
    </dgm:pt>
    <dgm:pt modelId="{0697AC94-7AF6-4AF7-B678-937503A266FA}">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Teknik </a:t>
          </a:r>
          <a:r>
            <a:rPr lang="en-US" sz="1050" dirty="0" err="1">
              <a:latin typeface="Arial" panose="020B0604020202020204" pitchFamily="34" charset="0"/>
              <a:cs typeface="Arial" panose="020B0604020202020204" pitchFamily="34" charset="0"/>
            </a:rPr>
            <a:t>Destek</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Müdürlüğü</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Yönetici</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Yrd</a:t>
          </a:r>
          <a:r>
            <a:rPr lang="en-US" sz="1050" dirty="0">
              <a:latin typeface="Arial" panose="020B0604020202020204" pitchFamily="34" charset="0"/>
              <a:cs typeface="Arial" panose="020B0604020202020204" pitchFamily="34" charset="0"/>
            </a:rPr>
            <a:t>.</a:t>
          </a:r>
        </a:p>
      </dgm:t>
    </dgm:pt>
    <dgm:pt modelId="{4D09DA7F-E711-4AAA-9CA1-9BDEA394552D}" type="parTrans" cxnId="{F22460BC-369E-455A-ACBE-52A57374E3DD}">
      <dgm:prSet/>
      <dgm:spPr/>
      <dgm:t>
        <a:bodyPr/>
        <a:lstStyle/>
        <a:p>
          <a:endParaRPr lang="tr-TR"/>
        </a:p>
      </dgm:t>
    </dgm:pt>
    <dgm:pt modelId="{13AD2992-03E6-41A0-B4B1-DFCEA8C71D66}" type="sibTrans" cxnId="{F22460BC-369E-455A-ACBE-52A57374E3DD}">
      <dgm:prSet/>
      <dgm:spPr/>
      <dgm:t>
        <a:bodyPr/>
        <a:lstStyle/>
        <a:p>
          <a:endParaRPr lang="tr-TR"/>
        </a:p>
      </dgm:t>
    </dgm:pt>
    <dgm:pt modelId="{D4A5BEFD-040E-4914-B925-3B16018384FD}">
      <dgm:prSet custT="1"/>
      <dgm:spPr>
        <a:solidFill>
          <a:srgbClr val="FFFFCC">
            <a:alpha val="90000"/>
          </a:srgbClr>
        </a:solidFill>
      </dgm:spPr>
      <dgm:t>
        <a:bodyPr/>
        <a:lstStyle/>
        <a:p>
          <a:r>
            <a:rPr lang="en-US" sz="1050" dirty="0" err="1">
              <a:latin typeface="Arial" panose="020B0604020202020204" pitchFamily="34" charset="0"/>
              <a:cs typeface="Arial" panose="020B0604020202020204" pitchFamily="34" charset="0"/>
            </a:rPr>
            <a:t>Bilişim</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Güvenliği</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ve</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Kalite</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Denetimi</a:t>
          </a:r>
          <a:r>
            <a:rPr lang="en-US" sz="1050" dirty="0">
              <a:latin typeface="Arial" panose="020B0604020202020204" pitchFamily="34" charset="0"/>
              <a:cs typeface="Arial" panose="020B0604020202020204" pitchFamily="34" charset="0"/>
            </a:rPr>
            <a:t> Md.</a:t>
          </a:r>
        </a:p>
      </dgm:t>
    </dgm:pt>
    <dgm:pt modelId="{0CBFC1DF-A29F-4146-9059-B5269DF4802D}" type="parTrans" cxnId="{EABF6952-CF9F-47EB-8429-901ACB6CF785}">
      <dgm:prSet/>
      <dgm:spPr/>
      <dgm:t>
        <a:bodyPr/>
        <a:lstStyle/>
        <a:p>
          <a:endParaRPr lang="tr-TR"/>
        </a:p>
      </dgm:t>
    </dgm:pt>
    <dgm:pt modelId="{A59E97F3-D556-4A51-BBF9-338E6B23B731}" type="sibTrans" cxnId="{EABF6952-CF9F-47EB-8429-901ACB6CF785}">
      <dgm:prSet/>
      <dgm:spPr/>
      <dgm:t>
        <a:bodyPr/>
        <a:lstStyle/>
        <a:p>
          <a:endParaRPr lang="tr-TR"/>
        </a:p>
      </dgm:t>
    </dgm:pt>
    <dgm:pt modelId="{ACB30DEE-0995-4AF6-AA71-785C5D57A346}">
      <dgm:prSet custT="1"/>
      <dgm:spPr/>
      <dgm:t>
        <a:bodyPr/>
        <a:lstStyle/>
        <a:p>
          <a:pPr>
            <a:defRPr b="1"/>
          </a:pPr>
          <a:r>
            <a:rPr lang="tr-TR" sz="1050" dirty="0">
              <a:latin typeface="Arial" panose="020B0604020202020204" pitchFamily="34" charset="0"/>
              <a:cs typeface="Arial" panose="020B0604020202020204" pitchFamily="34" charset="0"/>
            </a:rPr>
            <a:t>1982-1986	</a:t>
          </a:r>
          <a:endParaRPr lang="en-US" sz="1050" dirty="0">
            <a:latin typeface="Arial" panose="020B0604020202020204" pitchFamily="34" charset="0"/>
            <a:cs typeface="Arial" panose="020B0604020202020204" pitchFamily="34" charset="0"/>
          </a:endParaRPr>
        </a:p>
      </dgm:t>
    </dgm:pt>
    <dgm:pt modelId="{A17442C2-0A45-46AD-9D96-9EE29D0083EE}" type="parTrans" cxnId="{29EBC82F-75B0-4603-B2B7-8365E2F407E7}">
      <dgm:prSet/>
      <dgm:spPr/>
      <dgm:t>
        <a:bodyPr/>
        <a:lstStyle/>
        <a:p>
          <a:endParaRPr lang="tr-TR"/>
        </a:p>
      </dgm:t>
    </dgm:pt>
    <dgm:pt modelId="{0522347E-A9DB-4799-B97B-AA50594D8125}" type="sibTrans" cxnId="{29EBC82F-75B0-4603-B2B7-8365E2F407E7}">
      <dgm:prSet/>
      <dgm:spPr/>
      <dgm:t>
        <a:bodyPr/>
        <a:lstStyle/>
        <a:p>
          <a:endParaRPr lang="tr-TR"/>
        </a:p>
      </dgm:t>
    </dgm:pt>
    <dgm:pt modelId="{46770147-96C3-4975-AED6-39174B200FFF}">
      <dgm:prSet custT="1"/>
      <dgm:spPr>
        <a:solidFill>
          <a:srgbClr val="FFFFCC">
            <a:alpha val="89804"/>
          </a:srgbClr>
        </a:solidFill>
      </dgm:spPr>
      <dgm:t>
        <a:bodyPr/>
        <a:lstStyle/>
        <a:p>
          <a:r>
            <a:rPr lang="en-US" sz="1050" dirty="0">
              <a:latin typeface="Arial" panose="020B0604020202020204" pitchFamily="34" charset="0"/>
              <a:cs typeface="Arial" panose="020B0604020202020204" pitchFamily="34" charset="0"/>
            </a:rPr>
            <a:t>ODTU </a:t>
          </a:r>
          <a:r>
            <a:rPr lang="en-US" sz="1050" dirty="0" err="1">
              <a:latin typeface="Arial" panose="020B0604020202020204" pitchFamily="34" charset="0"/>
              <a:cs typeface="Arial" panose="020B0604020202020204" pitchFamily="34" charset="0"/>
            </a:rPr>
            <a:t>Bilgisayar</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Mühendisliği</a:t>
          </a:r>
          <a:endParaRPr lang="en-US" sz="1050" dirty="0">
            <a:latin typeface="Arial" panose="020B0604020202020204" pitchFamily="34" charset="0"/>
            <a:cs typeface="Arial" panose="020B0604020202020204" pitchFamily="34" charset="0"/>
          </a:endParaRPr>
        </a:p>
      </dgm:t>
    </dgm:pt>
    <dgm:pt modelId="{78A62334-FD48-464F-B780-F25E39EDC957}" type="parTrans" cxnId="{6FFC503B-210B-45D4-94F1-22D037E4D6BD}">
      <dgm:prSet/>
      <dgm:spPr/>
      <dgm:t>
        <a:bodyPr/>
        <a:lstStyle/>
        <a:p>
          <a:endParaRPr lang="tr-TR"/>
        </a:p>
      </dgm:t>
    </dgm:pt>
    <dgm:pt modelId="{B9968598-D5BE-465D-ACB4-AE1719FCD65A}" type="sibTrans" cxnId="{6FFC503B-210B-45D4-94F1-22D037E4D6BD}">
      <dgm:prSet/>
      <dgm:spPr/>
      <dgm:t>
        <a:bodyPr/>
        <a:lstStyle/>
        <a:p>
          <a:endParaRPr lang="tr-TR"/>
        </a:p>
      </dgm:t>
    </dgm:pt>
    <dgm:pt modelId="{A23D87ED-AF5C-451C-9EDE-4696E8F61D84}">
      <dgm:prSet custT="1"/>
      <dgm:spPr/>
      <dgm:t>
        <a:bodyPr/>
        <a:lstStyle/>
        <a:p>
          <a:pPr>
            <a:defRPr b="1"/>
          </a:pPr>
          <a:r>
            <a:rPr lang="en-US" sz="1050">
              <a:latin typeface="Arial" panose="020B0604020202020204" pitchFamily="34" charset="0"/>
              <a:cs typeface="Arial" panose="020B0604020202020204" pitchFamily="34" charset="0"/>
            </a:rPr>
            <a:t>1986–1987</a:t>
          </a:r>
          <a:endParaRPr lang="en-US" sz="1050" dirty="0">
            <a:latin typeface="Arial" panose="020B0604020202020204" pitchFamily="34" charset="0"/>
            <a:cs typeface="Arial" panose="020B0604020202020204" pitchFamily="34" charset="0"/>
          </a:endParaRPr>
        </a:p>
      </dgm:t>
    </dgm:pt>
    <dgm:pt modelId="{D9F07D1B-2918-41A0-A85B-4120EDFF5106}" type="sibTrans" cxnId="{488592A7-6596-49A1-9916-AC42FA0D3289}">
      <dgm:prSet/>
      <dgm:spPr/>
      <dgm:t>
        <a:bodyPr/>
        <a:lstStyle/>
        <a:p>
          <a:endParaRPr lang="en-US"/>
        </a:p>
      </dgm:t>
    </dgm:pt>
    <dgm:pt modelId="{A6B76857-9E48-4E9C-996B-B99C7B37F6E7}" type="parTrans" cxnId="{488592A7-6596-49A1-9916-AC42FA0D3289}">
      <dgm:prSet/>
      <dgm:spPr/>
      <dgm:t>
        <a:bodyPr/>
        <a:lstStyle/>
        <a:p>
          <a:endParaRPr lang="en-US"/>
        </a:p>
      </dgm:t>
    </dgm:pt>
    <dgm:pt modelId="{41762DC0-D22C-418B-92B5-EDD30BFCB546}">
      <dgm:prSet custT="1"/>
      <dgm:spPr>
        <a:noFill/>
      </dgm:spPr>
      <dgm:t>
        <a:bodyPr/>
        <a:lstStyle/>
        <a:p>
          <a:pPr>
            <a:defRPr b="1"/>
          </a:pPr>
          <a:r>
            <a:rPr lang="en-US" sz="1050" dirty="0">
              <a:solidFill>
                <a:schemeClr val="tx1"/>
              </a:solidFill>
              <a:latin typeface="Arial" panose="020B0604020202020204" pitchFamily="34" charset="0"/>
              <a:cs typeface="Arial" panose="020B0604020202020204" pitchFamily="34" charset="0"/>
            </a:rPr>
            <a:t>2021-2023</a:t>
          </a:r>
        </a:p>
      </dgm:t>
    </dgm:pt>
    <dgm:pt modelId="{CEE3CAE7-7175-4CC5-991D-C713E6A76F4D}" type="parTrans" cxnId="{A5A9F93E-2869-407A-AF80-4B6F1A867249}">
      <dgm:prSet/>
      <dgm:spPr/>
      <dgm:t>
        <a:bodyPr/>
        <a:lstStyle/>
        <a:p>
          <a:endParaRPr lang="en-US"/>
        </a:p>
      </dgm:t>
    </dgm:pt>
    <dgm:pt modelId="{E69362BC-861B-45CF-8E91-6B0717878B64}" type="sibTrans" cxnId="{A5A9F93E-2869-407A-AF80-4B6F1A867249}">
      <dgm:prSet/>
      <dgm:spPr/>
      <dgm:t>
        <a:bodyPr/>
        <a:lstStyle/>
        <a:p>
          <a:endParaRPr lang="en-US"/>
        </a:p>
      </dgm:t>
    </dgm:pt>
    <dgm:pt modelId="{D38CE988-D187-4207-8E1B-20B0CC7B0260}">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TOBB</a:t>
          </a:r>
        </a:p>
      </dgm:t>
    </dgm:pt>
    <dgm:pt modelId="{D786F1B8-8046-4B47-B755-4DE2253B263F}" type="parTrans" cxnId="{734B524A-476D-49EE-B1A9-083C829FA406}">
      <dgm:prSet/>
      <dgm:spPr/>
      <dgm:t>
        <a:bodyPr/>
        <a:lstStyle/>
        <a:p>
          <a:endParaRPr lang="en-US"/>
        </a:p>
      </dgm:t>
    </dgm:pt>
    <dgm:pt modelId="{FEFF8EC6-0CCD-42A2-9D50-F3F479D494E5}" type="sibTrans" cxnId="{734B524A-476D-49EE-B1A9-083C829FA406}">
      <dgm:prSet/>
      <dgm:spPr/>
      <dgm:t>
        <a:bodyPr/>
        <a:lstStyle/>
        <a:p>
          <a:endParaRPr lang="en-US"/>
        </a:p>
      </dgm:t>
    </dgm:pt>
    <dgm:pt modelId="{D2500E5C-49D8-4695-9922-321DB13FCF12}">
      <dgm:prSet custT="1"/>
      <dgm:spPr>
        <a:noFill/>
      </dgm:spPr>
      <dgm:t>
        <a:bodyPr/>
        <a:lstStyle/>
        <a:p>
          <a:pPr>
            <a:defRPr b="1"/>
          </a:pPr>
          <a:r>
            <a:rPr lang="en-US" sz="1050" dirty="0">
              <a:latin typeface="Arial" panose="020B0604020202020204" pitchFamily="34" charset="0"/>
              <a:cs typeface="Arial" panose="020B0604020202020204" pitchFamily="34" charset="0"/>
            </a:rPr>
            <a:t>2023-2024</a:t>
          </a:r>
        </a:p>
      </dgm:t>
    </dgm:pt>
    <dgm:pt modelId="{25D3A0CA-D494-43A2-854A-3559FE8B5C5F}" type="parTrans" cxnId="{AD9FCD8C-09B7-494B-AF2A-8EA707F325C4}">
      <dgm:prSet/>
      <dgm:spPr/>
      <dgm:t>
        <a:bodyPr/>
        <a:lstStyle/>
        <a:p>
          <a:endParaRPr lang="en-US"/>
        </a:p>
      </dgm:t>
    </dgm:pt>
    <dgm:pt modelId="{E2C83E2F-355F-411A-9C03-1B774722ED0E}" type="sibTrans" cxnId="{AD9FCD8C-09B7-494B-AF2A-8EA707F325C4}">
      <dgm:prSet/>
      <dgm:spPr/>
      <dgm:t>
        <a:bodyPr/>
        <a:lstStyle/>
        <a:p>
          <a:endParaRPr lang="en-US"/>
        </a:p>
      </dgm:t>
    </dgm:pt>
    <dgm:pt modelId="{E1F67278-BB67-46C1-BA87-20B4C1E62A9B}">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TCMB</a:t>
          </a:r>
        </a:p>
      </dgm:t>
    </dgm:pt>
    <dgm:pt modelId="{9EFA787A-5E1F-4AFD-9E62-9267B24F347D}" type="parTrans" cxnId="{AAA6EF86-E51F-4C34-9804-9622E7943D18}">
      <dgm:prSet/>
      <dgm:spPr/>
      <dgm:t>
        <a:bodyPr/>
        <a:lstStyle/>
        <a:p>
          <a:endParaRPr lang="en-US"/>
        </a:p>
      </dgm:t>
    </dgm:pt>
    <dgm:pt modelId="{DAE4055C-3A90-4DB6-B1E3-645B34563EF8}" type="sibTrans" cxnId="{AAA6EF86-E51F-4C34-9804-9622E7943D18}">
      <dgm:prSet/>
      <dgm:spPr/>
      <dgm:t>
        <a:bodyPr/>
        <a:lstStyle/>
        <a:p>
          <a:endParaRPr lang="en-US"/>
        </a:p>
      </dgm:t>
    </dgm:pt>
    <dgm:pt modelId="{B572840C-2F4D-40A0-B141-54F6F9833E86}">
      <dgm:prSet custT="1"/>
      <dgm:spPr>
        <a:solidFill>
          <a:srgbClr val="FFFFCC">
            <a:alpha val="90000"/>
          </a:srgbClr>
        </a:solidFill>
      </dgm:spPr>
      <dgm:t>
        <a:bodyPr/>
        <a:lstStyle/>
        <a:p>
          <a:r>
            <a:rPr lang="en-US" sz="1050" dirty="0" err="1">
              <a:latin typeface="Arial" panose="020B0604020202020204" pitchFamily="34" charset="0"/>
              <a:cs typeface="Arial" panose="020B0604020202020204" pitchFamily="34" charset="0"/>
            </a:rPr>
            <a:t>Yazılım</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Meclisi</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Danışmanı</a:t>
          </a:r>
          <a:endParaRPr lang="en-US" sz="1050" dirty="0">
            <a:latin typeface="Arial" panose="020B0604020202020204" pitchFamily="34" charset="0"/>
            <a:cs typeface="Arial" panose="020B0604020202020204" pitchFamily="34" charset="0"/>
          </a:endParaRPr>
        </a:p>
      </dgm:t>
    </dgm:pt>
    <dgm:pt modelId="{213C099E-287D-4822-A836-6CC41BB4C178}" type="parTrans" cxnId="{5C8E15E8-45DE-4C39-9FCA-71C5383F2402}">
      <dgm:prSet/>
      <dgm:spPr/>
      <dgm:t>
        <a:bodyPr/>
        <a:lstStyle/>
        <a:p>
          <a:endParaRPr lang="en-US"/>
        </a:p>
      </dgm:t>
    </dgm:pt>
    <dgm:pt modelId="{E85D91C7-E191-44E8-B601-B4B6308FF537}" type="sibTrans" cxnId="{5C8E15E8-45DE-4C39-9FCA-71C5383F2402}">
      <dgm:prSet/>
      <dgm:spPr/>
      <dgm:t>
        <a:bodyPr/>
        <a:lstStyle/>
        <a:p>
          <a:endParaRPr lang="en-US"/>
        </a:p>
      </dgm:t>
    </dgm:pt>
    <dgm:pt modelId="{6B1D7B9E-36AD-4764-8C31-0BBD92702633}">
      <dgm:prSet custT="1"/>
      <dgm:spPr>
        <a:solidFill>
          <a:srgbClr val="FFFFCC">
            <a:alpha val="90000"/>
          </a:srgbClr>
        </a:solidFill>
      </dgm:spPr>
      <dgm:t>
        <a:bodyPr/>
        <a:lstStyle/>
        <a:p>
          <a:r>
            <a:rPr lang="en-US" sz="1050" dirty="0" err="1">
              <a:latin typeface="Arial" panose="020B0604020202020204" pitchFamily="34" charset="0"/>
              <a:cs typeface="Arial" panose="020B0604020202020204" pitchFamily="34" charset="0"/>
            </a:rPr>
            <a:t>BT’den</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Sorumlu</a:t>
          </a:r>
          <a:r>
            <a:rPr lang="en-US" sz="1050" dirty="0">
              <a:latin typeface="Arial" panose="020B0604020202020204" pitchFamily="34" charset="0"/>
              <a:cs typeface="Arial" panose="020B0604020202020204" pitchFamily="34" charset="0"/>
            </a:rPr>
            <a:t> Başkan </a:t>
          </a:r>
          <a:r>
            <a:rPr lang="en-US" sz="1050" dirty="0" err="1">
              <a:latin typeface="Arial" panose="020B0604020202020204" pitchFamily="34" charset="0"/>
              <a:cs typeface="Arial" panose="020B0604020202020204" pitchFamily="34" charset="0"/>
            </a:rPr>
            <a:t>Danışmanı</a:t>
          </a:r>
          <a:r>
            <a:rPr lang="en-US" sz="1050" dirty="0">
              <a:latin typeface="Arial" panose="020B0604020202020204" pitchFamily="34" charset="0"/>
              <a:cs typeface="Arial" panose="020B0604020202020204" pitchFamily="34" charset="0"/>
            </a:rPr>
            <a:t> </a:t>
          </a:r>
        </a:p>
      </dgm:t>
    </dgm:pt>
    <dgm:pt modelId="{4D1F4DB9-98D3-42EC-A724-6993DBBE2043}" type="parTrans" cxnId="{14A63129-0C59-48F3-82D1-774A98203623}">
      <dgm:prSet/>
      <dgm:spPr/>
      <dgm:t>
        <a:bodyPr/>
        <a:lstStyle/>
        <a:p>
          <a:endParaRPr lang="en-US"/>
        </a:p>
      </dgm:t>
    </dgm:pt>
    <dgm:pt modelId="{B82A5DA2-FC57-4954-A7BA-58F87B800A2E}" type="sibTrans" cxnId="{14A63129-0C59-48F3-82D1-774A98203623}">
      <dgm:prSet/>
      <dgm:spPr/>
      <dgm:t>
        <a:bodyPr/>
        <a:lstStyle/>
        <a:p>
          <a:endParaRPr lang="en-US"/>
        </a:p>
      </dgm:t>
    </dgm:pt>
    <dgm:pt modelId="{4F2EA9AE-EF71-4A47-9911-2AFC9307F572}">
      <dgm:prSet custT="1"/>
      <dgm:spPr/>
      <dgm:t>
        <a:bodyPr/>
        <a:lstStyle/>
        <a:p>
          <a:pPr>
            <a:defRPr b="1"/>
          </a:pPr>
          <a:r>
            <a:rPr lang="en-US" sz="1050" dirty="0">
              <a:latin typeface="Arial" panose="020B0604020202020204" pitchFamily="34" charset="0"/>
              <a:cs typeface="Arial" panose="020B0604020202020204" pitchFamily="34" charset="0"/>
            </a:rPr>
            <a:t>2024-</a:t>
          </a:r>
        </a:p>
      </dgm:t>
    </dgm:pt>
    <dgm:pt modelId="{0C95DD35-A422-46B9-87CC-E60FCABF25D6}" type="parTrans" cxnId="{0CD02383-2794-4A1C-8E0B-7DE98C02D091}">
      <dgm:prSet/>
      <dgm:spPr/>
      <dgm:t>
        <a:bodyPr/>
        <a:lstStyle/>
        <a:p>
          <a:endParaRPr lang="en-US"/>
        </a:p>
      </dgm:t>
    </dgm:pt>
    <dgm:pt modelId="{EED24F15-0787-4C07-BFF7-2E0D4C1E2E34}" type="sibTrans" cxnId="{0CD02383-2794-4A1C-8E0B-7DE98C02D091}">
      <dgm:prSet/>
      <dgm:spPr/>
      <dgm:t>
        <a:bodyPr/>
        <a:lstStyle/>
        <a:p>
          <a:endParaRPr lang="en-US"/>
        </a:p>
      </dgm:t>
    </dgm:pt>
    <dgm:pt modelId="{BB29D58E-957D-408E-9479-9EE65E54BEE1}">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Siber </a:t>
          </a:r>
          <a:r>
            <a:rPr lang="en-US" sz="1050" dirty="0" err="1">
              <a:latin typeface="Arial" panose="020B0604020202020204" pitchFamily="34" charset="0"/>
              <a:cs typeface="Arial" panose="020B0604020202020204" pitchFamily="34" charset="0"/>
            </a:rPr>
            <a:t>Güvenlik</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Yönetim</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Danışmanı</a:t>
          </a:r>
          <a:endParaRPr lang="en-US" sz="1050" dirty="0">
            <a:latin typeface="Arial" panose="020B0604020202020204" pitchFamily="34" charset="0"/>
            <a:cs typeface="Arial" panose="020B0604020202020204" pitchFamily="34" charset="0"/>
          </a:endParaRPr>
        </a:p>
      </dgm:t>
    </dgm:pt>
    <dgm:pt modelId="{716717B2-0A45-4A42-A3E0-F640922EF409}" type="parTrans" cxnId="{20BA728F-1F5F-4B71-8B4F-2DFC992BF186}">
      <dgm:prSet/>
      <dgm:spPr/>
      <dgm:t>
        <a:bodyPr/>
        <a:lstStyle/>
        <a:p>
          <a:endParaRPr lang="en-US"/>
        </a:p>
      </dgm:t>
    </dgm:pt>
    <dgm:pt modelId="{541F2F5B-C1ED-4692-B460-6A3AFAA0650D}" type="sibTrans" cxnId="{20BA728F-1F5F-4B71-8B4F-2DFC992BF186}">
      <dgm:prSet/>
      <dgm:spPr/>
      <dgm:t>
        <a:bodyPr/>
        <a:lstStyle/>
        <a:p>
          <a:endParaRPr lang="en-US"/>
        </a:p>
      </dgm:t>
    </dgm:pt>
    <dgm:pt modelId="{D1CF243C-BC3A-4EBC-82DA-112DABB85D5B}">
      <dgm:prSet custT="1"/>
      <dgm:spPr>
        <a:solidFill>
          <a:srgbClr val="FFFFCC">
            <a:alpha val="90000"/>
          </a:srgbClr>
        </a:solidFill>
      </dgm:spPr>
      <dgm:t>
        <a:bodyPr/>
        <a:lstStyle/>
        <a:p>
          <a:r>
            <a:rPr lang="en-US" sz="1050" dirty="0" err="1">
              <a:latin typeface="Arial" panose="020B0604020202020204" pitchFamily="34" charset="0"/>
              <a:cs typeface="Arial" panose="020B0604020202020204" pitchFamily="34" charset="0"/>
            </a:rPr>
            <a:t>Bilişim</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Güvenliği</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ve</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Kalite</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Yönetimi</a:t>
          </a:r>
          <a:r>
            <a:rPr lang="en-US" sz="1050" dirty="0">
              <a:latin typeface="Arial" panose="020B0604020202020204" pitchFamily="34" charset="0"/>
              <a:cs typeface="Arial" panose="020B0604020202020204" pitchFamily="34" charset="0"/>
            </a:rPr>
            <a:t> Md.</a:t>
          </a:r>
        </a:p>
      </dgm:t>
    </dgm:pt>
    <dgm:pt modelId="{04FACE1C-F480-4077-BA78-E67D952D7ACD}" type="parTrans" cxnId="{5E79F119-7E98-489C-9F6C-BC50417C76CC}">
      <dgm:prSet/>
      <dgm:spPr/>
      <dgm:t>
        <a:bodyPr/>
        <a:lstStyle/>
        <a:p>
          <a:endParaRPr lang="en-US"/>
        </a:p>
      </dgm:t>
    </dgm:pt>
    <dgm:pt modelId="{BF3FFBBE-0F60-4B02-B293-FCDA513A2208}" type="sibTrans" cxnId="{5E79F119-7E98-489C-9F6C-BC50417C76CC}">
      <dgm:prSet/>
      <dgm:spPr/>
      <dgm:t>
        <a:bodyPr/>
        <a:lstStyle/>
        <a:p>
          <a:endParaRPr lang="en-US"/>
        </a:p>
      </dgm:t>
    </dgm:pt>
    <dgm:pt modelId="{DA0FB79C-D042-4F02-B4DD-25B32CE9064C}">
      <dgm:prSet custT="1"/>
      <dgm:spPr>
        <a:solidFill>
          <a:srgbClr val="FFFFCC">
            <a:alpha val="90000"/>
          </a:srgbClr>
        </a:solidFill>
      </dgm:spPr>
      <dgm:t>
        <a:bodyPr/>
        <a:lstStyle/>
        <a:p>
          <a:r>
            <a:rPr lang="en-US" sz="1050" dirty="0">
              <a:latin typeface="Arial" panose="020B0604020202020204" pitchFamily="34" charset="0"/>
              <a:cs typeface="Arial" panose="020B0604020202020204" pitchFamily="34" charset="0"/>
            </a:rPr>
            <a:t>Siber </a:t>
          </a:r>
          <a:r>
            <a:rPr lang="en-US" sz="1050" dirty="0" err="1">
              <a:latin typeface="Arial" panose="020B0604020202020204" pitchFamily="34" charset="0"/>
              <a:cs typeface="Arial" panose="020B0604020202020204" pitchFamily="34" charset="0"/>
            </a:rPr>
            <a:t>Güvenlik</a:t>
          </a:r>
          <a:r>
            <a:rPr lang="en-US" sz="1050" dirty="0">
              <a:latin typeface="Arial" panose="020B0604020202020204" pitchFamily="34" charset="0"/>
              <a:cs typeface="Arial" panose="020B0604020202020204" pitchFamily="34" charset="0"/>
            </a:rPr>
            <a:t> Dir..</a:t>
          </a:r>
        </a:p>
      </dgm:t>
    </dgm:pt>
    <dgm:pt modelId="{2774CF3D-0DFE-41F5-B929-B015B3006F3B}" type="parTrans" cxnId="{A834A53A-1A29-42A8-A1F1-B1C6DDFE1B6E}">
      <dgm:prSet/>
      <dgm:spPr/>
      <dgm:t>
        <a:bodyPr/>
        <a:lstStyle/>
        <a:p>
          <a:endParaRPr lang="en-US"/>
        </a:p>
      </dgm:t>
    </dgm:pt>
    <dgm:pt modelId="{6E326BB4-F7F2-4BFF-AB10-27679F7B6F61}" type="sibTrans" cxnId="{A834A53A-1A29-42A8-A1F1-B1C6DDFE1B6E}">
      <dgm:prSet/>
      <dgm:spPr/>
      <dgm:t>
        <a:bodyPr/>
        <a:lstStyle/>
        <a:p>
          <a:endParaRPr lang="en-US"/>
        </a:p>
      </dgm:t>
    </dgm:pt>
    <dgm:pt modelId="{8C30E009-506B-4E95-9C08-CD21C34FFE84}">
      <dgm:prSet custT="1"/>
      <dgm:spPr>
        <a:solidFill>
          <a:srgbClr val="FFFFCC">
            <a:alpha val="90000"/>
          </a:srgbClr>
        </a:solidFill>
      </dgm:spPr>
      <dgm:t>
        <a:bodyPr/>
        <a:lstStyle/>
        <a:p>
          <a:r>
            <a:rPr lang="en-US" sz="1050" dirty="0" err="1">
              <a:latin typeface="Arial" panose="020B0604020202020204" pitchFamily="34" charset="0"/>
              <a:cs typeface="Arial" panose="020B0604020202020204" pitchFamily="34" charset="0"/>
            </a:rPr>
            <a:t>Sistem</a:t>
          </a:r>
          <a:r>
            <a:rPr lang="en-US" sz="1050" dirty="0">
              <a:latin typeface="Arial" panose="020B0604020202020204" pitchFamily="34" charset="0"/>
              <a:cs typeface="Arial" panose="020B0604020202020204" pitchFamily="34" charset="0"/>
            </a:rPr>
            <a:t> </a:t>
          </a:r>
          <a:r>
            <a:rPr lang="en-US" sz="1050" dirty="0" err="1">
              <a:latin typeface="Arial" panose="020B0604020202020204" pitchFamily="34" charset="0"/>
              <a:cs typeface="Arial" panose="020B0604020202020204" pitchFamily="34" charset="0"/>
            </a:rPr>
            <a:t>Uzmanı</a:t>
          </a:r>
          <a:endParaRPr lang="en-US" sz="1050" dirty="0">
            <a:latin typeface="Arial" panose="020B0604020202020204" pitchFamily="34" charset="0"/>
            <a:cs typeface="Arial" panose="020B0604020202020204" pitchFamily="34" charset="0"/>
          </a:endParaRPr>
        </a:p>
      </dgm:t>
    </dgm:pt>
    <dgm:pt modelId="{E5593FEC-EED1-43CC-AECD-D3BD8498BA61}" type="parTrans" cxnId="{D61DBD7D-462D-4B39-A423-5155ECC69975}">
      <dgm:prSet/>
      <dgm:spPr/>
      <dgm:t>
        <a:bodyPr/>
        <a:lstStyle/>
        <a:p>
          <a:endParaRPr lang="en-US"/>
        </a:p>
      </dgm:t>
    </dgm:pt>
    <dgm:pt modelId="{31A3B644-7B78-4BA5-B201-1D3508C9E1D3}" type="sibTrans" cxnId="{D61DBD7D-462D-4B39-A423-5155ECC69975}">
      <dgm:prSet/>
      <dgm:spPr/>
      <dgm:t>
        <a:bodyPr/>
        <a:lstStyle/>
        <a:p>
          <a:endParaRPr lang="en-US"/>
        </a:p>
      </dgm:t>
    </dgm:pt>
    <dgm:pt modelId="{ED0301D6-D4D3-42FF-B0FB-66FE377D7529}" type="pres">
      <dgm:prSet presAssocID="{936DB309-9916-4550-85E3-BCAE8F69A6F0}" presName="root" presStyleCnt="0">
        <dgm:presLayoutVars>
          <dgm:chMax/>
          <dgm:chPref/>
          <dgm:animLvl val="lvl"/>
        </dgm:presLayoutVars>
      </dgm:prSet>
      <dgm:spPr/>
    </dgm:pt>
    <dgm:pt modelId="{979721E5-9AAA-4CB4-B7BD-596053FC264F}" type="pres">
      <dgm:prSet presAssocID="{936DB309-9916-4550-85E3-BCAE8F69A6F0}" presName="divider" presStyleLbl="fgAccFollowNode1" presStyleIdx="0" presStyleCnt="1"/>
      <dgm:spPr>
        <a:solidFill>
          <a:schemeClr val="accent2">
            <a:alpha val="90000"/>
            <a:tint val="40000"/>
            <a:hueOff val="0"/>
            <a:satOff val="0"/>
            <a:lumOff val="0"/>
            <a:alphaOff val="0"/>
          </a:schemeClr>
        </a:solidFill>
        <a:ln w="9525" cap="rnd" cmpd="sng" algn="ctr">
          <a:solidFill>
            <a:schemeClr val="accent2">
              <a:alpha val="90000"/>
              <a:tint val="40000"/>
              <a:hueOff val="0"/>
              <a:satOff val="0"/>
              <a:lumOff val="0"/>
              <a:alphaOff val="0"/>
            </a:schemeClr>
          </a:solidFill>
          <a:prstDash val="solid"/>
          <a:tailEnd type="triangle" w="lg" len="lg"/>
        </a:ln>
        <a:effectLst/>
      </dgm:spPr>
    </dgm:pt>
    <dgm:pt modelId="{AEFF8580-F5C3-4ABF-940D-67524C163C15}" type="pres">
      <dgm:prSet presAssocID="{936DB309-9916-4550-85E3-BCAE8F69A6F0}" presName="nodes" presStyleCnt="0">
        <dgm:presLayoutVars>
          <dgm:chMax/>
          <dgm:chPref/>
          <dgm:animLvl val="lvl"/>
        </dgm:presLayoutVars>
      </dgm:prSet>
      <dgm:spPr/>
    </dgm:pt>
    <dgm:pt modelId="{0D515DD5-5785-4237-8814-5AC0BD9A3024}" type="pres">
      <dgm:prSet presAssocID="{ACB30DEE-0995-4AF6-AA71-785C5D57A346}" presName="composite" presStyleCnt="0"/>
      <dgm:spPr/>
    </dgm:pt>
    <dgm:pt modelId="{85F3D103-8AFF-4D22-8904-8B032F4663BB}" type="pres">
      <dgm:prSet presAssocID="{ACB30DEE-0995-4AF6-AA71-785C5D57A346}" presName="L1TextContainer" presStyleLbl="revTx" presStyleIdx="0" presStyleCnt="11">
        <dgm:presLayoutVars>
          <dgm:chMax val="1"/>
          <dgm:chPref val="1"/>
          <dgm:bulletEnabled val="1"/>
        </dgm:presLayoutVars>
      </dgm:prSet>
      <dgm:spPr/>
    </dgm:pt>
    <dgm:pt modelId="{3667CC92-EAEA-4DA4-B438-A189DDC37ADB}" type="pres">
      <dgm:prSet presAssocID="{ACB30DEE-0995-4AF6-AA71-785C5D57A346}" presName="L2TextContainerWrapper" presStyleCnt="0">
        <dgm:presLayoutVars>
          <dgm:chMax val="0"/>
          <dgm:chPref val="0"/>
          <dgm:bulletEnabled val="1"/>
        </dgm:presLayoutVars>
      </dgm:prSet>
      <dgm:spPr/>
    </dgm:pt>
    <dgm:pt modelId="{8CAD4127-8BA2-4428-8EF3-E900B1251FF6}" type="pres">
      <dgm:prSet presAssocID="{ACB30DEE-0995-4AF6-AA71-785C5D57A346}" presName="L2TextContainer" presStyleLbl="bgAcc1" presStyleIdx="0" presStyleCnt="11"/>
      <dgm:spPr/>
    </dgm:pt>
    <dgm:pt modelId="{3ED2A107-9C7D-4BEC-9E47-CCBFF5EB394E}" type="pres">
      <dgm:prSet presAssocID="{ACB30DEE-0995-4AF6-AA71-785C5D57A346}" presName="FlexibleEmptyPlaceHolder" presStyleCnt="0"/>
      <dgm:spPr/>
    </dgm:pt>
    <dgm:pt modelId="{5B94345B-EE70-4B99-8360-18FFF5616A22}" type="pres">
      <dgm:prSet presAssocID="{ACB30DEE-0995-4AF6-AA71-785C5D57A346}" presName="ConnectLine" presStyleLbl="sibTrans1D1" presStyleIdx="0" presStyleCnt="11"/>
      <dgm:spPr>
        <a:noFill/>
        <a:ln w="9525" cap="rnd" cmpd="sng" algn="ctr">
          <a:solidFill>
            <a:schemeClr val="accent2">
              <a:hueOff val="0"/>
              <a:satOff val="0"/>
              <a:lumOff val="0"/>
              <a:alphaOff val="0"/>
            </a:schemeClr>
          </a:solidFill>
          <a:prstDash val="dash"/>
        </a:ln>
        <a:effectLst/>
      </dgm:spPr>
    </dgm:pt>
    <dgm:pt modelId="{D4C327D1-36A4-4396-9A00-5EA0A6EFBF0A}" type="pres">
      <dgm:prSet presAssocID="{ACB30DEE-0995-4AF6-AA71-785C5D57A346}" presName="ConnectorPoint" presStyleLbl="alignNode1" presStyleIdx="0" presStyleCnt="11"/>
      <dgm:spPr/>
    </dgm:pt>
    <dgm:pt modelId="{539AF534-B46B-4FEC-9960-AFCEDAB79D1E}" type="pres">
      <dgm:prSet presAssocID="{ACB30DEE-0995-4AF6-AA71-785C5D57A346}" presName="EmptyPlaceHolder" presStyleCnt="0"/>
      <dgm:spPr/>
    </dgm:pt>
    <dgm:pt modelId="{AFA1D330-9A04-48ED-9299-485FCF765E63}" type="pres">
      <dgm:prSet presAssocID="{0522347E-A9DB-4799-B97B-AA50594D8125}" presName="spaceBetweenRectangles" presStyleCnt="0"/>
      <dgm:spPr/>
    </dgm:pt>
    <dgm:pt modelId="{1C412CEA-0EBF-4A30-BE66-2C4360DE9C51}" type="pres">
      <dgm:prSet presAssocID="{A23D87ED-AF5C-451C-9EDE-4696E8F61D84}" presName="composite" presStyleCnt="0"/>
      <dgm:spPr/>
    </dgm:pt>
    <dgm:pt modelId="{0480289F-B32A-4036-BF1A-50E3C0D5DA47}" type="pres">
      <dgm:prSet presAssocID="{A23D87ED-AF5C-451C-9EDE-4696E8F61D84}" presName="L1TextContainer" presStyleLbl="revTx" presStyleIdx="1" presStyleCnt="11">
        <dgm:presLayoutVars>
          <dgm:chMax val="1"/>
          <dgm:chPref val="1"/>
          <dgm:bulletEnabled val="1"/>
        </dgm:presLayoutVars>
      </dgm:prSet>
      <dgm:spPr/>
    </dgm:pt>
    <dgm:pt modelId="{EAABB422-0AD9-48E4-A6EA-6B2A23C0DA27}" type="pres">
      <dgm:prSet presAssocID="{A23D87ED-AF5C-451C-9EDE-4696E8F61D84}" presName="L2TextContainerWrapper" presStyleCnt="0">
        <dgm:presLayoutVars>
          <dgm:chMax val="0"/>
          <dgm:chPref val="0"/>
          <dgm:bulletEnabled val="1"/>
        </dgm:presLayoutVars>
      </dgm:prSet>
      <dgm:spPr/>
    </dgm:pt>
    <dgm:pt modelId="{4AA0B9E8-D58A-4DCD-B3EE-C1B8C3312C9D}" type="pres">
      <dgm:prSet presAssocID="{A23D87ED-AF5C-451C-9EDE-4696E8F61D84}" presName="L2TextContainer" presStyleLbl="bgAcc1" presStyleIdx="1" presStyleCnt="11"/>
      <dgm:spPr/>
    </dgm:pt>
    <dgm:pt modelId="{2F57A6E8-3931-4169-91DA-9A8D89D5F89B}" type="pres">
      <dgm:prSet presAssocID="{A23D87ED-AF5C-451C-9EDE-4696E8F61D84}" presName="FlexibleEmptyPlaceHolder" presStyleCnt="0"/>
      <dgm:spPr/>
    </dgm:pt>
    <dgm:pt modelId="{93A6934B-535A-42CE-95BD-ACA27A2838C8}" type="pres">
      <dgm:prSet presAssocID="{A23D87ED-AF5C-451C-9EDE-4696E8F61D84}" presName="ConnectLine" presStyleLbl="sibTrans1D1" presStyleIdx="1" presStyleCnt="11"/>
      <dgm:spPr>
        <a:noFill/>
        <a:ln w="9525" cap="rnd" cmpd="sng" algn="ctr">
          <a:solidFill>
            <a:schemeClr val="accent2">
              <a:hueOff val="0"/>
              <a:satOff val="0"/>
              <a:lumOff val="0"/>
              <a:alphaOff val="0"/>
            </a:schemeClr>
          </a:solidFill>
          <a:prstDash val="dash"/>
        </a:ln>
        <a:effectLst/>
      </dgm:spPr>
    </dgm:pt>
    <dgm:pt modelId="{5B7C028E-85BB-468C-B7F0-E04C6170DFCD}" type="pres">
      <dgm:prSet presAssocID="{A23D87ED-AF5C-451C-9EDE-4696E8F61D84}" presName="ConnectorPoint" presStyleLbl="alignNode1" presStyleIdx="1" presStyleCnt="11"/>
      <dgm:spPr/>
    </dgm:pt>
    <dgm:pt modelId="{59606632-00A6-4390-B4E0-5125FA3BB422}" type="pres">
      <dgm:prSet presAssocID="{A23D87ED-AF5C-451C-9EDE-4696E8F61D84}" presName="EmptyPlaceHolder" presStyleCnt="0"/>
      <dgm:spPr/>
    </dgm:pt>
    <dgm:pt modelId="{69D3E6AC-6CDD-47C6-9382-57F3D88CB74F}" type="pres">
      <dgm:prSet presAssocID="{D9F07D1B-2918-41A0-A85B-4120EDFF5106}" presName="spaceBetweenRectangles" presStyleCnt="0"/>
      <dgm:spPr/>
    </dgm:pt>
    <dgm:pt modelId="{DB6F31EA-21E1-4C2A-BF8E-EC8D60B44ED3}" type="pres">
      <dgm:prSet presAssocID="{36408891-80C4-427B-B4A6-F47BC0ECCD02}" presName="composite" presStyleCnt="0"/>
      <dgm:spPr/>
    </dgm:pt>
    <dgm:pt modelId="{34EA92BD-85E5-4870-B45D-D5BC9E35C1DE}" type="pres">
      <dgm:prSet presAssocID="{36408891-80C4-427B-B4A6-F47BC0ECCD02}" presName="L1TextContainer" presStyleLbl="revTx" presStyleIdx="2" presStyleCnt="11">
        <dgm:presLayoutVars>
          <dgm:chMax val="1"/>
          <dgm:chPref val="1"/>
          <dgm:bulletEnabled val="1"/>
        </dgm:presLayoutVars>
      </dgm:prSet>
      <dgm:spPr/>
    </dgm:pt>
    <dgm:pt modelId="{5320AB8B-61A6-404F-BEE0-882DD686BE2C}" type="pres">
      <dgm:prSet presAssocID="{36408891-80C4-427B-B4A6-F47BC0ECCD02}" presName="L2TextContainerWrapper" presStyleCnt="0">
        <dgm:presLayoutVars>
          <dgm:chMax val="0"/>
          <dgm:chPref val="0"/>
          <dgm:bulletEnabled val="1"/>
        </dgm:presLayoutVars>
      </dgm:prSet>
      <dgm:spPr/>
    </dgm:pt>
    <dgm:pt modelId="{EE9DB4A7-1B6E-4A2C-9185-46370121120C}" type="pres">
      <dgm:prSet presAssocID="{36408891-80C4-427B-B4A6-F47BC0ECCD02}" presName="L2TextContainer" presStyleLbl="bgAcc1" presStyleIdx="2" presStyleCnt="11"/>
      <dgm:spPr/>
    </dgm:pt>
    <dgm:pt modelId="{0782BD70-B0AE-45C1-80A4-1C26F0FBFFC8}" type="pres">
      <dgm:prSet presAssocID="{36408891-80C4-427B-B4A6-F47BC0ECCD02}" presName="FlexibleEmptyPlaceHolder" presStyleCnt="0"/>
      <dgm:spPr/>
    </dgm:pt>
    <dgm:pt modelId="{607D46BF-CFF2-4FB9-8FE9-1C84AB8E40BE}" type="pres">
      <dgm:prSet presAssocID="{36408891-80C4-427B-B4A6-F47BC0ECCD02}" presName="ConnectLine" presStyleLbl="sibTrans1D1" presStyleIdx="2" presStyleCnt="11"/>
      <dgm:spPr>
        <a:noFill/>
        <a:ln w="9525" cap="rnd" cmpd="sng" algn="ctr">
          <a:solidFill>
            <a:schemeClr val="accent2">
              <a:hueOff val="0"/>
              <a:satOff val="0"/>
              <a:lumOff val="0"/>
              <a:alphaOff val="0"/>
            </a:schemeClr>
          </a:solidFill>
          <a:prstDash val="dash"/>
        </a:ln>
        <a:effectLst/>
      </dgm:spPr>
    </dgm:pt>
    <dgm:pt modelId="{4E346F6D-BE66-4953-BF2C-136F63A476F9}" type="pres">
      <dgm:prSet presAssocID="{36408891-80C4-427B-B4A6-F47BC0ECCD02}" presName="ConnectorPoint" presStyleLbl="alignNode1" presStyleIdx="2" presStyleCnt="11"/>
      <dgm:spPr/>
    </dgm:pt>
    <dgm:pt modelId="{47EEEEDF-112A-4720-9541-27C799268398}" type="pres">
      <dgm:prSet presAssocID="{36408891-80C4-427B-B4A6-F47BC0ECCD02}" presName="EmptyPlaceHolder" presStyleCnt="0"/>
      <dgm:spPr/>
    </dgm:pt>
    <dgm:pt modelId="{1450554F-294A-410A-A6BB-FC0D1764EBB4}" type="pres">
      <dgm:prSet presAssocID="{BC2737BA-CD36-4962-8214-CA083EBB43FF}" presName="spaceBetweenRectangles" presStyleCnt="0"/>
      <dgm:spPr/>
    </dgm:pt>
    <dgm:pt modelId="{C5943A39-0E2D-4B00-8B7E-64D20576B23D}" type="pres">
      <dgm:prSet presAssocID="{27A9050F-64CB-40AE-83C1-571F4AA9DAF0}" presName="composite" presStyleCnt="0"/>
      <dgm:spPr/>
    </dgm:pt>
    <dgm:pt modelId="{686EF8FE-A6A3-47A0-9594-B722F094C155}" type="pres">
      <dgm:prSet presAssocID="{27A9050F-64CB-40AE-83C1-571F4AA9DAF0}" presName="L1TextContainer" presStyleLbl="revTx" presStyleIdx="3" presStyleCnt="11">
        <dgm:presLayoutVars>
          <dgm:chMax val="1"/>
          <dgm:chPref val="1"/>
          <dgm:bulletEnabled val="1"/>
        </dgm:presLayoutVars>
      </dgm:prSet>
      <dgm:spPr/>
    </dgm:pt>
    <dgm:pt modelId="{3F30355F-0958-4537-90A4-669175EC4CE8}" type="pres">
      <dgm:prSet presAssocID="{27A9050F-64CB-40AE-83C1-571F4AA9DAF0}" presName="L2TextContainerWrapper" presStyleCnt="0">
        <dgm:presLayoutVars>
          <dgm:chMax val="0"/>
          <dgm:chPref val="0"/>
          <dgm:bulletEnabled val="1"/>
        </dgm:presLayoutVars>
      </dgm:prSet>
      <dgm:spPr/>
    </dgm:pt>
    <dgm:pt modelId="{1854D391-628B-489C-8DC6-84D3DD6EE195}" type="pres">
      <dgm:prSet presAssocID="{27A9050F-64CB-40AE-83C1-571F4AA9DAF0}" presName="L2TextContainer" presStyleLbl="bgAcc1" presStyleIdx="3" presStyleCnt="11"/>
      <dgm:spPr/>
    </dgm:pt>
    <dgm:pt modelId="{0F5003EE-4DC7-4139-B7A7-C23A26B69244}" type="pres">
      <dgm:prSet presAssocID="{27A9050F-64CB-40AE-83C1-571F4AA9DAF0}" presName="FlexibleEmptyPlaceHolder" presStyleCnt="0"/>
      <dgm:spPr/>
    </dgm:pt>
    <dgm:pt modelId="{E42477BA-7CB8-43A8-8634-39DA1331536B}" type="pres">
      <dgm:prSet presAssocID="{27A9050F-64CB-40AE-83C1-571F4AA9DAF0}" presName="ConnectLine" presStyleLbl="sibTrans1D1" presStyleIdx="3" presStyleCnt="11"/>
      <dgm:spPr>
        <a:noFill/>
        <a:ln w="9525" cap="rnd" cmpd="sng" algn="ctr">
          <a:solidFill>
            <a:schemeClr val="accent2">
              <a:hueOff val="0"/>
              <a:satOff val="0"/>
              <a:lumOff val="0"/>
              <a:alphaOff val="0"/>
            </a:schemeClr>
          </a:solidFill>
          <a:prstDash val="dash"/>
        </a:ln>
        <a:effectLst/>
      </dgm:spPr>
    </dgm:pt>
    <dgm:pt modelId="{30CDCEDA-D1BF-4FDA-8C7A-BC7092C68754}" type="pres">
      <dgm:prSet presAssocID="{27A9050F-64CB-40AE-83C1-571F4AA9DAF0}" presName="ConnectorPoint" presStyleLbl="alignNode1" presStyleIdx="3" presStyleCnt="11"/>
      <dgm:spPr/>
    </dgm:pt>
    <dgm:pt modelId="{01D0AB19-9210-4061-9693-2D10C3B37983}" type="pres">
      <dgm:prSet presAssocID="{27A9050F-64CB-40AE-83C1-571F4AA9DAF0}" presName="EmptyPlaceHolder" presStyleCnt="0"/>
      <dgm:spPr/>
    </dgm:pt>
    <dgm:pt modelId="{E2F5BF45-E706-4E77-B000-EE181B146064}" type="pres">
      <dgm:prSet presAssocID="{8059117D-ED7C-46DC-BDAF-BB8A9F885CAC}" presName="spaceBetweenRectangles" presStyleCnt="0"/>
      <dgm:spPr/>
    </dgm:pt>
    <dgm:pt modelId="{0D0C869E-33E1-4F46-94C3-649EA8BE7048}" type="pres">
      <dgm:prSet presAssocID="{8DCB6094-E1C7-4A22-B3EF-5CACB2D1879A}" presName="composite" presStyleCnt="0"/>
      <dgm:spPr/>
    </dgm:pt>
    <dgm:pt modelId="{5DEDDBF0-FC92-4C8C-8BAF-11A88772E7B4}" type="pres">
      <dgm:prSet presAssocID="{8DCB6094-E1C7-4A22-B3EF-5CACB2D1879A}" presName="L1TextContainer" presStyleLbl="revTx" presStyleIdx="4" presStyleCnt="11">
        <dgm:presLayoutVars>
          <dgm:chMax val="1"/>
          <dgm:chPref val="1"/>
          <dgm:bulletEnabled val="1"/>
        </dgm:presLayoutVars>
      </dgm:prSet>
      <dgm:spPr/>
    </dgm:pt>
    <dgm:pt modelId="{E2E8C3E1-288A-4D36-BE2F-A17309EBE920}" type="pres">
      <dgm:prSet presAssocID="{8DCB6094-E1C7-4A22-B3EF-5CACB2D1879A}" presName="L2TextContainerWrapper" presStyleCnt="0">
        <dgm:presLayoutVars>
          <dgm:chMax val="0"/>
          <dgm:chPref val="0"/>
          <dgm:bulletEnabled val="1"/>
        </dgm:presLayoutVars>
      </dgm:prSet>
      <dgm:spPr/>
    </dgm:pt>
    <dgm:pt modelId="{11462D82-71EC-41C6-9B65-79F56FA4E53A}" type="pres">
      <dgm:prSet presAssocID="{8DCB6094-E1C7-4A22-B3EF-5CACB2D1879A}" presName="L2TextContainer" presStyleLbl="bgAcc1" presStyleIdx="4" presStyleCnt="11"/>
      <dgm:spPr/>
    </dgm:pt>
    <dgm:pt modelId="{2FD35A9B-2BCC-47C5-99E4-35649A7C394E}" type="pres">
      <dgm:prSet presAssocID="{8DCB6094-E1C7-4A22-B3EF-5CACB2D1879A}" presName="FlexibleEmptyPlaceHolder" presStyleCnt="0"/>
      <dgm:spPr/>
    </dgm:pt>
    <dgm:pt modelId="{9E944AFA-960A-4618-BCB7-3D0588085E71}" type="pres">
      <dgm:prSet presAssocID="{8DCB6094-E1C7-4A22-B3EF-5CACB2D1879A}" presName="ConnectLine" presStyleLbl="sibTrans1D1" presStyleIdx="4" presStyleCnt="11"/>
      <dgm:spPr>
        <a:noFill/>
        <a:ln w="9525" cap="rnd" cmpd="sng" algn="ctr">
          <a:solidFill>
            <a:schemeClr val="accent2">
              <a:hueOff val="0"/>
              <a:satOff val="0"/>
              <a:lumOff val="0"/>
              <a:alphaOff val="0"/>
            </a:schemeClr>
          </a:solidFill>
          <a:prstDash val="dash"/>
        </a:ln>
        <a:effectLst/>
      </dgm:spPr>
    </dgm:pt>
    <dgm:pt modelId="{03FEC02E-E1A2-4F5D-BDF4-7B896B495640}" type="pres">
      <dgm:prSet presAssocID="{8DCB6094-E1C7-4A22-B3EF-5CACB2D1879A}" presName="ConnectorPoint" presStyleLbl="alignNode1" presStyleIdx="4" presStyleCnt="11"/>
      <dgm:spPr/>
    </dgm:pt>
    <dgm:pt modelId="{09908628-784F-4294-9C26-0CABC6314134}" type="pres">
      <dgm:prSet presAssocID="{8DCB6094-E1C7-4A22-B3EF-5CACB2D1879A}" presName="EmptyPlaceHolder" presStyleCnt="0"/>
      <dgm:spPr/>
    </dgm:pt>
    <dgm:pt modelId="{2B88985D-7411-4165-AC7C-C1079F08618C}" type="pres">
      <dgm:prSet presAssocID="{7E4A3E12-181E-4C81-B374-16C56AE39E76}" presName="spaceBetweenRectangles" presStyleCnt="0"/>
      <dgm:spPr/>
    </dgm:pt>
    <dgm:pt modelId="{FD74EBB8-C2A0-4D13-8D1A-0AFEA86818D7}" type="pres">
      <dgm:prSet presAssocID="{92354F3A-E7AF-44C5-9F28-429B97BB226F}" presName="composite" presStyleCnt="0"/>
      <dgm:spPr/>
    </dgm:pt>
    <dgm:pt modelId="{FDC2649D-AC5B-4266-94F9-C06200245821}" type="pres">
      <dgm:prSet presAssocID="{92354F3A-E7AF-44C5-9F28-429B97BB226F}" presName="L1TextContainer" presStyleLbl="revTx" presStyleIdx="5" presStyleCnt="11">
        <dgm:presLayoutVars>
          <dgm:chMax val="1"/>
          <dgm:chPref val="1"/>
          <dgm:bulletEnabled val="1"/>
        </dgm:presLayoutVars>
      </dgm:prSet>
      <dgm:spPr/>
    </dgm:pt>
    <dgm:pt modelId="{1EE946E4-8A8C-47D7-AE23-201A5AC64957}" type="pres">
      <dgm:prSet presAssocID="{92354F3A-E7AF-44C5-9F28-429B97BB226F}" presName="L2TextContainerWrapper" presStyleCnt="0">
        <dgm:presLayoutVars>
          <dgm:chMax val="0"/>
          <dgm:chPref val="0"/>
          <dgm:bulletEnabled val="1"/>
        </dgm:presLayoutVars>
      </dgm:prSet>
      <dgm:spPr/>
    </dgm:pt>
    <dgm:pt modelId="{59B4403B-E3E8-4D2C-AC91-4DEF47CF1BC9}" type="pres">
      <dgm:prSet presAssocID="{92354F3A-E7AF-44C5-9F28-429B97BB226F}" presName="L2TextContainer" presStyleLbl="bgAcc1" presStyleIdx="5" presStyleCnt="11"/>
      <dgm:spPr/>
    </dgm:pt>
    <dgm:pt modelId="{1C465285-4BAE-4A5D-9DAD-BC5A7AECF9AE}" type="pres">
      <dgm:prSet presAssocID="{92354F3A-E7AF-44C5-9F28-429B97BB226F}" presName="FlexibleEmptyPlaceHolder" presStyleCnt="0"/>
      <dgm:spPr/>
    </dgm:pt>
    <dgm:pt modelId="{3556E5B4-AC58-437E-9C10-C2F4BA690EE2}" type="pres">
      <dgm:prSet presAssocID="{92354F3A-E7AF-44C5-9F28-429B97BB226F}" presName="ConnectLine" presStyleLbl="sibTrans1D1" presStyleIdx="5" presStyleCnt="11"/>
      <dgm:spPr>
        <a:noFill/>
        <a:ln w="9525" cap="rnd" cmpd="sng" algn="ctr">
          <a:solidFill>
            <a:schemeClr val="accent2">
              <a:hueOff val="0"/>
              <a:satOff val="0"/>
              <a:lumOff val="0"/>
              <a:alphaOff val="0"/>
            </a:schemeClr>
          </a:solidFill>
          <a:prstDash val="dash"/>
        </a:ln>
        <a:effectLst/>
      </dgm:spPr>
    </dgm:pt>
    <dgm:pt modelId="{066F0033-686F-4AB5-AF5D-2A96079DFB7F}" type="pres">
      <dgm:prSet presAssocID="{92354F3A-E7AF-44C5-9F28-429B97BB226F}" presName="ConnectorPoint" presStyleLbl="alignNode1" presStyleIdx="5" presStyleCnt="11"/>
      <dgm:spPr/>
    </dgm:pt>
    <dgm:pt modelId="{9FC4F9DE-1DCC-43E8-B724-9A0620B02156}" type="pres">
      <dgm:prSet presAssocID="{92354F3A-E7AF-44C5-9F28-429B97BB226F}" presName="EmptyPlaceHolder" presStyleCnt="0"/>
      <dgm:spPr/>
    </dgm:pt>
    <dgm:pt modelId="{7BD2DB7B-F848-4EFD-82FC-A7CE52939407}" type="pres">
      <dgm:prSet presAssocID="{39185628-7A6F-4DC4-8666-00B0DC90B6D6}" presName="spaceBetweenRectangles" presStyleCnt="0"/>
      <dgm:spPr/>
    </dgm:pt>
    <dgm:pt modelId="{E79E2769-E618-4B4E-833F-18A0346E378A}" type="pres">
      <dgm:prSet presAssocID="{DD340AFD-682B-4D61-81F7-37C07EF27F0E}" presName="composite" presStyleCnt="0"/>
      <dgm:spPr/>
    </dgm:pt>
    <dgm:pt modelId="{26EE06BD-ECC6-4768-AB57-425F82605A06}" type="pres">
      <dgm:prSet presAssocID="{DD340AFD-682B-4D61-81F7-37C07EF27F0E}" presName="L1TextContainer" presStyleLbl="revTx" presStyleIdx="6" presStyleCnt="11">
        <dgm:presLayoutVars>
          <dgm:chMax val="1"/>
          <dgm:chPref val="1"/>
          <dgm:bulletEnabled val="1"/>
        </dgm:presLayoutVars>
      </dgm:prSet>
      <dgm:spPr/>
    </dgm:pt>
    <dgm:pt modelId="{999879C4-6630-4442-A611-9593431FFACD}" type="pres">
      <dgm:prSet presAssocID="{DD340AFD-682B-4D61-81F7-37C07EF27F0E}" presName="L2TextContainerWrapper" presStyleCnt="0">
        <dgm:presLayoutVars>
          <dgm:chMax val="0"/>
          <dgm:chPref val="0"/>
          <dgm:bulletEnabled val="1"/>
        </dgm:presLayoutVars>
      </dgm:prSet>
      <dgm:spPr/>
    </dgm:pt>
    <dgm:pt modelId="{34220723-5C1A-4DFE-B978-A464FAFDBC15}" type="pres">
      <dgm:prSet presAssocID="{DD340AFD-682B-4D61-81F7-37C07EF27F0E}" presName="L2TextContainer" presStyleLbl="bgAcc1" presStyleIdx="6" presStyleCnt="11"/>
      <dgm:spPr/>
    </dgm:pt>
    <dgm:pt modelId="{DDD6C622-95D2-48A0-A96E-1A9074C56F44}" type="pres">
      <dgm:prSet presAssocID="{DD340AFD-682B-4D61-81F7-37C07EF27F0E}" presName="FlexibleEmptyPlaceHolder" presStyleCnt="0"/>
      <dgm:spPr/>
    </dgm:pt>
    <dgm:pt modelId="{E04088B1-B4E0-458C-B6B0-E1782148E236}" type="pres">
      <dgm:prSet presAssocID="{DD340AFD-682B-4D61-81F7-37C07EF27F0E}" presName="ConnectLine" presStyleLbl="sibTrans1D1" presStyleIdx="6" presStyleCnt="11"/>
      <dgm:spPr>
        <a:noFill/>
        <a:ln w="9525" cap="rnd" cmpd="sng" algn="ctr">
          <a:solidFill>
            <a:schemeClr val="accent2">
              <a:hueOff val="0"/>
              <a:satOff val="0"/>
              <a:lumOff val="0"/>
              <a:alphaOff val="0"/>
            </a:schemeClr>
          </a:solidFill>
          <a:prstDash val="dash"/>
        </a:ln>
        <a:effectLst/>
      </dgm:spPr>
    </dgm:pt>
    <dgm:pt modelId="{0A88C307-64AE-4FC6-A09D-3AE6481B7B82}" type="pres">
      <dgm:prSet presAssocID="{DD340AFD-682B-4D61-81F7-37C07EF27F0E}" presName="ConnectorPoint" presStyleLbl="alignNode1" presStyleIdx="6" presStyleCnt="11"/>
      <dgm:spPr/>
    </dgm:pt>
    <dgm:pt modelId="{47E1B5E3-4EDA-4EB2-928F-FA701DDF2AE4}" type="pres">
      <dgm:prSet presAssocID="{DD340AFD-682B-4D61-81F7-37C07EF27F0E}" presName="EmptyPlaceHolder" presStyleCnt="0"/>
      <dgm:spPr/>
    </dgm:pt>
    <dgm:pt modelId="{61F529F3-8F9C-48D0-B5C1-BDF01F1A1B4C}" type="pres">
      <dgm:prSet presAssocID="{B2F98D79-F212-4FB4-99E1-FBBFE2637E65}" presName="spaceBetweenRectangles" presStyleCnt="0"/>
      <dgm:spPr/>
    </dgm:pt>
    <dgm:pt modelId="{4C57D97C-B4DB-4FFA-BD84-D93D74B4EFD0}" type="pres">
      <dgm:prSet presAssocID="{2A350849-9E68-4CE7-AE93-1AC8CAC4BB4D}" presName="composite" presStyleCnt="0"/>
      <dgm:spPr/>
    </dgm:pt>
    <dgm:pt modelId="{8EAF50BA-2D76-4D73-ACF2-ADD634837A25}" type="pres">
      <dgm:prSet presAssocID="{2A350849-9E68-4CE7-AE93-1AC8CAC4BB4D}" presName="L1TextContainer" presStyleLbl="revTx" presStyleIdx="7" presStyleCnt="11">
        <dgm:presLayoutVars>
          <dgm:chMax val="1"/>
          <dgm:chPref val="1"/>
          <dgm:bulletEnabled val="1"/>
        </dgm:presLayoutVars>
      </dgm:prSet>
      <dgm:spPr/>
    </dgm:pt>
    <dgm:pt modelId="{9F1AB506-51C2-44AB-A5B7-773FDBB35F30}" type="pres">
      <dgm:prSet presAssocID="{2A350849-9E68-4CE7-AE93-1AC8CAC4BB4D}" presName="L2TextContainerWrapper" presStyleCnt="0">
        <dgm:presLayoutVars>
          <dgm:chMax val="0"/>
          <dgm:chPref val="0"/>
          <dgm:bulletEnabled val="1"/>
        </dgm:presLayoutVars>
      </dgm:prSet>
      <dgm:spPr/>
    </dgm:pt>
    <dgm:pt modelId="{23E7A7C9-F66F-406D-BA8B-E6CF83ACA665}" type="pres">
      <dgm:prSet presAssocID="{2A350849-9E68-4CE7-AE93-1AC8CAC4BB4D}" presName="L2TextContainer" presStyleLbl="bgAcc1" presStyleIdx="7" presStyleCnt="11"/>
      <dgm:spPr/>
    </dgm:pt>
    <dgm:pt modelId="{906369EE-6704-4FE1-A551-D00B91BBFC79}" type="pres">
      <dgm:prSet presAssocID="{2A350849-9E68-4CE7-AE93-1AC8CAC4BB4D}" presName="FlexibleEmptyPlaceHolder" presStyleCnt="0"/>
      <dgm:spPr/>
    </dgm:pt>
    <dgm:pt modelId="{1635DA36-91EC-48DB-8802-41E613E8028E}" type="pres">
      <dgm:prSet presAssocID="{2A350849-9E68-4CE7-AE93-1AC8CAC4BB4D}" presName="ConnectLine" presStyleLbl="sibTrans1D1" presStyleIdx="7" presStyleCnt="11"/>
      <dgm:spPr>
        <a:noFill/>
        <a:ln w="9525" cap="rnd" cmpd="sng" algn="ctr">
          <a:solidFill>
            <a:schemeClr val="accent2">
              <a:hueOff val="0"/>
              <a:satOff val="0"/>
              <a:lumOff val="0"/>
              <a:alphaOff val="0"/>
            </a:schemeClr>
          </a:solidFill>
          <a:prstDash val="dash"/>
        </a:ln>
        <a:effectLst/>
      </dgm:spPr>
    </dgm:pt>
    <dgm:pt modelId="{D1975890-45E6-44E9-91DB-E2C740804576}" type="pres">
      <dgm:prSet presAssocID="{2A350849-9E68-4CE7-AE93-1AC8CAC4BB4D}" presName="ConnectorPoint" presStyleLbl="alignNode1" presStyleIdx="7" presStyleCnt="11"/>
      <dgm:spPr/>
    </dgm:pt>
    <dgm:pt modelId="{CC0FB1D8-7975-4D3A-A9A3-4F12737717D2}" type="pres">
      <dgm:prSet presAssocID="{2A350849-9E68-4CE7-AE93-1AC8CAC4BB4D}" presName="EmptyPlaceHolder" presStyleCnt="0"/>
      <dgm:spPr/>
    </dgm:pt>
    <dgm:pt modelId="{66CD7D7D-88C8-4ECC-8F31-C2D70DC3BFA2}" type="pres">
      <dgm:prSet presAssocID="{95491DA9-D509-4ADC-8212-9C3475147850}" presName="spaceBetweenRectangles" presStyleCnt="0"/>
      <dgm:spPr/>
    </dgm:pt>
    <dgm:pt modelId="{1AA15BDD-D607-4CE4-B79C-F4AA1A293232}" type="pres">
      <dgm:prSet presAssocID="{41762DC0-D22C-418B-92B5-EDD30BFCB546}" presName="composite" presStyleCnt="0"/>
      <dgm:spPr/>
    </dgm:pt>
    <dgm:pt modelId="{8D751ACA-80D8-4FC4-A28A-E7822CF6F3AA}" type="pres">
      <dgm:prSet presAssocID="{41762DC0-D22C-418B-92B5-EDD30BFCB546}" presName="L1TextContainer" presStyleLbl="revTx" presStyleIdx="8" presStyleCnt="11">
        <dgm:presLayoutVars>
          <dgm:chMax val="1"/>
          <dgm:chPref val="1"/>
          <dgm:bulletEnabled val="1"/>
        </dgm:presLayoutVars>
      </dgm:prSet>
      <dgm:spPr/>
    </dgm:pt>
    <dgm:pt modelId="{10F4D3C1-F403-4956-A833-C7FCCBD334C0}" type="pres">
      <dgm:prSet presAssocID="{41762DC0-D22C-418B-92B5-EDD30BFCB546}" presName="L2TextContainerWrapper" presStyleCnt="0">
        <dgm:presLayoutVars>
          <dgm:chMax val="0"/>
          <dgm:chPref val="0"/>
          <dgm:bulletEnabled val="1"/>
        </dgm:presLayoutVars>
      </dgm:prSet>
      <dgm:spPr/>
    </dgm:pt>
    <dgm:pt modelId="{8F48B80A-D855-4D88-B8A3-0F16A049FC8F}" type="pres">
      <dgm:prSet presAssocID="{41762DC0-D22C-418B-92B5-EDD30BFCB546}" presName="L2TextContainer" presStyleLbl="bgAcc1" presStyleIdx="8" presStyleCnt="11"/>
      <dgm:spPr/>
    </dgm:pt>
    <dgm:pt modelId="{7124DC4E-5811-4296-A8AF-DB9D8F2A2C48}" type="pres">
      <dgm:prSet presAssocID="{41762DC0-D22C-418B-92B5-EDD30BFCB546}" presName="FlexibleEmptyPlaceHolder" presStyleCnt="0"/>
      <dgm:spPr/>
    </dgm:pt>
    <dgm:pt modelId="{BE8F2CA6-2090-43BF-BCF5-FA5440997077}" type="pres">
      <dgm:prSet presAssocID="{41762DC0-D22C-418B-92B5-EDD30BFCB546}" presName="ConnectLine" presStyleLbl="sibTrans1D1" presStyleIdx="8" presStyleCnt="11"/>
      <dgm:spPr>
        <a:noFill/>
        <a:ln w="9525" cap="rnd" cmpd="sng" algn="ctr">
          <a:solidFill>
            <a:schemeClr val="accent2">
              <a:hueOff val="0"/>
              <a:satOff val="0"/>
              <a:lumOff val="0"/>
              <a:alphaOff val="0"/>
            </a:schemeClr>
          </a:solidFill>
          <a:prstDash val="dash"/>
        </a:ln>
        <a:effectLst/>
      </dgm:spPr>
    </dgm:pt>
    <dgm:pt modelId="{C51DC519-4060-4FC6-8FF0-B512F956EFB3}" type="pres">
      <dgm:prSet presAssocID="{41762DC0-D22C-418B-92B5-EDD30BFCB546}" presName="ConnectorPoint" presStyleLbl="alignNode1" presStyleIdx="8" presStyleCnt="11"/>
      <dgm:spPr/>
    </dgm:pt>
    <dgm:pt modelId="{E53B0934-3D39-47FE-B092-44697A119C99}" type="pres">
      <dgm:prSet presAssocID="{41762DC0-D22C-418B-92B5-EDD30BFCB546}" presName="EmptyPlaceHolder" presStyleCnt="0"/>
      <dgm:spPr/>
    </dgm:pt>
    <dgm:pt modelId="{ACB72055-2AA5-4E9C-A709-A37C0AB150A0}" type="pres">
      <dgm:prSet presAssocID="{E69362BC-861B-45CF-8E91-6B0717878B64}" presName="spaceBetweenRectangles" presStyleCnt="0"/>
      <dgm:spPr/>
    </dgm:pt>
    <dgm:pt modelId="{F7285361-0F0E-46B7-9092-9E9DECE837C3}" type="pres">
      <dgm:prSet presAssocID="{D2500E5C-49D8-4695-9922-321DB13FCF12}" presName="composite" presStyleCnt="0"/>
      <dgm:spPr/>
    </dgm:pt>
    <dgm:pt modelId="{FA2FD727-8D77-4296-B5FE-F07393CEF211}" type="pres">
      <dgm:prSet presAssocID="{D2500E5C-49D8-4695-9922-321DB13FCF12}" presName="L1TextContainer" presStyleLbl="revTx" presStyleIdx="9" presStyleCnt="11">
        <dgm:presLayoutVars>
          <dgm:chMax val="1"/>
          <dgm:chPref val="1"/>
          <dgm:bulletEnabled val="1"/>
        </dgm:presLayoutVars>
      </dgm:prSet>
      <dgm:spPr/>
    </dgm:pt>
    <dgm:pt modelId="{8C9BFBCF-A99C-4DA3-B1FF-99036CFB1E91}" type="pres">
      <dgm:prSet presAssocID="{D2500E5C-49D8-4695-9922-321DB13FCF12}" presName="L2TextContainerWrapper" presStyleCnt="0">
        <dgm:presLayoutVars>
          <dgm:chMax val="0"/>
          <dgm:chPref val="0"/>
          <dgm:bulletEnabled val="1"/>
        </dgm:presLayoutVars>
      </dgm:prSet>
      <dgm:spPr/>
    </dgm:pt>
    <dgm:pt modelId="{58200718-004A-453E-B6B3-93A543DDFD8D}" type="pres">
      <dgm:prSet presAssocID="{D2500E5C-49D8-4695-9922-321DB13FCF12}" presName="L2TextContainer" presStyleLbl="bgAcc1" presStyleIdx="9" presStyleCnt="11"/>
      <dgm:spPr/>
    </dgm:pt>
    <dgm:pt modelId="{39472BBE-1048-42E5-9E32-7A04A89097E0}" type="pres">
      <dgm:prSet presAssocID="{D2500E5C-49D8-4695-9922-321DB13FCF12}" presName="FlexibleEmptyPlaceHolder" presStyleCnt="0"/>
      <dgm:spPr/>
    </dgm:pt>
    <dgm:pt modelId="{658D8F06-D7BA-43EF-94A5-F6C4F2845643}" type="pres">
      <dgm:prSet presAssocID="{D2500E5C-49D8-4695-9922-321DB13FCF12}" presName="ConnectLine" presStyleLbl="sibTrans1D1" presStyleIdx="9" presStyleCnt="11"/>
      <dgm:spPr>
        <a:noFill/>
        <a:ln w="9525" cap="rnd" cmpd="sng" algn="ctr">
          <a:solidFill>
            <a:schemeClr val="accent2">
              <a:hueOff val="0"/>
              <a:satOff val="0"/>
              <a:lumOff val="0"/>
              <a:alphaOff val="0"/>
            </a:schemeClr>
          </a:solidFill>
          <a:prstDash val="dash"/>
        </a:ln>
        <a:effectLst/>
      </dgm:spPr>
    </dgm:pt>
    <dgm:pt modelId="{27F7F125-413A-495C-872C-0C92DE47404E}" type="pres">
      <dgm:prSet presAssocID="{D2500E5C-49D8-4695-9922-321DB13FCF12}" presName="ConnectorPoint" presStyleLbl="alignNode1" presStyleIdx="9" presStyleCnt="11"/>
      <dgm:spPr/>
    </dgm:pt>
    <dgm:pt modelId="{880A25A9-E118-4B5F-804A-CB2E2F13FF69}" type="pres">
      <dgm:prSet presAssocID="{D2500E5C-49D8-4695-9922-321DB13FCF12}" presName="EmptyPlaceHolder" presStyleCnt="0"/>
      <dgm:spPr/>
    </dgm:pt>
    <dgm:pt modelId="{00499089-BF91-43A1-B0D8-27977EC4E7C4}" type="pres">
      <dgm:prSet presAssocID="{E2C83E2F-355F-411A-9C03-1B774722ED0E}" presName="spaceBetweenRectangles" presStyleCnt="0"/>
      <dgm:spPr/>
    </dgm:pt>
    <dgm:pt modelId="{206D84FE-EC46-4213-83DD-254118DA4F84}" type="pres">
      <dgm:prSet presAssocID="{4F2EA9AE-EF71-4A47-9911-2AFC9307F572}" presName="composite" presStyleCnt="0"/>
      <dgm:spPr/>
    </dgm:pt>
    <dgm:pt modelId="{04233833-AE21-4F9A-8A1B-1F15F189C4AA}" type="pres">
      <dgm:prSet presAssocID="{4F2EA9AE-EF71-4A47-9911-2AFC9307F572}" presName="L1TextContainer" presStyleLbl="revTx" presStyleIdx="10" presStyleCnt="11">
        <dgm:presLayoutVars>
          <dgm:chMax val="1"/>
          <dgm:chPref val="1"/>
          <dgm:bulletEnabled val="1"/>
        </dgm:presLayoutVars>
      </dgm:prSet>
      <dgm:spPr/>
    </dgm:pt>
    <dgm:pt modelId="{E1951777-62C8-47FA-805B-C0D56FB10180}" type="pres">
      <dgm:prSet presAssocID="{4F2EA9AE-EF71-4A47-9911-2AFC9307F572}" presName="L2TextContainerWrapper" presStyleCnt="0">
        <dgm:presLayoutVars>
          <dgm:chMax val="0"/>
          <dgm:chPref val="0"/>
          <dgm:bulletEnabled val="1"/>
        </dgm:presLayoutVars>
      </dgm:prSet>
      <dgm:spPr/>
    </dgm:pt>
    <dgm:pt modelId="{BD4CD9DB-155B-4EC6-8403-3BE0DF066B17}" type="pres">
      <dgm:prSet presAssocID="{4F2EA9AE-EF71-4A47-9911-2AFC9307F572}" presName="L2TextContainer" presStyleLbl="bgAcc1" presStyleIdx="10" presStyleCnt="11"/>
      <dgm:spPr/>
    </dgm:pt>
    <dgm:pt modelId="{1ADB8CD7-FD78-41D2-9854-6D6262752A34}" type="pres">
      <dgm:prSet presAssocID="{4F2EA9AE-EF71-4A47-9911-2AFC9307F572}" presName="FlexibleEmptyPlaceHolder" presStyleCnt="0"/>
      <dgm:spPr/>
    </dgm:pt>
    <dgm:pt modelId="{161C349D-DDDC-434D-8138-FFD1101DF524}" type="pres">
      <dgm:prSet presAssocID="{4F2EA9AE-EF71-4A47-9911-2AFC9307F572}" presName="ConnectLine" presStyleLbl="sibTrans1D1" presStyleIdx="10" presStyleCnt="11"/>
      <dgm:spPr>
        <a:noFill/>
        <a:ln w="9525" cap="rnd" cmpd="sng" algn="ctr">
          <a:solidFill>
            <a:schemeClr val="accent2">
              <a:hueOff val="0"/>
              <a:satOff val="0"/>
              <a:lumOff val="0"/>
              <a:alphaOff val="0"/>
            </a:schemeClr>
          </a:solidFill>
          <a:prstDash val="dash"/>
        </a:ln>
        <a:effectLst/>
      </dgm:spPr>
    </dgm:pt>
    <dgm:pt modelId="{CDD947BB-20BE-47F6-A246-995BB8AB03D0}" type="pres">
      <dgm:prSet presAssocID="{4F2EA9AE-EF71-4A47-9911-2AFC9307F572}" presName="ConnectorPoint" presStyleLbl="alignNode1" presStyleIdx="10" presStyleCnt="11"/>
      <dgm:spPr/>
    </dgm:pt>
    <dgm:pt modelId="{44441058-9FDA-4773-A517-37FF2A0DDE01}" type="pres">
      <dgm:prSet presAssocID="{4F2EA9AE-EF71-4A47-9911-2AFC9307F572}" presName="EmptyPlaceHolder" presStyleCnt="0"/>
      <dgm:spPr/>
    </dgm:pt>
  </dgm:ptLst>
  <dgm:cxnLst>
    <dgm:cxn modelId="{B7E0F800-B5C9-4E7D-A28C-87296386D833}" type="presOf" srcId="{8DCB6094-E1C7-4A22-B3EF-5CACB2D1879A}" destId="{5DEDDBF0-FC92-4C8C-8BAF-11A88772E7B4}" srcOrd="0" destOrd="0" presId="urn:microsoft.com/office/officeart/2016/7/layout/BasicTimeline"/>
    <dgm:cxn modelId="{6E512003-93AC-4F12-B82F-972DF48D5A8C}" srcId="{936DB309-9916-4550-85E3-BCAE8F69A6F0}" destId="{8DCB6094-E1C7-4A22-B3EF-5CACB2D1879A}" srcOrd="4" destOrd="0" parTransId="{8D6D8A09-0524-47CE-AA1D-AEF98FBCA984}" sibTransId="{7E4A3E12-181E-4C81-B374-16C56AE39E76}"/>
    <dgm:cxn modelId="{9836D607-91F5-4645-A98B-8244A6386682}" srcId="{92354F3A-E7AF-44C5-9F28-429B97BB226F}" destId="{5624ACA8-80C7-4C86-930E-173B7FA348E0}" srcOrd="0" destOrd="0" parTransId="{E1DE7112-7FB9-49C0-B0EF-60F4D3A36B40}" sibTransId="{EC1B9FD3-B268-4725-885E-CC9A3E803F15}"/>
    <dgm:cxn modelId="{50782F0A-B895-4F72-97C8-7C226B1FDBDA}" type="presOf" srcId="{67DE7F8D-C38C-4F53-A7C1-5C2CF1DC119E}" destId="{4AA0B9E8-D58A-4DCD-B3EE-C1B8C3312C9D}" srcOrd="0" destOrd="1" presId="urn:microsoft.com/office/officeart/2016/7/layout/BasicTimeline"/>
    <dgm:cxn modelId="{5E79F119-7E98-489C-9F6C-BC50417C76CC}" srcId="{C5EB8913-A418-4D07-BAE8-DE3E5BFA44C8}" destId="{D1CF243C-BC3A-4EBC-82DA-112DABB85D5B}" srcOrd="1" destOrd="0" parTransId="{04FACE1C-F480-4077-BA78-E67D952D7ACD}" sibTransId="{BF3FFBBE-0F60-4B02-B293-FCDA513A2208}"/>
    <dgm:cxn modelId="{2616E01A-2145-4BA6-AC31-49708E567EB7}" type="presOf" srcId="{5624ACA8-80C7-4C86-930E-173B7FA348E0}" destId="{59B4403B-E3E8-4D2C-AC91-4DEF47CF1BC9}" srcOrd="0" destOrd="0" presId="urn:microsoft.com/office/officeart/2016/7/layout/BasicTimeline"/>
    <dgm:cxn modelId="{F9AB511B-FA78-45A2-9F00-AF14E3C2295B}" type="presOf" srcId="{6E215A0F-C349-4794-87BA-02B98993562C}" destId="{4AA0B9E8-D58A-4DCD-B3EE-C1B8C3312C9D}" srcOrd="0" destOrd="0" presId="urn:microsoft.com/office/officeart/2016/7/layout/BasicTimeline"/>
    <dgm:cxn modelId="{DFC6C91E-F659-45C0-8D5E-0BBE73897FA4}" srcId="{8DCB6094-E1C7-4A22-B3EF-5CACB2D1879A}" destId="{B5A19D54-554C-46A6-B179-BA56FC3D4235}" srcOrd="0" destOrd="0" parTransId="{A5164BF9-E036-4C15-978D-3F245B901558}" sibTransId="{CC617EB6-4897-4C2B-8649-F959184958CA}"/>
    <dgm:cxn modelId="{EF9ADF1F-ADBD-4591-A50B-2276514F1C7E}" srcId="{936DB309-9916-4550-85E3-BCAE8F69A6F0}" destId="{DD340AFD-682B-4D61-81F7-37C07EF27F0E}" srcOrd="6" destOrd="0" parTransId="{8ACF2229-F94C-4EF0-A6D5-1A67FD5F2C9A}" sibTransId="{B2F98D79-F212-4FB4-99E1-FBBFE2637E65}"/>
    <dgm:cxn modelId="{14A63129-0C59-48F3-82D1-774A98203623}" srcId="{E1F67278-BB67-46C1-BA87-20B4C1E62A9B}" destId="{6B1D7B9E-36AD-4764-8C31-0BBD92702633}" srcOrd="0" destOrd="0" parTransId="{4D1F4DB9-98D3-42EC-A724-6993DBBE2043}" sibTransId="{B82A5DA2-FC57-4954-A7BA-58F87B800A2E}"/>
    <dgm:cxn modelId="{BFD5712D-CFEA-403F-8973-383B17D0BA8E}" type="presOf" srcId="{C5EB8913-A418-4D07-BAE8-DE3E5BFA44C8}" destId="{34220723-5C1A-4DFE-B978-A464FAFDBC15}" srcOrd="0" destOrd="0" presId="urn:microsoft.com/office/officeart/2016/7/layout/BasicTimeline"/>
    <dgm:cxn modelId="{9B7A9D2D-B2F4-4572-8BD3-D09846C7799D}" type="presOf" srcId="{D2500E5C-49D8-4695-9922-321DB13FCF12}" destId="{FA2FD727-8D77-4296-B5FE-F07393CEF211}" srcOrd="0" destOrd="0" presId="urn:microsoft.com/office/officeart/2016/7/layout/BasicTimeline"/>
    <dgm:cxn modelId="{29EBC82F-75B0-4603-B2B7-8365E2F407E7}" srcId="{936DB309-9916-4550-85E3-BCAE8F69A6F0}" destId="{ACB30DEE-0995-4AF6-AA71-785C5D57A346}" srcOrd="0" destOrd="0" parTransId="{A17442C2-0A45-46AD-9D96-9EE29D0083EE}" sibTransId="{0522347E-A9DB-4799-B97B-AA50594D8125}"/>
    <dgm:cxn modelId="{1764D633-4A2C-4D6D-9DDA-2D39BE2B0183}" srcId="{936DB309-9916-4550-85E3-BCAE8F69A6F0}" destId="{2A350849-9E68-4CE7-AE93-1AC8CAC4BB4D}" srcOrd="7" destOrd="0" parTransId="{58993100-8F40-4A9F-8D62-75CA474728D7}" sibTransId="{95491DA9-D509-4ADC-8212-9C3475147850}"/>
    <dgm:cxn modelId="{7A562939-68C9-42F0-B49E-55E1DC43DE07}" type="presOf" srcId="{2A350849-9E68-4CE7-AE93-1AC8CAC4BB4D}" destId="{8EAF50BA-2D76-4D73-ACF2-ADD634837A25}" srcOrd="0" destOrd="0" presId="urn:microsoft.com/office/officeart/2016/7/layout/BasicTimeline"/>
    <dgm:cxn modelId="{A834A53A-1A29-42A8-A1F1-B1C6DDFE1B6E}" srcId="{C5EB8913-A418-4D07-BAE8-DE3E5BFA44C8}" destId="{DA0FB79C-D042-4F02-B4DD-25B32CE9064C}" srcOrd="2" destOrd="0" parTransId="{2774CF3D-0DFE-41F5-B929-B015B3006F3B}" sibTransId="{6E326BB4-F7F2-4BFF-AB10-27679F7B6F61}"/>
    <dgm:cxn modelId="{6FFC503B-210B-45D4-94F1-22D037E4D6BD}" srcId="{ACB30DEE-0995-4AF6-AA71-785C5D57A346}" destId="{46770147-96C3-4975-AED6-39174B200FFF}" srcOrd="0" destOrd="0" parTransId="{78A62334-FD48-464F-B780-F25E39EDC957}" sibTransId="{B9968598-D5BE-465D-ACB4-AE1719FCD65A}"/>
    <dgm:cxn modelId="{E699473C-4463-4820-B0E4-438FA6BA8B0D}" type="presOf" srcId="{7F457DD2-570B-4FE0-BCFE-4510DD2D1B44}" destId="{23E7A7C9-F66F-406D-BA8B-E6CF83ACA665}" srcOrd="0" destOrd="0" presId="urn:microsoft.com/office/officeart/2016/7/layout/BasicTimeline"/>
    <dgm:cxn modelId="{FDF2773D-705C-4C52-9755-16203781F90E}" type="presOf" srcId="{36408891-80C4-427B-B4A6-F47BC0ECCD02}" destId="{34EA92BD-85E5-4870-B45D-D5BC9E35C1DE}" srcOrd="0" destOrd="0" presId="urn:microsoft.com/office/officeart/2016/7/layout/BasicTimeline"/>
    <dgm:cxn modelId="{B8A82F3E-37BB-4C5C-B744-8FF9AAC0187E}" type="presOf" srcId="{0697AC94-7AF6-4AF7-B678-937503A266FA}" destId="{59B4403B-E3E8-4D2C-AC91-4DEF47CF1BC9}" srcOrd="0" destOrd="1" presId="urn:microsoft.com/office/officeart/2016/7/layout/BasicTimeline"/>
    <dgm:cxn modelId="{A5A9F93E-2869-407A-AF80-4B6F1A867249}" srcId="{936DB309-9916-4550-85E3-BCAE8F69A6F0}" destId="{41762DC0-D22C-418B-92B5-EDD30BFCB546}" srcOrd="8" destOrd="0" parTransId="{CEE3CAE7-7175-4CC5-991D-C713E6A76F4D}" sibTransId="{E69362BC-861B-45CF-8E91-6B0717878B64}"/>
    <dgm:cxn modelId="{6BBF565D-B96B-442C-B6B2-F1531B9FB26F}" srcId="{A23D87ED-AF5C-451C-9EDE-4696E8F61D84}" destId="{6E215A0F-C349-4794-87BA-02B98993562C}" srcOrd="0" destOrd="0" parTransId="{ACDCD324-D673-448D-9463-F979AEDD99F3}" sibTransId="{1D885984-5C58-46B4-AF4B-22A2762080D2}"/>
    <dgm:cxn modelId="{024B115E-B9C4-4DD7-85E7-0B1AF2A7417F}" type="presOf" srcId="{4F2EA9AE-EF71-4A47-9911-2AFC9307F572}" destId="{04233833-AE21-4F9A-8A1B-1F15F189C4AA}" srcOrd="0" destOrd="0" presId="urn:microsoft.com/office/officeart/2016/7/layout/BasicTimeline"/>
    <dgm:cxn modelId="{9268A063-C434-4A55-AFD2-2EEB6CAF6B42}" srcId="{B5A19D54-554C-46A6-B179-BA56FC3D4235}" destId="{A5F08C11-C2E9-4553-BC68-3718389C29FE}" srcOrd="0" destOrd="0" parTransId="{F8A2FBF0-AEEA-4ABD-BA71-904CA5003E06}" sibTransId="{D3355315-7F23-4CED-B9B6-CC22BD3D54FA}"/>
    <dgm:cxn modelId="{48BE6764-08A2-4A29-9308-6DDB0E6B04F7}" type="presOf" srcId="{6B1D7B9E-36AD-4764-8C31-0BBD92702633}" destId="{58200718-004A-453E-B6B3-93A543DDFD8D}" srcOrd="0" destOrd="1" presId="urn:microsoft.com/office/officeart/2016/7/layout/BasicTimeline"/>
    <dgm:cxn modelId="{CB3DD647-4E43-40F3-9B73-7BA1C7F79886}" type="presOf" srcId="{41762DC0-D22C-418B-92B5-EDD30BFCB546}" destId="{8D751ACA-80D8-4FC4-A28A-E7822CF6F3AA}" srcOrd="0" destOrd="0" presId="urn:microsoft.com/office/officeart/2016/7/layout/BasicTimeline"/>
    <dgm:cxn modelId="{FF98B268-3173-4347-9552-1896F40183B3}" type="presOf" srcId="{46770147-96C3-4975-AED6-39174B200FFF}" destId="{8CAD4127-8BA2-4428-8EF3-E900B1251FF6}" srcOrd="0" destOrd="0" presId="urn:microsoft.com/office/officeart/2016/7/layout/BasicTimeline"/>
    <dgm:cxn modelId="{734B524A-476D-49EE-B1A9-083C829FA406}" srcId="{41762DC0-D22C-418B-92B5-EDD30BFCB546}" destId="{D38CE988-D187-4207-8E1B-20B0CC7B0260}" srcOrd="0" destOrd="0" parTransId="{D786F1B8-8046-4B47-B755-4DE2253B263F}" sibTransId="{FEFF8EC6-0CCD-42A2-9D50-F3F479D494E5}"/>
    <dgm:cxn modelId="{3E35D44A-BE6A-4601-8D8E-489357443C1A}" type="presOf" srcId="{D1CF243C-BC3A-4EBC-82DA-112DABB85D5B}" destId="{34220723-5C1A-4DFE-B978-A464FAFDBC15}" srcOrd="0" destOrd="2" presId="urn:microsoft.com/office/officeart/2016/7/layout/BasicTimeline"/>
    <dgm:cxn modelId="{5A698A4C-B331-41C1-96E5-8D7870471027}" srcId="{6E215A0F-C349-4794-87BA-02B98993562C}" destId="{67DE7F8D-C38C-4F53-A7C1-5C2CF1DC119E}" srcOrd="0" destOrd="0" parTransId="{634CA82B-5CC9-44DA-907B-80307D566E99}" sibTransId="{F0777F82-26AB-4C49-9D4A-7A11C88BE485}"/>
    <dgm:cxn modelId="{5190546D-618A-4BAD-B344-43CBFF3791B1}" type="presOf" srcId="{936DB309-9916-4550-85E3-BCAE8F69A6F0}" destId="{ED0301D6-D4D3-42FF-B0FB-66FE377D7529}" srcOrd="0" destOrd="0" presId="urn:microsoft.com/office/officeart/2016/7/layout/BasicTimeline"/>
    <dgm:cxn modelId="{A21A0752-80C9-43F8-80A5-677F94A3ACA6}" srcId="{DD340AFD-682B-4D61-81F7-37C07EF27F0E}" destId="{C5EB8913-A418-4D07-BAE8-DE3E5BFA44C8}" srcOrd="0" destOrd="0" parTransId="{74ED700A-3448-42DF-9548-62E353D4D9FB}" sibTransId="{99B3CCEB-A8BD-4277-B07F-0E3D0380E75D}"/>
    <dgm:cxn modelId="{EABF6952-CF9F-47EB-8429-901ACB6CF785}" srcId="{C5EB8913-A418-4D07-BAE8-DE3E5BFA44C8}" destId="{D4A5BEFD-040E-4914-B925-3B16018384FD}" srcOrd="0" destOrd="0" parTransId="{0CBFC1DF-A29F-4146-9059-B5269DF4802D}" sibTransId="{A59E97F3-D556-4A51-BBF9-338E6B23B731}"/>
    <dgm:cxn modelId="{BC1AA572-A6D1-4F6B-82D3-1C3F1943BA1C}" type="presOf" srcId="{DA0FB79C-D042-4F02-B4DD-25B32CE9064C}" destId="{34220723-5C1A-4DFE-B978-A464FAFDBC15}" srcOrd="0" destOrd="3" presId="urn:microsoft.com/office/officeart/2016/7/layout/BasicTimeline"/>
    <dgm:cxn modelId="{40725855-0260-42E2-A284-D7D33435340B}" type="presOf" srcId="{A5F08C11-C2E9-4553-BC68-3718389C29FE}" destId="{11462D82-71EC-41C6-9B65-79F56FA4E53A}" srcOrd="0" destOrd="1" presId="urn:microsoft.com/office/officeart/2016/7/layout/BasicTimeline"/>
    <dgm:cxn modelId="{C9797956-CDA1-4EC7-8330-34D4BDEA1D67}" type="presOf" srcId="{BB29D58E-957D-408E-9479-9EE65E54BEE1}" destId="{BD4CD9DB-155B-4EC6-8403-3BE0DF066B17}" srcOrd="0" destOrd="0" presId="urn:microsoft.com/office/officeart/2016/7/layout/BasicTimeline"/>
    <dgm:cxn modelId="{D1C5DA56-B764-4AAC-8520-5F43C023E77C}" srcId="{936DB309-9916-4550-85E3-BCAE8F69A6F0}" destId="{92354F3A-E7AF-44C5-9F28-429B97BB226F}" srcOrd="5" destOrd="0" parTransId="{140D3709-00F3-4B9F-B7CE-49352954CC59}" sibTransId="{39185628-7A6F-4DC4-8666-00B0DC90B6D6}"/>
    <dgm:cxn modelId="{D61DBD7D-462D-4B39-A423-5155ECC69975}" srcId="{B5A19D54-554C-46A6-B179-BA56FC3D4235}" destId="{8C30E009-506B-4E95-9C08-CD21C34FFE84}" srcOrd="1" destOrd="0" parTransId="{E5593FEC-EED1-43CC-AECD-D3BD8498BA61}" sibTransId="{31A3B644-7B78-4BA5-B201-1D3508C9E1D3}"/>
    <dgm:cxn modelId="{0CD02383-2794-4A1C-8E0B-7DE98C02D091}" srcId="{936DB309-9916-4550-85E3-BCAE8F69A6F0}" destId="{4F2EA9AE-EF71-4A47-9911-2AFC9307F572}" srcOrd="10" destOrd="0" parTransId="{0C95DD35-A422-46B9-87CC-E60FCABF25D6}" sibTransId="{EED24F15-0787-4C07-BFF7-2E0D4C1E2E34}"/>
    <dgm:cxn modelId="{AAA6EF86-E51F-4C34-9804-9622E7943D18}" srcId="{D2500E5C-49D8-4695-9922-321DB13FCF12}" destId="{E1F67278-BB67-46C1-BA87-20B4C1E62A9B}" srcOrd="0" destOrd="0" parTransId="{9EFA787A-5E1F-4AFD-9E62-9267B24F347D}" sibTransId="{DAE4055C-3A90-4DB6-B1E3-645B34563EF8}"/>
    <dgm:cxn modelId="{AD9FCD8C-09B7-494B-AF2A-8EA707F325C4}" srcId="{936DB309-9916-4550-85E3-BCAE8F69A6F0}" destId="{D2500E5C-49D8-4695-9922-321DB13FCF12}" srcOrd="9" destOrd="0" parTransId="{25D3A0CA-D494-43A2-854A-3559FE8B5C5F}" sibTransId="{E2C83E2F-355F-411A-9C03-1B774722ED0E}"/>
    <dgm:cxn modelId="{4AC0178F-40BD-4168-9584-4B551292D695}" type="presOf" srcId="{B572840C-2F4D-40A0-B141-54F6F9833E86}" destId="{8F48B80A-D855-4D88-B8A3-0F16A049FC8F}" srcOrd="0" destOrd="1" presId="urn:microsoft.com/office/officeart/2016/7/layout/BasicTimeline"/>
    <dgm:cxn modelId="{20BA728F-1F5F-4B71-8B4F-2DFC992BF186}" srcId="{4F2EA9AE-EF71-4A47-9911-2AFC9307F572}" destId="{BB29D58E-957D-408E-9479-9EE65E54BEE1}" srcOrd="0" destOrd="0" parTransId="{716717B2-0A45-4A42-A3E0-F640922EF409}" sibTransId="{541F2F5B-C1ED-4692-B460-6A3AFAA0650D}"/>
    <dgm:cxn modelId="{62847095-8A43-4B0F-85F9-153EE181B401}" type="presOf" srcId="{955B721E-62A1-4B61-9F1E-0C82F910DCF3}" destId="{1854D391-628B-489C-8DC6-84D3DD6EE195}" srcOrd="0" destOrd="1" presId="urn:microsoft.com/office/officeart/2016/7/layout/BasicTimeline"/>
    <dgm:cxn modelId="{488592A7-6596-49A1-9916-AC42FA0D3289}" srcId="{936DB309-9916-4550-85E3-BCAE8F69A6F0}" destId="{A23D87ED-AF5C-451C-9EDE-4696E8F61D84}" srcOrd="1" destOrd="0" parTransId="{A6B76857-9E48-4E9C-996B-B99C7B37F6E7}" sibTransId="{D9F07D1B-2918-41A0-A85B-4120EDFF5106}"/>
    <dgm:cxn modelId="{8AF11FAF-7AF8-48FC-9F8C-7BF0C0F2B5CB}" type="presOf" srcId="{B5A19D54-554C-46A6-B179-BA56FC3D4235}" destId="{11462D82-71EC-41C6-9B65-79F56FA4E53A}" srcOrd="0" destOrd="0" presId="urn:microsoft.com/office/officeart/2016/7/layout/BasicTimeline"/>
    <dgm:cxn modelId="{8FFB60AF-2D46-4163-A56F-4F24B666765D}" type="presOf" srcId="{A23D87ED-AF5C-451C-9EDE-4696E8F61D84}" destId="{0480289F-B32A-4036-BF1A-50E3C0D5DA47}" srcOrd="0" destOrd="0" presId="urn:microsoft.com/office/officeart/2016/7/layout/BasicTimeline"/>
    <dgm:cxn modelId="{B33C28B6-64C0-479D-ADF5-3A23F6B6989A}" type="presOf" srcId="{8C30E009-506B-4E95-9C08-CD21C34FFE84}" destId="{11462D82-71EC-41C6-9B65-79F56FA4E53A}" srcOrd="0" destOrd="2" presId="urn:microsoft.com/office/officeart/2016/7/layout/BasicTimeline"/>
    <dgm:cxn modelId="{84D340BC-F622-4BA8-820A-A2809C5E285A}" type="presOf" srcId="{27A9050F-64CB-40AE-83C1-571F4AA9DAF0}" destId="{686EF8FE-A6A3-47A0-9594-B722F094C155}" srcOrd="0" destOrd="0" presId="urn:microsoft.com/office/officeart/2016/7/layout/BasicTimeline"/>
    <dgm:cxn modelId="{F22460BC-369E-455A-ACBE-52A57374E3DD}" srcId="{5624ACA8-80C7-4C86-930E-173B7FA348E0}" destId="{0697AC94-7AF6-4AF7-B678-937503A266FA}" srcOrd="0" destOrd="0" parTransId="{4D09DA7F-E711-4AAA-9CA1-9BDEA394552D}" sibTransId="{13AD2992-03E6-41A0-B4B1-DFCEA8C71D66}"/>
    <dgm:cxn modelId="{20C701C6-30F6-4C0D-A84B-452D0BC189EA}" type="presOf" srcId="{D4A5BEFD-040E-4914-B925-3B16018384FD}" destId="{34220723-5C1A-4DFE-B978-A464FAFDBC15}" srcOrd="0" destOrd="1" presId="urn:microsoft.com/office/officeart/2016/7/layout/BasicTimeline"/>
    <dgm:cxn modelId="{0303C7C8-470E-410B-9CF1-A0050FCFB3E0}" type="presOf" srcId="{0E9850D8-E2D8-4271-8236-4B95A27E932D}" destId="{EE9DB4A7-1B6E-4A2C-9185-46370121120C}" srcOrd="0" destOrd="1" presId="urn:microsoft.com/office/officeart/2016/7/layout/BasicTimeline"/>
    <dgm:cxn modelId="{6CD9F3CB-44FF-4C66-B4CA-5308DE75F127}" type="presOf" srcId="{1A0BC7DC-C9B9-4BCE-BC83-2B9929D18835}" destId="{1854D391-628B-489C-8DC6-84D3DD6EE195}" srcOrd="0" destOrd="0" presId="urn:microsoft.com/office/officeart/2016/7/layout/BasicTimeline"/>
    <dgm:cxn modelId="{EE96B3D0-1E2C-4C4F-8C8B-9C5B7E449D4F}" type="presOf" srcId="{92354F3A-E7AF-44C5-9F28-429B97BB226F}" destId="{FDC2649D-AC5B-4266-94F9-C06200245821}" srcOrd="0" destOrd="0" presId="urn:microsoft.com/office/officeart/2016/7/layout/BasicTimeline"/>
    <dgm:cxn modelId="{456544D9-DC20-4E95-8D6A-B73BDBE7A47B}" srcId="{2A350849-9E68-4CE7-AE93-1AC8CAC4BB4D}" destId="{7F457DD2-570B-4FE0-BCFE-4510DD2D1B44}" srcOrd="0" destOrd="0" parTransId="{AB3A9584-07F3-40A4-A3AD-4E57038B714C}" sibTransId="{D0AB9F40-A93D-4D7E-BF5D-F2AA7DD2C843}"/>
    <dgm:cxn modelId="{6BA0E8E0-8A42-46D4-A619-5DFCB97C9EA1}" srcId="{27A9050F-64CB-40AE-83C1-571F4AA9DAF0}" destId="{1A0BC7DC-C9B9-4BCE-BC83-2B9929D18835}" srcOrd="0" destOrd="0" parTransId="{28EE3524-EF8A-4610-B571-B70C72E747CC}" sibTransId="{FBE7AE73-0763-4AAD-AEB8-196947920C7C}"/>
    <dgm:cxn modelId="{CB7B53E1-143F-421A-B25F-C4AD103E174C}" srcId="{B5BD5F4B-CE63-4D10-8043-213478F545D8}" destId="{0E9850D8-E2D8-4271-8236-4B95A27E932D}" srcOrd="0" destOrd="0" parTransId="{39858466-68E6-4397-82E4-AAB7A668E3AB}" sibTransId="{01D8D9ED-45E2-42B9-8EA8-9DFB41209628}"/>
    <dgm:cxn modelId="{5C8E15E8-45DE-4C39-9FCA-71C5383F2402}" srcId="{D38CE988-D187-4207-8E1B-20B0CC7B0260}" destId="{B572840C-2F4D-40A0-B141-54F6F9833E86}" srcOrd="0" destOrd="0" parTransId="{213C099E-287D-4822-A836-6CC41BB4C178}" sibTransId="{E85D91C7-E191-44E8-B601-B4B6308FF537}"/>
    <dgm:cxn modelId="{07D556E8-2B0C-465D-9CFF-ECA4FDE92797}" srcId="{936DB309-9916-4550-85E3-BCAE8F69A6F0}" destId="{36408891-80C4-427B-B4A6-F47BC0ECCD02}" srcOrd="2" destOrd="0" parTransId="{D2196F97-8D4A-4506-9171-DE8569735D61}" sibTransId="{BC2737BA-CD36-4962-8214-CA083EBB43FF}"/>
    <dgm:cxn modelId="{23072FF1-DAFF-4CC0-9B22-84F611C5AB85}" srcId="{36408891-80C4-427B-B4A6-F47BC0ECCD02}" destId="{B5BD5F4B-CE63-4D10-8043-213478F545D8}" srcOrd="0" destOrd="0" parTransId="{94897A2A-FD1F-45B1-ACB3-5C80A93AD485}" sibTransId="{9D95F036-A91A-4006-8B35-721A16DF0DA4}"/>
    <dgm:cxn modelId="{A52697F3-B41E-434C-A2CA-2B5593F9D54F}" type="presOf" srcId="{E1F67278-BB67-46C1-BA87-20B4C1E62A9B}" destId="{58200718-004A-453E-B6B3-93A543DDFD8D}" srcOrd="0" destOrd="0" presId="urn:microsoft.com/office/officeart/2016/7/layout/BasicTimeline"/>
    <dgm:cxn modelId="{498EB5F8-D7D3-4A8B-B778-E7A5785E5F3C}" type="presOf" srcId="{ACB30DEE-0995-4AF6-AA71-785C5D57A346}" destId="{85F3D103-8AFF-4D22-8904-8B032F4663BB}" srcOrd="0" destOrd="0" presId="urn:microsoft.com/office/officeart/2016/7/layout/BasicTimeline"/>
    <dgm:cxn modelId="{56039EF9-9FFF-45D8-86BA-16E7FC9F5E6A}" type="presOf" srcId="{B5BD5F4B-CE63-4D10-8043-213478F545D8}" destId="{EE9DB4A7-1B6E-4A2C-9185-46370121120C}" srcOrd="0" destOrd="0" presId="urn:microsoft.com/office/officeart/2016/7/layout/BasicTimeline"/>
    <dgm:cxn modelId="{2845CFF9-7929-48D9-9A2F-FC02FE7785CD}" type="presOf" srcId="{DD340AFD-682B-4D61-81F7-37C07EF27F0E}" destId="{26EE06BD-ECC6-4768-AB57-425F82605A06}" srcOrd="0" destOrd="0" presId="urn:microsoft.com/office/officeart/2016/7/layout/BasicTimeline"/>
    <dgm:cxn modelId="{75B9F4F9-2D08-4105-BA09-C4AF65CEC0B1}" srcId="{936DB309-9916-4550-85E3-BCAE8F69A6F0}" destId="{27A9050F-64CB-40AE-83C1-571F4AA9DAF0}" srcOrd="3" destOrd="0" parTransId="{5062BF82-8C1C-4487-B00A-285DF51857E6}" sibTransId="{8059117D-ED7C-46DC-BDAF-BB8A9F885CAC}"/>
    <dgm:cxn modelId="{A23060FF-325E-4732-B77C-8F89715F9145}" srcId="{1A0BC7DC-C9B9-4BCE-BC83-2B9929D18835}" destId="{955B721E-62A1-4B61-9F1E-0C82F910DCF3}" srcOrd="0" destOrd="0" parTransId="{263F5742-21F8-4607-B32B-255D548BA33A}" sibTransId="{129DF532-1E88-4604-8268-E75B8CE49108}"/>
    <dgm:cxn modelId="{2C2061FF-1C23-4FC9-8C48-CC9F6C812BE4}" type="presOf" srcId="{D38CE988-D187-4207-8E1B-20B0CC7B0260}" destId="{8F48B80A-D855-4D88-B8A3-0F16A049FC8F}" srcOrd="0" destOrd="0" presId="urn:microsoft.com/office/officeart/2016/7/layout/BasicTimeline"/>
    <dgm:cxn modelId="{FBDC9F97-A1B2-44CA-A4DD-6EB2825EF6B5}" type="presParOf" srcId="{ED0301D6-D4D3-42FF-B0FB-66FE377D7529}" destId="{979721E5-9AAA-4CB4-B7BD-596053FC264F}" srcOrd="0" destOrd="0" presId="urn:microsoft.com/office/officeart/2016/7/layout/BasicTimeline"/>
    <dgm:cxn modelId="{87E0F115-8541-40CD-B02C-05B553D80394}" type="presParOf" srcId="{ED0301D6-D4D3-42FF-B0FB-66FE377D7529}" destId="{AEFF8580-F5C3-4ABF-940D-67524C163C15}" srcOrd="1" destOrd="0" presId="urn:microsoft.com/office/officeart/2016/7/layout/BasicTimeline"/>
    <dgm:cxn modelId="{39F0519D-5BB6-403F-890D-65F0E30DF99E}" type="presParOf" srcId="{AEFF8580-F5C3-4ABF-940D-67524C163C15}" destId="{0D515DD5-5785-4237-8814-5AC0BD9A3024}" srcOrd="0" destOrd="0" presId="urn:microsoft.com/office/officeart/2016/7/layout/BasicTimeline"/>
    <dgm:cxn modelId="{F6A0E288-7840-4B77-892C-1675264FD31A}" type="presParOf" srcId="{0D515DD5-5785-4237-8814-5AC0BD9A3024}" destId="{85F3D103-8AFF-4D22-8904-8B032F4663BB}" srcOrd="0" destOrd="0" presId="urn:microsoft.com/office/officeart/2016/7/layout/BasicTimeline"/>
    <dgm:cxn modelId="{2DB99E63-0744-42C4-8C25-ACAC1ABBE2CF}" type="presParOf" srcId="{0D515DD5-5785-4237-8814-5AC0BD9A3024}" destId="{3667CC92-EAEA-4DA4-B438-A189DDC37ADB}" srcOrd="1" destOrd="0" presId="urn:microsoft.com/office/officeart/2016/7/layout/BasicTimeline"/>
    <dgm:cxn modelId="{A888193E-9FC0-4A6B-B089-E5985AD49EDD}" type="presParOf" srcId="{3667CC92-EAEA-4DA4-B438-A189DDC37ADB}" destId="{8CAD4127-8BA2-4428-8EF3-E900B1251FF6}" srcOrd="0" destOrd="0" presId="urn:microsoft.com/office/officeart/2016/7/layout/BasicTimeline"/>
    <dgm:cxn modelId="{8101861D-0FF8-4F83-8371-A0203FABDFCB}" type="presParOf" srcId="{3667CC92-EAEA-4DA4-B438-A189DDC37ADB}" destId="{3ED2A107-9C7D-4BEC-9E47-CCBFF5EB394E}" srcOrd="1" destOrd="0" presId="urn:microsoft.com/office/officeart/2016/7/layout/BasicTimeline"/>
    <dgm:cxn modelId="{6BD61E2F-E680-4311-BF3E-244566A5B5B9}" type="presParOf" srcId="{0D515DD5-5785-4237-8814-5AC0BD9A3024}" destId="{5B94345B-EE70-4B99-8360-18FFF5616A22}" srcOrd="2" destOrd="0" presId="urn:microsoft.com/office/officeart/2016/7/layout/BasicTimeline"/>
    <dgm:cxn modelId="{ACD0A273-5526-4339-8708-28EAB6A602F4}" type="presParOf" srcId="{0D515DD5-5785-4237-8814-5AC0BD9A3024}" destId="{D4C327D1-36A4-4396-9A00-5EA0A6EFBF0A}" srcOrd="3" destOrd="0" presId="urn:microsoft.com/office/officeart/2016/7/layout/BasicTimeline"/>
    <dgm:cxn modelId="{C15E0937-7801-475B-A653-717EB86618DE}" type="presParOf" srcId="{0D515DD5-5785-4237-8814-5AC0BD9A3024}" destId="{539AF534-B46B-4FEC-9960-AFCEDAB79D1E}" srcOrd="4" destOrd="0" presId="urn:microsoft.com/office/officeart/2016/7/layout/BasicTimeline"/>
    <dgm:cxn modelId="{5491A2BD-FF62-4BB6-BA30-7D0CDB20B3DF}" type="presParOf" srcId="{AEFF8580-F5C3-4ABF-940D-67524C163C15}" destId="{AFA1D330-9A04-48ED-9299-485FCF765E63}" srcOrd="1" destOrd="0" presId="urn:microsoft.com/office/officeart/2016/7/layout/BasicTimeline"/>
    <dgm:cxn modelId="{DABBE8F1-A58E-44CE-BE5D-B585890FCAF4}" type="presParOf" srcId="{AEFF8580-F5C3-4ABF-940D-67524C163C15}" destId="{1C412CEA-0EBF-4A30-BE66-2C4360DE9C51}" srcOrd="2" destOrd="0" presId="urn:microsoft.com/office/officeart/2016/7/layout/BasicTimeline"/>
    <dgm:cxn modelId="{A463C679-03C1-42D7-95B8-01B4B66DE4E3}" type="presParOf" srcId="{1C412CEA-0EBF-4A30-BE66-2C4360DE9C51}" destId="{0480289F-B32A-4036-BF1A-50E3C0D5DA47}" srcOrd="0" destOrd="0" presId="urn:microsoft.com/office/officeart/2016/7/layout/BasicTimeline"/>
    <dgm:cxn modelId="{C426F146-C414-4FB9-8299-10890FA6E2E0}" type="presParOf" srcId="{1C412CEA-0EBF-4A30-BE66-2C4360DE9C51}" destId="{EAABB422-0AD9-48E4-A6EA-6B2A23C0DA27}" srcOrd="1" destOrd="0" presId="urn:microsoft.com/office/officeart/2016/7/layout/BasicTimeline"/>
    <dgm:cxn modelId="{E7C6AB92-2386-4C1E-9EE1-9A93C1481B52}" type="presParOf" srcId="{EAABB422-0AD9-48E4-A6EA-6B2A23C0DA27}" destId="{4AA0B9E8-D58A-4DCD-B3EE-C1B8C3312C9D}" srcOrd="0" destOrd="0" presId="urn:microsoft.com/office/officeart/2016/7/layout/BasicTimeline"/>
    <dgm:cxn modelId="{1974FF67-943A-4F67-9F5F-F000F5B721A0}" type="presParOf" srcId="{EAABB422-0AD9-48E4-A6EA-6B2A23C0DA27}" destId="{2F57A6E8-3931-4169-91DA-9A8D89D5F89B}" srcOrd="1" destOrd="0" presId="urn:microsoft.com/office/officeart/2016/7/layout/BasicTimeline"/>
    <dgm:cxn modelId="{BD751E10-9F23-4D3E-BD4E-29710CA0E4E1}" type="presParOf" srcId="{1C412CEA-0EBF-4A30-BE66-2C4360DE9C51}" destId="{93A6934B-535A-42CE-95BD-ACA27A2838C8}" srcOrd="2" destOrd="0" presId="urn:microsoft.com/office/officeart/2016/7/layout/BasicTimeline"/>
    <dgm:cxn modelId="{7AC72E41-9681-41B3-B2E9-EEA35863FF2D}" type="presParOf" srcId="{1C412CEA-0EBF-4A30-BE66-2C4360DE9C51}" destId="{5B7C028E-85BB-468C-B7F0-E04C6170DFCD}" srcOrd="3" destOrd="0" presId="urn:microsoft.com/office/officeart/2016/7/layout/BasicTimeline"/>
    <dgm:cxn modelId="{5C04C6C2-8B68-45DD-98B8-8EF618EF04E3}" type="presParOf" srcId="{1C412CEA-0EBF-4A30-BE66-2C4360DE9C51}" destId="{59606632-00A6-4390-B4E0-5125FA3BB422}" srcOrd="4" destOrd="0" presId="urn:microsoft.com/office/officeart/2016/7/layout/BasicTimeline"/>
    <dgm:cxn modelId="{21DDDD09-D688-4670-958F-51B6EDD129B0}" type="presParOf" srcId="{AEFF8580-F5C3-4ABF-940D-67524C163C15}" destId="{69D3E6AC-6CDD-47C6-9382-57F3D88CB74F}" srcOrd="3" destOrd="0" presId="urn:microsoft.com/office/officeart/2016/7/layout/BasicTimeline"/>
    <dgm:cxn modelId="{1E35F546-98C0-4466-8188-86FF1EB8A31F}" type="presParOf" srcId="{AEFF8580-F5C3-4ABF-940D-67524C163C15}" destId="{DB6F31EA-21E1-4C2A-BF8E-EC8D60B44ED3}" srcOrd="4" destOrd="0" presId="urn:microsoft.com/office/officeart/2016/7/layout/BasicTimeline"/>
    <dgm:cxn modelId="{387CB4B0-CE99-4119-A05A-CD13830D803B}" type="presParOf" srcId="{DB6F31EA-21E1-4C2A-BF8E-EC8D60B44ED3}" destId="{34EA92BD-85E5-4870-B45D-D5BC9E35C1DE}" srcOrd="0" destOrd="0" presId="urn:microsoft.com/office/officeart/2016/7/layout/BasicTimeline"/>
    <dgm:cxn modelId="{CBCC12E0-83C3-4E37-8FD8-23073F06DA88}" type="presParOf" srcId="{DB6F31EA-21E1-4C2A-BF8E-EC8D60B44ED3}" destId="{5320AB8B-61A6-404F-BEE0-882DD686BE2C}" srcOrd="1" destOrd="0" presId="urn:microsoft.com/office/officeart/2016/7/layout/BasicTimeline"/>
    <dgm:cxn modelId="{D82CE79B-E1A8-4713-A189-299DAA3ADEF5}" type="presParOf" srcId="{5320AB8B-61A6-404F-BEE0-882DD686BE2C}" destId="{EE9DB4A7-1B6E-4A2C-9185-46370121120C}" srcOrd="0" destOrd="0" presId="urn:microsoft.com/office/officeart/2016/7/layout/BasicTimeline"/>
    <dgm:cxn modelId="{390AF9EC-88B7-4F0A-BC7A-B110AF66AA48}" type="presParOf" srcId="{5320AB8B-61A6-404F-BEE0-882DD686BE2C}" destId="{0782BD70-B0AE-45C1-80A4-1C26F0FBFFC8}" srcOrd="1" destOrd="0" presId="urn:microsoft.com/office/officeart/2016/7/layout/BasicTimeline"/>
    <dgm:cxn modelId="{AD14D29F-93CC-42EA-AC86-E1B251F86164}" type="presParOf" srcId="{DB6F31EA-21E1-4C2A-BF8E-EC8D60B44ED3}" destId="{607D46BF-CFF2-4FB9-8FE9-1C84AB8E40BE}" srcOrd="2" destOrd="0" presId="urn:microsoft.com/office/officeart/2016/7/layout/BasicTimeline"/>
    <dgm:cxn modelId="{E1C13B56-8360-4468-B28C-BA3F5CF0997A}" type="presParOf" srcId="{DB6F31EA-21E1-4C2A-BF8E-EC8D60B44ED3}" destId="{4E346F6D-BE66-4953-BF2C-136F63A476F9}" srcOrd="3" destOrd="0" presId="urn:microsoft.com/office/officeart/2016/7/layout/BasicTimeline"/>
    <dgm:cxn modelId="{75235C5F-4C85-4003-BC15-DF3A48C30838}" type="presParOf" srcId="{DB6F31EA-21E1-4C2A-BF8E-EC8D60B44ED3}" destId="{47EEEEDF-112A-4720-9541-27C799268398}" srcOrd="4" destOrd="0" presId="urn:microsoft.com/office/officeart/2016/7/layout/BasicTimeline"/>
    <dgm:cxn modelId="{7305B8FC-A76E-41A8-9D14-CD64FF6218A5}" type="presParOf" srcId="{AEFF8580-F5C3-4ABF-940D-67524C163C15}" destId="{1450554F-294A-410A-A6BB-FC0D1764EBB4}" srcOrd="5" destOrd="0" presId="urn:microsoft.com/office/officeart/2016/7/layout/BasicTimeline"/>
    <dgm:cxn modelId="{92F5C4FC-8F68-4F0E-A10C-6038187138E6}" type="presParOf" srcId="{AEFF8580-F5C3-4ABF-940D-67524C163C15}" destId="{C5943A39-0E2D-4B00-8B7E-64D20576B23D}" srcOrd="6" destOrd="0" presId="urn:microsoft.com/office/officeart/2016/7/layout/BasicTimeline"/>
    <dgm:cxn modelId="{039ECA09-AE99-4AE0-92D9-B0F5BF7FE78A}" type="presParOf" srcId="{C5943A39-0E2D-4B00-8B7E-64D20576B23D}" destId="{686EF8FE-A6A3-47A0-9594-B722F094C155}" srcOrd="0" destOrd="0" presId="urn:microsoft.com/office/officeart/2016/7/layout/BasicTimeline"/>
    <dgm:cxn modelId="{A38B55B4-6E75-4B7A-B13B-0EC2F244C265}" type="presParOf" srcId="{C5943A39-0E2D-4B00-8B7E-64D20576B23D}" destId="{3F30355F-0958-4537-90A4-669175EC4CE8}" srcOrd="1" destOrd="0" presId="urn:microsoft.com/office/officeart/2016/7/layout/BasicTimeline"/>
    <dgm:cxn modelId="{4EFB9007-1ECD-4ADC-A7E3-621A298414C5}" type="presParOf" srcId="{3F30355F-0958-4537-90A4-669175EC4CE8}" destId="{1854D391-628B-489C-8DC6-84D3DD6EE195}" srcOrd="0" destOrd="0" presId="urn:microsoft.com/office/officeart/2016/7/layout/BasicTimeline"/>
    <dgm:cxn modelId="{49CC96BC-C4DF-4E67-80ED-074E0B492D37}" type="presParOf" srcId="{3F30355F-0958-4537-90A4-669175EC4CE8}" destId="{0F5003EE-4DC7-4139-B7A7-C23A26B69244}" srcOrd="1" destOrd="0" presId="urn:microsoft.com/office/officeart/2016/7/layout/BasicTimeline"/>
    <dgm:cxn modelId="{A783C39A-1DDB-4CC4-8290-2B68017B4292}" type="presParOf" srcId="{C5943A39-0E2D-4B00-8B7E-64D20576B23D}" destId="{E42477BA-7CB8-43A8-8634-39DA1331536B}" srcOrd="2" destOrd="0" presId="urn:microsoft.com/office/officeart/2016/7/layout/BasicTimeline"/>
    <dgm:cxn modelId="{C69ED954-ADC4-460F-BE99-417B124F59A5}" type="presParOf" srcId="{C5943A39-0E2D-4B00-8B7E-64D20576B23D}" destId="{30CDCEDA-D1BF-4FDA-8C7A-BC7092C68754}" srcOrd="3" destOrd="0" presId="urn:microsoft.com/office/officeart/2016/7/layout/BasicTimeline"/>
    <dgm:cxn modelId="{DA96632C-BD3A-4212-BE31-76156F50685F}" type="presParOf" srcId="{C5943A39-0E2D-4B00-8B7E-64D20576B23D}" destId="{01D0AB19-9210-4061-9693-2D10C3B37983}" srcOrd="4" destOrd="0" presId="urn:microsoft.com/office/officeart/2016/7/layout/BasicTimeline"/>
    <dgm:cxn modelId="{D677F0FA-D7C4-4121-A548-368A2A4D5A7F}" type="presParOf" srcId="{AEFF8580-F5C3-4ABF-940D-67524C163C15}" destId="{E2F5BF45-E706-4E77-B000-EE181B146064}" srcOrd="7" destOrd="0" presId="urn:microsoft.com/office/officeart/2016/7/layout/BasicTimeline"/>
    <dgm:cxn modelId="{1B93D0BF-A0DD-478B-AA3B-C306A30237CC}" type="presParOf" srcId="{AEFF8580-F5C3-4ABF-940D-67524C163C15}" destId="{0D0C869E-33E1-4F46-94C3-649EA8BE7048}" srcOrd="8" destOrd="0" presId="urn:microsoft.com/office/officeart/2016/7/layout/BasicTimeline"/>
    <dgm:cxn modelId="{C015EA7E-C170-4AF9-9EEA-AFC22D7FBDB5}" type="presParOf" srcId="{0D0C869E-33E1-4F46-94C3-649EA8BE7048}" destId="{5DEDDBF0-FC92-4C8C-8BAF-11A88772E7B4}" srcOrd="0" destOrd="0" presId="urn:microsoft.com/office/officeart/2016/7/layout/BasicTimeline"/>
    <dgm:cxn modelId="{369A7949-EBD8-4504-B715-B2CA3C79A2F6}" type="presParOf" srcId="{0D0C869E-33E1-4F46-94C3-649EA8BE7048}" destId="{E2E8C3E1-288A-4D36-BE2F-A17309EBE920}" srcOrd="1" destOrd="0" presId="urn:microsoft.com/office/officeart/2016/7/layout/BasicTimeline"/>
    <dgm:cxn modelId="{778FDAC8-3328-4B34-8A2E-831A45591D40}" type="presParOf" srcId="{E2E8C3E1-288A-4D36-BE2F-A17309EBE920}" destId="{11462D82-71EC-41C6-9B65-79F56FA4E53A}" srcOrd="0" destOrd="0" presId="urn:microsoft.com/office/officeart/2016/7/layout/BasicTimeline"/>
    <dgm:cxn modelId="{5BA789CA-4457-400F-8AE0-8CE360AB727A}" type="presParOf" srcId="{E2E8C3E1-288A-4D36-BE2F-A17309EBE920}" destId="{2FD35A9B-2BCC-47C5-99E4-35649A7C394E}" srcOrd="1" destOrd="0" presId="urn:microsoft.com/office/officeart/2016/7/layout/BasicTimeline"/>
    <dgm:cxn modelId="{3087EC0E-EE96-49B3-9D4C-9ECEC087CFD4}" type="presParOf" srcId="{0D0C869E-33E1-4F46-94C3-649EA8BE7048}" destId="{9E944AFA-960A-4618-BCB7-3D0588085E71}" srcOrd="2" destOrd="0" presId="urn:microsoft.com/office/officeart/2016/7/layout/BasicTimeline"/>
    <dgm:cxn modelId="{ACC164E8-626C-4A4D-AB13-30F55A662FE0}" type="presParOf" srcId="{0D0C869E-33E1-4F46-94C3-649EA8BE7048}" destId="{03FEC02E-E1A2-4F5D-BDF4-7B896B495640}" srcOrd="3" destOrd="0" presId="urn:microsoft.com/office/officeart/2016/7/layout/BasicTimeline"/>
    <dgm:cxn modelId="{8C5C6F8C-A4CD-493B-848C-DB9EF6886511}" type="presParOf" srcId="{0D0C869E-33E1-4F46-94C3-649EA8BE7048}" destId="{09908628-784F-4294-9C26-0CABC6314134}" srcOrd="4" destOrd="0" presId="urn:microsoft.com/office/officeart/2016/7/layout/BasicTimeline"/>
    <dgm:cxn modelId="{1BF1E41F-D78D-4630-B260-DDE48AE82769}" type="presParOf" srcId="{AEFF8580-F5C3-4ABF-940D-67524C163C15}" destId="{2B88985D-7411-4165-AC7C-C1079F08618C}" srcOrd="9" destOrd="0" presId="urn:microsoft.com/office/officeart/2016/7/layout/BasicTimeline"/>
    <dgm:cxn modelId="{CF9014B3-055E-4038-A791-7E3F01B11D99}" type="presParOf" srcId="{AEFF8580-F5C3-4ABF-940D-67524C163C15}" destId="{FD74EBB8-C2A0-4D13-8D1A-0AFEA86818D7}" srcOrd="10" destOrd="0" presId="urn:microsoft.com/office/officeart/2016/7/layout/BasicTimeline"/>
    <dgm:cxn modelId="{5EF40A16-9D1A-4A53-BD87-4E9DEE1D6EA3}" type="presParOf" srcId="{FD74EBB8-C2A0-4D13-8D1A-0AFEA86818D7}" destId="{FDC2649D-AC5B-4266-94F9-C06200245821}" srcOrd="0" destOrd="0" presId="urn:microsoft.com/office/officeart/2016/7/layout/BasicTimeline"/>
    <dgm:cxn modelId="{79F87831-D432-4642-9149-3CFEF4EA79DE}" type="presParOf" srcId="{FD74EBB8-C2A0-4D13-8D1A-0AFEA86818D7}" destId="{1EE946E4-8A8C-47D7-AE23-201A5AC64957}" srcOrd="1" destOrd="0" presId="urn:microsoft.com/office/officeart/2016/7/layout/BasicTimeline"/>
    <dgm:cxn modelId="{47F61A55-5DAE-43A6-A031-FD07637DEC51}" type="presParOf" srcId="{1EE946E4-8A8C-47D7-AE23-201A5AC64957}" destId="{59B4403B-E3E8-4D2C-AC91-4DEF47CF1BC9}" srcOrd="0" destOrd="0" presId="urn:microsoft.com/office/officeart/2016/7/layout/BasicTimeline"/>
    <dgm:cxn modelId="{A0738DBC-78DF-4EA7-9CD6-2DCF72656E48}" type="presParOf" srcId="{1EE946E4-8A8C-47D7-AE23-201A5AC64957}" destId="{1C465285-4BAE-4A5D-9DAD-BC5A7AECF9AE}" srcOrd="1" destOrd="0" presId="urn:microsoft.com/office/officeart/2016/7/layout/BasicTimeline"/>
    <dgm:cxn modelId="{5E2EEAC5-C0A8-40E6-8E4A-A83047641B26}" type="presParOf" srcId="{FD74EBB8-C2A0-4D13-8D1A-0AFEA86818D7}" destId="{3556E5B4-AC58-437E-9C10-C2F4BA690EE2}" srcOrd="2" destOrd="0" presId="urn:microsoft.com/office/officeart/2016/7/layout/BasicTimeline"/>
    <dgm:cxn modelId="{E2119F5D-9807-4EAF-BC60-308294F2CFBD}" type="presParOf" srcId="{FD74EBB8-C2A0-4D13-8D1A-0AFEA86818D7}" destId="{066F0033-686F-4AB5-AF5D-2A96079DFB7F}" srcOrd="3" destOrd="0" presId="urn:microsoft.com/office/officeart/2016/7/layout/BasicTimeline"/>
    <dgm:cxn modelId="{286A1085-5165-4F66-84B5-F90025BF8C31}" type="presParOf" srcId="{FD74EBB8-C2A0-4D13-8D1A-0AFEA86818D7}" destId="{9FC4F9DE-1DCC-43E8-B724-9A0620B02156}" srcOrd="4" destOrd="0" presId="urn:microsoft.com/office/officeart/2016/7/layout/BasicTimeline"/>
    <dgm:cxn modelId="{BFA14BF9-9EDA-49DE-B77F-030CC4E3558B}" type="presParOf" srcId="{AEFF8580-F5C3-4ABF-940D-67524C163C15}" destId="{7BD2DB7B-F848-4EFD-82FC-A7CE52939407}" srcOrd="11" destOrd="0" presId="urn:microsoft.com/office/officeart/2016/7/layout/BasicTimeline"/>
    <dgm:cxn modelId="{EDA7018C-8495-4585-ACBC-F2B012BEABF1}" type="presParOf" srcId="{AEFF8580-F5C3-4ABF-940D-67524C163C15}" destId="{E79E2769-E618-4B4E-833F-18A0346E378A}" srcOrd="12" destOrd="0" presId="urn:microsoft.com/office/officeart/2016/7/layout/BasicTimeline"/>
    <dgm:cxn modelId="{E2CCEB29-68F3-4B3A-935A-564F67AC9621}" type="presParOf" srcId="{E79E2769-E618-4B4E-833F-18A0346E378A}" destId="{26EE06BD-ECC6-4768-AB57-425F82605A06}" srcOrd="0" destOrd="0" presId="urn:microsoft.com/office/officeart/2016/7/layout/BasicTimeline"/>
    <dgm:cxn modelId="{665B81DA-536B-4E3C-872D-4209A6B2174E}" type="presParOf" srcId="{E79E2769-E618-4B4E-833F-18A0346E378A}" destId="{999879C4-6630-4442-A611-9593431FFACD}" srcOrd="1" destOrd="0" presId="urn:microsoft.com/office/officeart/2016/7/layout/BasicTimeline"/>
    <dgm:cxn modelId="{FD852D32-F56D-449B-A6DE-A07B1B2CA5C0}" type="presParOf" srcId="{999879C4-6630-4442-A611-9593431FFACD}" destId="{34220723-5C1A-4DFE-B978-A464FAFDBC15}" srcOrd="0" destOrd="0" presId="urn:microsoft.com/office/officeart/2016/7/layout/BasicTimeline"/>
    <dgm:cxn modelId="{ED40D772-9CA4-4AE1-B823-A2D7F9CDEDB7}" type="presParOf" srcId="{999879C4-6630-4442-A611-9593431FFACD}" destId="{DDD6C622-95D2-48A0-A96E-1A9074C56F44}" srcOrd="1" destOrd="0" presId="urn:microsoft.com/office/officeart/2016/7/layout/BasicTimeline"/>
    <dgm:cxn modelId="{819CEC35-7E22-444D-AB5B-D004152339EB}" type="presParOf" srcId="{E79E2769-E618-4B4E-833F-18A0346E378A}" destId="{E04088B1-B4E0-458C-B6B0-E1782148E236}" srcOrd="2" destOrd="0" presId="urn:microsoft.com/office/officeart/2016/7/layout/BasicTimeline"/>
    <dgm:cxn modelId="{007F93FD-CBD9-4E42-A388-F8D668D54C6A}" type="presParOf" srcId="{E79E2769-E618-4B4E-833F-18A0346E378A}" destId="{0A88C307-64AE-4FC6-A09D-3AE6481B7B82}" srcOrd="3" destOrd="0" presId="urn:microsoft.com/office/officeart/2016/7/layout/BasicTimeline"/>
    <dgm:cxn modelId="{F85D9DD4-D5B3-460C-BC30-736629D54FD3}" type="presParOf" srcId="{E79E2769-E618-4B4E-833F-18A0346E378A}" destId="{47E1B5E3-4EDA-4EB2-928F-FA701DDF2AE4}" srcOrd="4" destOrd="0" presId="urn:microsoft.com/office/officeart/2016/7/layout/BasicTimeline"/>
    <dgm:cxn modelId="{E5750EE0-37AC-4333-A883-1B34BFA7EA33}" type="presParOf" srcId="{AEFF8580-F5C3-4ABF-940D-67524C163C15}" destId="{61F529F3-8F9C-48D0-B5C1-BDF01F1A1B4C}" srcOrd="13" destOrd="0" presId="urn:microsoft.com/office/officeart/2016/7/layout/BasicTimeline"/>
    <dgm:cxn modelId="{B9F58F53-DED6-4897-A13F-B6A3B896128B}" type="presParOf" srcId="{AEFF8580-F5C3-4ABF-940D-67524C163C15}" destId="{4C57D97C-B4DB-4FFA-BD84-D93D74B4EFD0}" srcOrd="14" destOrd="0" presId="urn:microsoft.com/office/officeart/2016/7/layout/BasicTimeline"/>
    <dgm:cxn modelId="{00E91C8F-48EE-438B-A0A5-43E1DF8FE7E5}" type="presParOf" srcId="{4C57D97C-B4DB-4FFA-BD84-D93D74B4EFD0}" destId="{8EAF50BA-2D76-4D73-ACF2-ADD634837A25}" srcOrd="0" destOrd="0" presId="urn:microsoft.com/office/officeart/2016/7/layout/BasicTimeline"/>
    <dgm:cxn modelId="{B72D2021-2E07-4E05-AAF3-C8874EB9BDB8}" type="presParOf" srcId="{4C57D97C-B4DB-4FFA-BD84-D93D74B4EFD0}" destId="{9F1AB506-51C2-44AB-A5B7-773FDBB35F30}" srcOrd="1" destOrd="0" presId="urn:microsoft.com/office/officeart/2016/7/layout/BasicTimeline"/>
    <dgm:cxn modelId="{E78BA946-E16F-4BAB-9460-DE224CAB32EA}" type="presParOf" srcId="{9F1AB506-51C2-44AB-A5B7-773FDBB35F30}" destId="{23E7A7C9-F66F-406D-BA8B-E6CF83ACA665}" srcOrd="0" destOrd="0" presId="urn:microsoft.com/office/officeart/2016/7/layout/BasicTimeline"/>
    <dgm:cxn modelId="{C3EE4469-AD5C-4406-88AB-AD5B5CAE59D5}" type="presParOf" srcId="{9F1AB506-51C2-44AB-A5B7-773FDBB35F30}" destId="{906369EE-6704-4FE1-A551-D00B91BBFC79}" srcOrd="1" destOrd="0" presId="urn:microsoft.com/office/officeart/2016/7/layout/BasicTimeline"/>
    <dgm:cxn modelId="{0818B75C-E73C-4842-8081-58787EB80621}" type="presParOf" srcId="{4C57D97C-B4DB-4FFA-BD84-D93D74B4EFD0}" destId="{1635DA36-91EC-48DB-8802-41E613E8028E}" srcOrd="2" destOrd="0" presId="urn:microsoft.com/office/officeart/2016/7/layout/BasicTimeline"/>
    <dgm:cxn modelId="{EBF912D4-BC12-4427-AF0C-FAB0B972D43A}" type="presParOf" srcId="{4C57D97C-B4DB-4FFA-BD84-D93D74B4EFD0}" destId="{D1975890-45E6-44E9-91DB-E2C740804576}" srcOrd="3" destOrd="0" presId="urn:microsoft.com/office/officeart/2016/7/layout/BasicTimeline"/>
    <dgm:cxn modelId="{A70553AE-9BAE-49DB-AFF6-43E366130485}" type="presParOf" srcId="{4C57D97C-B4DB-4FFA-BD84-D93D74B4EFD0}" destId="{CC0FB1D8-7975-4D3A-A9A3-4F12737717D2}" srcOrd="4" destOrd="0" presId="urn:microsoft.com/office/officeart/2016/7/layout/BasicTimeline"/>
    <dgm:cxn modelId="{EE9B891E-7B22-4756-9CAA-8AD903CB989D}" type="presParOf" srcId="{AEFF8580-F5C3-4ABF-940D-67524C163C15}" destId="{66CD7D7D-88C8-4ECC-8F31-C2D70DC3BFA2}" srcOrd="15" destOrd="0" presId="urn:microsoft.com/office/officeart/2016/7/layout/BasicTimeline"/>
    <dgm:cxn modelId="{020900E6-AA4B-4174-A0D3-63266784D7D7}" type="presParOf" srcId="{AEFF8580-F5C3-4ABF-940D-67524C163C15}" destId="{1AA15BDD-D607-4CE4-B79C-F4AA1A293232}" srcOrd="16" destOrd="0" presId="urn:microsoft.com/office/officeart/2016/7/layout/BasicTimeline"/>
    <dgm:cxn modelId="{2C3A6890-A86B-40F2-8C62-09546B48FECD}" type="presParOf" srcId="{1AA15BDD-D607-4CE4-B79C-F4AA1A293232}" destId="{8D751ACA-80D8-4FC4-A28A-E7822CF6F3AA}" srcOrd="0" destOrd="0" presId="urn:microsoft.com/office/officeart/2016/7/layout/BasicTimeline"/>
    <dgm:cxn modelId="{A72F9B85-FBB2-4502-8D81-92147DA56D3B}" type="presParOf" srcId="{1AA15BDD-D607-4CE4-B79C-F4AA1A293232}" destId="{10F4D3C1-F403-4956-A833-C7FCCBD334C0}" srcOrd="1" destOrd="0" presId="urn:microsoft.com/office/officeart/2016/7/layout/BasicTimeline"/>
    <dgm:cxn modelId="{6649D7CA-62B3-4695-A890-59E25DBB966E}" type="presParOf" srcId="{10F4D3C1-F403-4956-A833-C7FCCBD334C0}" destId="{8F48B80A-D855-4D88-B8A3-0F16A049FC8F}" srcOrd="0" destOrd="0" presId="urn:microsoft.com/office/officeart/2016/7/layout/BasicTimeline"/>
    <dgm:cxn modelId="{3F76020E-8863-4E20-A11B-3BFCE128286B}" type="presParOf" srcId="{10F4D3C1-F403-4956-A833-C7FCCBD334C0}" destId="{7124DC4E-5811-4296-A8AF-DB9D8F2A2C48}" srcOrd="1" destOrd="0" presId="urn:microsoft.com/office/officeart/2016/7/layout/BasicTimeline"/>
    <dgm:cxn modelId="{25CA23D9-73D4-4817-9219-628E61617903}" type="presParOf" srcId="{1AA15BDD-D607-4CE4-B79C-F4AA1A293232}" destId="{BE8F2CA6-2090-43BF-BCF5-FA5440997077}" srcOrd="2" destOrd="0" presId="urn:microsoft.com/office/officeart/2016/7/layout/BasicTimeline"/>
    <dgm:cxn modelId="{70F82A94-6DBC-4F26-887B-999877A2B8A6}" type="presParOf" srcId="{1AA15BDD-D607-4CE4-B79C-F4AA1A293232}" destId="{C51DC519-4060-4FC6-8FF0-B512F956EFB3}" srcOrd="3" destOrd="0" presId="urn:microsoft.com/office/officeart/2016/7/layout/BasicTimeline"/>
    <dgm:cxn modelId="{5B149E8C-264F-4CD5-964F-9E85A65241AC}" type="presParOf" srcId="{1AA15BDD-D607-4CE4-B79C-F4AA1A293232}" destId="{E53B0934-3D39-47FE-B092-44697A119C99}" srcOrd="4" destOrd="0" presId="urn:microsoft.com/office/officeart/2016/7/layout/BasicTimeline"/>
    <dgm:cxn modelId="{61575CA5-8301-4D5A-B464-E3FCE9322614}" type="presParOf" srcId="{AEFF8580-F5C3-4ABF-940D-67524C163C15}" destId="{ACB72055-2AA5-4E9C-A709-A37C0AB150A0}" srcOrd="17" destOrd="0" presId="urn:microsoft.com/office/officeart/2016/7/layout/BasicTimeline"/>
    <dgm:cxn modelId="{D99AF965-74BE-4CFE-9530-98FF4C47B143}" type="presParOf" srcId="{AEFF8580-F5C3-4ABF-940D-67524C163C15}" destId="{F7285361-0F0E-46B7-9092-9E9DECE837C3}" srcOrd="18" destOrd="0" presId="urn:microsoft.com/office/officeart/2016/7/layout/BasicTimeline"/>
    <dgm:cxn modelId="{4E3EA52C-CFB1-4251-AE3E-CBFA0C17AB69}" type="presParOf" srcId="{F7285361-0F0E-46B7-9092-9E9DECE837C3}" destId="{FA2FD727-8D77-4296-B5FE-F07393CEF211}" srcOrd="0" destOrd="0" presId="urn:microsoft.com/office/officeart/2016/7/layout/BasicTimeline"/>
    <dgm:cxn modelId="{201975F0-0AD0-4AA3-8049-9568F10DFE30}" type="presParOf" srcId="{F7285361-0F0E-46B7-9092-9E9DECE837C3}" destId="{8C9BFBCF-A99C-4DA3-B1FF-99036CFB1E91}" srcOrd="1" destOrd="0" presId="urn:microsoft.com/office/officeart/2016/7/layout/BasicTimeline"/>
    <dgm:cxn modelId="{FDE31785-3C60-44FE-9E7D-F27FB8E34884}" type="presParOf" srcId="{8C9BFBCF-A99C-4DA3-B1FF-99036CFB1E91}" destId="{58200718-004A-453E-B6B3-93A543DDFD8D}" srcOrd="0" destOrd="0" presId="urn:microsoft.com/office/officeart/2016/7/layout/BasicTimeline"/>
    <dgm:cxn modelId="{27164718-4175-4CE8-94E5-1D12447C37F3}" type="presParOf" srcId="{8C9BFBCF-A99C-4DA3-B1FF-99036CFB1E91}" destId="{39472BBE-1048-42E5-9E32-7A04A89097E0}" srcOrd="1" destOrd="0" presId="urn:microsoft.com/office/officeart/2016/7/layout/BasicTimeline"/>
    <dgm:cxn modelId="{4B12FD1C-C7DF-49CD-9383-5087D9253647}" type="presParOf" srcId="{F7285361-0F0E-46B7-9092-9E9DECE837C3}" destId="{658D8F06-D7BA-43EF-94A5-F6C4F2845643}" srcOrd="2" destOrd="0" presId="urn:microsoft.com/office/officeart/2016/7/layout/BasicTimeline"/>
    <dgm:cxn modelId="{02AD65E9-66FD-422D-8600-30856F390D7F}" type="presParOf" srcId="{F7285361-0F0E-46B7-9092-9E9DECE837C3}" destId="{27F7F125-413A-495C-872C-0C92DE47404E}" srcOrd="3" destOrd="0" presId="urn:microsoft.com/office/officeart/2016/7/layout/BasicTimeline"/>
    <dgm:cxn modelId="{6C7F1FA8-C0AE-44F5-8C0D-D9EA7E3524B8}" type="presParOf" srcId="{F7285361-0F0E-46B7-9092-9E9DECE837C3}" destId="{880A25A9-E118-4B5F-804A-CB2E2F13FF69}" srcOrd="4" destOrd="0" presId="urn:microsoft.com/office/officeart/2016/7/layout/BasicTimeline"/>
    <dgm:cxn modelId="{AAFCC4DE-8152-409C-8B50-52A9B6380934}" type="presParOf" srcId="{AEFF8580-F5C3-4ABF-940D-67524C163C15}" destId="{00499089-BF91-43A1-B0D8-27977EC4E7C4}" srcOrd="19" destOrd="0" presId="urn:microsoft.com/office/officeart/2016/7/layout/BasicTimeline"/>
    <dgm:cxn modelId="{EF29C67B-0E6F-4C5E-A668-0BCC92A2F95A}" type="presParOf" srcId="{AEFF8580-F5C3-4ABF-940D-67524C163C15}" destId="{206D84FE-EC46-4213-83DD-254118DA4F84}" srcOrd="20" destOrd="0" presId="urn:microsoft.com/office/officeart/2016/7/layout/BasicTimeline"/>
    <dgm:cxn modelId="{1322CB5C-35C7-425B-A82D-3E8CA7BBF3F2}" type="presParOf" srcId="{206D84FE-EC46-4213-83DD-254118DA4F84}" destId="{04233833-AE21-4F9A-8A1B-1F15F189C4AA}" srcOrd="0" destOrd="0" presId="urn:microsoft.com/office/officeart/2016/7/layout/BasicTimeline"/>
    <dgm:cxn modelId="{DC59D39F-BF2A-4B98-A5F2-8C6A62B1A2A3}" type="presParOf" srcId="{206D84FE-EC46-4213-83DD-254118DA4F84}" destId="{E1951777-62C8-47FA-805B-C0D56FB10180}" srcOrd="1" destOrd="0" presId="urn:microsoft.com/office/officeart/2016/7/layout/BasicTimeline"/>
    <dgm:cxn modelId="{70DB3C10-342E-4EE3-A6B9-3557835C2D99}" type="presParOf" srcId="{E1951777-62C8-47FA-805B-C0D56FB10180}" destId="{BD4CD9DB-155B-4EC6-8403-3BE0DF066B17}" srcOrd="0" destOrd="0" presId="urn:microsoft.com/office/officeart/2016/7/layout/BasicTimeline"/>
    <dgm:cxn modelId="{FE0D6AD8-1EB0-4945-8BF3-968713196189}" type="presParOf" srcId="{E1951777-62C8-47FA-805B-C0D56FB10180}" destId="{1ADB8CD7-FD78-41D2-9854-6D6262752A34}" srcOrd="1" destOrd="0" presId="urn:microsoft.com/office/officeart/2016/7/layout/BasicTimeline"/>
    <dgm:cxn modelId="{C7AACF6F-BF80-467D-B91E-9CA67F3E2EF7}" type="presParOf" srcId="{206D84FE-EC46-4213-83DD-254118DA4F84}" destId="{161C349D-DDDC-434D-8138-FFD1101DF524}" srcOrd="2" destOrd="0" presId="urn:microsoft.com/office/officeart/2016/7/layout/BasicTimeline"/>
    <dgm:cxn modelId="{C81BC06D-DA30-4353-83C9-C25D4EEB5C4E}" type="presParOf" srcId="{206D84FE-EC46-4213-83DD-254118DA4F84}" destId="{CDD947BB-20BE-47F6-A246-995BB8AB03D0}" srcOrd="3" destOrd="0" presId="urn:microsoft.com/office/officeart/2016/7/layout/BasicTimeline"/>
    <dgm:cxn modelId="{C0F5BC06-62C2-494A-9984-226C9F1CF7B6}" type="presParOf" srcId="{206D84FE-EC46-4213-83DD-254118DA4F84}" destId="{44441058-9FDA-4773-A517-37FF2A0DDE01}" srcOrd="4" destOrd="0" presId="urn:microsoft.com/office/officeart/2016/7/layout/Basic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5A16476-9136-4C69-A63E-509442501B3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A476988F-10E1-458F-918B-84BE1CF70F53}">
      <dgm:prSet/>
      <dgm:spPr/>
      <dgm:t>
        <a:bodyPr/>
        <a:lstStyle/>
        <a:p>
          <a:r>
            <a:rPr lang="tr-TR" dirty="0"/>
            <a:t>Güvenlik açığı, siber saldırgan tarafından bir bilgisayar sisteminde yetkisiz eylemler yapmak için kullanılabilecek bir zayıflıktır. </a:t>
          </a:r>
          <a:endParaRPr lang="en-US" dirty="0"/>
        </a:p>
      </dgm:t>
    </dgm:pt>
    <dgm:pt modelId="{26228337-B552-4348-939B-5B3E93D71A73}" type="parTrans" cxnId="{96C1D5B4-835B-4FCB-980B-BFCD93ED0028}">
      <dgm:prSet/>
      <dgm:spPr/>
      <dgm:t>
        <a:bodyPr/>
        <a:lstStyle/>
        <a:p>
          <a:endParaRPr lang="en-US"/>
        </a:p>
      </dgm:t>
    </dgm:pt>
    <dgm:pt modelId="{DDEF26D8-12C3-4EB9-B18D-210130CE0385}" type="sibTrans" cxnId="{96C1D5B4-835B-4FCB-980B-BFCD93ED0028}">
      <dgm:prSet/>
      <dgm:spPr/>
      <dgm:t>
        <a:bodyPr/>
        <a:lstStyle/>
        <a:p>
          <a:endParaRPr lang="en-US"/>
        </a:p>
      </dgm:t>
    </dgm:pt>
    <dgm:pt modelId="{1C5DCF6B-7D56-4761-AF3E-FBF35187447D}">
      <dgm:prSet/>
      <dgm:spPr/>
      <dgm:t>
        <a:bodyPr/>
        <a:lstStyle/>
        <a:p>
          <a:r>
            <a:rPr lang="tr-TR"/>
            <a:t>Bir güvenlik açığından yararlanmak için, saldırganın bir sistem zayıflığına bağlanabilecek en az bir uygulanabilir araca ya da tekniğe sahip olması gerekir.</a:t>
          </a:r>
          <a:endParaRPr lang="en-US"/>
        </a:p>
      </dgm:t>
    </dgm:pt>
    <dgm:pt modelId="{4324CDC3-FFA3-499A-B957-4B969CC8C0B1}" type="parTrans" cxnId="{22BA2500-5AFD-4A69-BFAC-787215300E6A}">
      <dgm:prSet/>
      <dgm:spPr/>
      <dgm:t>
        <a:bodyPr/>
        <a:lstStyle/>
        <a:p>
          <a:endParaRPr lang="en-US"/>
        </a:p>
      </dgm:t>
    </dgm:pt>
    <dgm:pt modelId="{396844F9-EF5C-427A-9BCA-5841CE380479}" type="sibTrans" cxnId="{22BA2500-5AFD-4A69-BFAC-787215300E6A}">
      <dgm:prSet/>
      <dgm:spPr/>
      <dgm:t>
        <a:bodyPr/>
        <a:lstStyle/>
        <a:p>
          <a:endParaRPr lang="en-US"/>
        </a:p>
      </dgm:t>
    </dgm:pt>
    <dgm:pt modelId="{769B3F1E-B79B-41DA-B958-19264F41625F}">
      <dgm:prSet/>
      <dgm:spPr/>
      <dgm:t>
        <a:bodyPr/>
        <a:lstStyle/>
        <a:p>
          <a:r>
            <a:rPr lang="tr-TR"/>
            <a:t>Güvenlik açıkları saldırı yüzeyi bileşenleri olarak da bilinir.</a:t>
          </a:r>
          <a:endParaRPr lang="en-US"/>
        </a:p>
      </dgm:t>
    </dgm:pt>
    <dgm:pt modelId="{292DDDBB-5CF4-4FA0-AB8B-572170AEE400}" type="parTrans" cxnId="{28C5E05C-36A8-4D25-B6E6-3C7D0710D753}">
      <dgm:prSet/>
      <dgm:spPr/>
      <dgm:t>
        <a:bodyPr/>
        <a:lstStyle/>
        <a:p>
          <a:endParaRPr lang="en-US"/>
        </a:p>
      </dgm:t>
    </dgm:pt>
    <dgm:pt modelId="{FD01A27F-426B-421D-8B20-51ABD9C44520}" type="sibTrans" cxnId="{28C5E05C-36A8-4D25-B6E6-3C7D0710D753}">
      <dgm:prSet/>
      <dgm:spPr/>
      <dgm:t>
        <a:bodyPr/>
        <a:lstStyle/>
        <a:p>
          <a:endParaRPr lang="en-US"/>
        </a:p>
      </dgm:t>
    </dgm:pt>
    <dgm:pt modelId="{80EC103C-CA46-4047-9B85-FD07D4B0CA6F}" type="pres">
      <dgm:prSet presAssocID="{85A16476-9136-4C69-A63E-509442501B3B}" presName="vert0" presStyleCnt="0">
        <dgm:presLayoutVars>
          <dgm:dir/>
          <dgm:animOne val="branch"/>
          <dgm:animLvl val="lvl"/>
        </dgm:presLayoutVars>
      </dgm:prSet>
      <dgm:spPr/>
    </dgm:pt>
    <dgm:pt modelId="{4C955E07-9F4A-4109-BC31-1351C29BA559}" type="pres">
      <dgm:prSet presAssocID="{A476988F-10E1-458F-918B-84BE1CF70F53}" presName="thickLine" presStyleLbl="alignNode1" presStyleIdx="0" presStyleCnt="3"/>
      <dgm:spPr/>
    </dgm:pt>
    <dgm:pt modelId="{18CB1407-404F-498A-BA74-5D4733A2BB0F}" type="pres">
      <dgm:prSet presAssocID="{A476988F-10E1-458F-918B-84BE1CF70F53}" presName="horz1" presStyleCnt="0"/>
      <dgm:spPr/>
    </dgm:pt>
    <dgm:pt modelId="{D960F5A0-430B-4928-A315-CDEC1A8171AA}" type="pres">
      <dgm:prSet presAssocID="{A476988F-10E1-458F-918B-84BE1CF70F53}" presName="tx1" presStyleLbl="revTx" presStyleIdx="0" presStyleCnt="3"/>
      <dgm:spPr/>
    </dgm:pt>
    <dgm:pt modelId="{1E0AF7E5-C787-4EA2-A06F-2E633DA8F9C2}" type="pres">
      <dgm:prSet presAssocID="{A476988F-10E1-458F-918B-84BE1CF70F53}" presName="vert1" presStyleCnt="0"/>
      <dgm:spPr/>
    </dgm:pt>
    <dgm:pt modelId="{5AB96512-3E6B-47F2-8B94-4C35C28F5E0F}" type="pres">
      <dgm:prSet presAssocID="{1C5DCF6B-7D56-4761-AF3E-FBF35187447D}" presName="thickLine" presStyleLbl="alignNode1" presStyleIdx="1" presStyleCnt="3"/>
      <dgm:spPr/>
    </dgm:pt>
    <dgm:pt modelId="{D02D9889-2C7A-478A-A9CA-E250A466B3C3}" type="pres">
      <dgm:prSet presAssocID="{1C5DCF6B-7D56-4761-AF3E-FBF35187447D}" presName="horz1" presStyleCnt="0"/>
      <dgm:spPr/>
    </dgm:pt>
    <dgm:pt modelId="{D49DF281-2503-4D7E-AC26-23ADCDEDD336}" type="pres">
      <dgm:prSet presAssocID="{1C5DCF6B-7D56-4761-AF3E-FBF35187447D}" presName="tx1" presStyleLbl="revTx" presStyleIdx="1" presStyleCnt="3"/>
      <dgm:spPr/>
    </dgm:pt>
    <dgm:pt modelId="{EF7454D0-12C8-470D-AA88-CEAB3BAD89E3}" type="pres">
      <dgm:prSet presAssocID="{1C5DCF6B-7D56-4761-AF3E-FBF35187447D}" presName="vert1" presStyleCnt="0"/>
      <dgm:spPr/>
    </dgm:pt>
    <dgm:pt modelId="{11BF9918-06CA-46D8-BEB3-7E9FD3FBA877}" type="pres">
      <dgm:prSet presAssocID="{769B3F1E-B79B-41DA-B958-19264F41625F}" presName="thickLine" presStyleLbl="alignNode1" presStyleIdx="2" presStyleCnt="3"/>
      <dgm:spPr/>
    </dgm:pt>
    <dgm:pt modelId="{79B64159-4E05-4AC5-8F2F-B136A926A6E5}" type="pres">
      <dgm:prSet presAssocID="{769B3F1E-B79B-41DA-B958-19264F41625F}" presName="horz1" presStyleCnt="0"/>
      <dgm:spPr/>
    </dgm:pt>
    <dgm:pt modelId="{F39882BF-7758-4897-A39F-96A49C3E9A5F}" type="pres">
      <dgm:prSet presAssocID="{769B3F1E-B79B-41DA-B958-19264F41625F}" presName="tx1" presStyleLbl="revTx" presStyleIdx="2" presStyleCnt="3"/>
      <dgm:spPr/>
    </dgm:pt>
    <dgm:pt modelId="{C0B5FAD1-1865-499B-801F-DFD38C2F99A8}" type="pres">
      <dgm:prSet presAssocID="{769B3F1E-B79B-41DA-B958-19264F41625F}" presName="vert1" presStyleCnt="0"/>
      <dgm:spPr/>
    </dgm:pt>
  </dgm:ptLst>
  <dgm:cxnLst>
    <dgm:cxn modelId="{22BA2500-5AFD-4A69-BFAC-787215300E6A}" srcId="{85A16476-9136-4C69-A63E-509442501B3B}" destId="{1C5DCF6B-7D56-4761-AF3E-FBF35187447D}" srcOrd="1" destOrd="0" parTransId="{4324CDC3-FFA3-499A-B957-4B969CC8C0B1}" sibTransId="{396844F9-EF5C-427A-9BCA-5841CE380479}"/>
    <dgm:cxn modelId="{28C5E05C-36A8-4D25-B6E6-3C7D0710D753}" srcId="{85A16476-9136-4C69-A63E-509442501B3B}" destId="{769B3F1E-B79B-41DA-B958-19264F41625F}" srcOrd="2" destOrd="0" parTransId="{292DDDBB-5CF4-4FA0-AB8B-572170AEE400}" sibTransId="{FD01A27F-426B-421D-8B20-51ABD9C44520}"/>
    <dgm:cxn modelId="{3B9FAF8F-E275-4E54-A358-BE6F45BEB47B}" type="presOf" srcId="{769B3F1E-B79B-41DA-B958-19264F41625F}" destId="{F39882BF-7758-4897-A39F-96A49C3E9A5F}" srcOrd="0" destOrd="0" presId="urn:microsoft.com/office/officeart/2008/layout/LinedList"/>
    <dgm:cxn modelId="{49EE89B4-3527-472B-A317-275AEA643BA0}" type="presOf" srcId="{85A16476-9136-4C69-A63E-509442501B3B}" destId="{80EC103C-CA46-4047-9B85-FD07D4B0CA6F}" srcOrd="0" destOrd="0" presId="urn:microsoft.com/office/officeart/2008/layout/LinedList"/>
    <dgm:cxn modelId="{96C1D5B4-835B-4FCB-980B-BFCD93ED0028}" srcId="{85A16476-9136-4C69-A63E-509442501B3B}" destId="{A476988F-10E1-458F-918B-84BE1CF70F53}" srcOrd="0" destOrd="0" parTransId="{26228337-B552-4348-939B-5B3E93D71A73}" sibTransId="{DDEF26D8-12C3-4EB9-B18D-210130CE0385}"/>
    <dgm:cxn modelId="{E509D6DC-1C2C-4692-B0E6-63AEFEF539D6}" type="presOf" srcId="{A476988F-10E1-458F-918B-84BE1CF70F53}" destId="{D960F5A0-430B-4928-A315-CDEC1A8171AA}" srcOrd="0" destOrd="0" presId="urn:microsoft.com/office/officeart/2008/layout/LinedList"/>
    <dgm:cxn modelId="{87D0FCDE-1C39-4A2D-8856-8E96D15814AB}" type="presOf" srcId="{1C5DCF6B-7D56-4761-AF3E-FBF35187447D}" destId="{D49DF281-2503-4D7E-AC26-23ADCDEDD336}" srcOrd="0" destOrd="0" presId="urn:microsoft.com/office/officeart/2008/layout/LinedList"/>
    <dgm:cxn modelId="{FDF4EC68-72FA-4B5B-8642-E7986720CDEC}" type="presParOf" srcId="{80EC103C-CA46-4047-9B85-FD07D4B0CA6F}" destId="{4C955E07-9F4A-4109-BC31-1351C29BA559}" srcOrd="0" destOrd="0" presId="urn:microsoft.com/office/officeart/2008/layout/LinedList"/>
    <dgm:cxn modelId="{1BFD6BAC-5EB7-48A0-B21C-07A29BBAEB5B}" type="presParOf" srcId="{80EC103C-CA46-4047-9B85-FD07D4B0CA6F}" destId="{18CB1407-404F-498A-BA74-5D4733A2BB0F}" srcOrd="1" destOrd="0" presId="urn:microsoft.com/office/officeart/2008/layout/LinedList"/>
    <dgm:cxn modelId="{24F5ADDB-C71E-4545-B30A-F8DD1F6ACB42}" type="presParOf" srcId="{18CB1407-404F-498A-BA74-5D4733A2BB0F}" destId="{D960F5A0-430B-4928-A315-CDEC1A8171AA}" srcOrd="0" destOrd="0" presId="urn:microsoft.com/office/officeart/2008/layout/LinedList"/>
    <dgm:cxn modelId="{9ABFCA20-1115-42FF-8F22-208E23E7B279}" type="presParOf" srcId="{18CB1407-404F-498A-BA74-5D4733A2BB0F}" destId="{1E0AF7E5-C787-4EA2-A06F-2E633DA8F9C2}" srcOrd="1" destOrd="0" presId="urn:microsoft.com/office/officeart/2008/layout/LinedList"/>
    <dgm:cxn modelId="{41900152-76B0-4C4E-8D52-E8FC456BBBFE}" type="presParOf" srcId="{80EC103C-CA46-4047-9B85-FD07D4B0CA6F}" destId="{5AB96512-3E6B-47F2-8B94-4C35C28F5E0F}" srcOrd="2" destOrd="0" presId="urn:microsoft.com/office/officeart/2008/layout/LinedList"/>
    <dgm:cxn modelId="{0ABB2CF4-1F49-4DF5-8996-625FA7F884F8}" type="presParOf" srcId="{80EC103C-CA46-4047-9B85-FD07D4B0CA6F}" destId="{D02D9889-2C7A-478A-A9CA-E250A466B3C3}" srcOrd="3" destOrd="0" presId="urn:microsoft.com/office/officeart/2008/layout/LinedList"/>
    <dgm:cxn modelId="{67632EE8-E37A-4782-B7D2-717D3AA784C0}" type="presParOf" srcId="{D02D9889-2C7A-478A-A9CA-E250A466B3C3}" destId="{D49DF281-2503-4D7E-AC26-23ADCDEDD336}" srcOrd="0" destOrd="0" presId="urn:microsoft.com/office/officeart/2008/layout/LinedList"/>
    <dgm:cxn modelId="{A93AC065-27F8-4A0A-A036-EA5AED19F314}" type="presParOf" srcId="{D02D9889-2C7A-478A-A9CA-E250A466B3C3}" destId="{EF7454D0-12C8-470D-AA88-CEAB3BAD89E3}" srcOrd="1" destOrd="0" presId="urn:microsoft.com/office/officeart/2008/layout/LinedList"/>
    <dgm:cxn modelId="{6E7BDE38-0000-4D0E-ABCE-EFF1966B57A5}" type="presParOf" srcId="{80EC103C-CA46-4047-9B85-FD07D4B0CA6F}" destId="{11BF9918-06CA-46D8-BEB3-7E9FD3FBA877}" srcOrd="4" destOrd="0" presId="urn:microsoft.com/office/officeart/2008/layout/LinedList"/>
    <dgm:cxn modelId="{2D05CE23-FE9C-4FA9-965A-807D75BC8303}" type="presParOf" srcId="{80EC103C-CA46-4047-9B85-FD07D4B0CA6F}" destId="{79B64159-4E05-4AC5-8F2F-B136A926A6E5}" srcOrd="5" destOrd="0" presId="urn:microsoft.com/office/officeart/2008/layout/LinedList"/>
    <dgm:cxn modelId="{453146D1-D4B2-4449-AC7A-2C6CE8461F9A}" type="presParOf" srcId="{79B64159-4E05-4AC5-8F2F-B136A926A6E5}" destId="{F39882BF-7758-4897-A39F-96A49C3E9A5F}" srcOrd="0" destOrd="0" presId="urn:microsoft.com/office/officeart/2008/layout/LinedList"/>
    <dgm:cxn modelId="{4CEA881D-86A0-4C13-8F92-88D8459E97F9}" type="presParOf" srcId="{79B64159-4E05-4AC5-8F2F-B136A926A6E5}" destId="{C0B5FAD1-1865-499B-801F-DFD38C2F99A8}"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9721E5-9AAA-4CB4-B7BD-596053FC264F}">
      <dsp:nvSpPr>
        <dsp:cNvPr id="0" name=""/>
        <dsp:cNvSpPr/>
      </dsp:nvSpPr>
      <dsp:spPr>
        <a:xfrm>
          <a:off x="0" y="1586752"/>
          <a:ext cx="11006062" cy="0"/>
        </a:xfrm>
        <a:prstGeom prst="line">
          <a:avLst/>
        </a:prstGeom>
        <a:solidFill>
          <a:schemeClr val="accent2">
            <a:alpha val="90000"/>
            <a:tint val="40000"/>
            <a:hueOff val="0"/>
            <a:satOff val="0"/>
            <a:lumOff val="0"/>
            <a:alphaOff val="0"/>
          </a:schemeClr>
        </a:solidFill>
        <a:ln w="9525" cap="rnd" cmpd="sng" algn="ctr">
          <a:solidFill>
            <a:schemeClr val="accent2">
              <a:alpha val="90000"/>
              <a:tint val="40000"/>
              <a:hueOff val="0"/>
              <a:satOff val="0"/>
              <a:lumOff val="0"/>
              <a:alphaOff val="0"/>
            </a:schemeClr>
          </a:solidFill>
          <a:prstDash val="solid"/>
          <a:tailEnd type="triangle" w="lg" len="lg"/>
        </a:ln>
        <a:effectLst/>
      </dsp:spPr>
      <dsp:style>
        <a:lnRef idx="1">
          <a:scrgbClr r="0" g="0" b="0"/>
        </a:lnRef>
        <a:fillRef idx="1">
          <a:scrgbClr r="0" g="0" b="0"/>
        </a:fillRef>
        <a:effectRef idx="0">
          <a:scrgbClr r="0" g="0" b="0"/>
        </a:effectRef>
        <a:fontRef idx="minor"/>
      </dsp:style>
    </dsp:sp>
    <dsp:sp modelId="{85F3D103-8AFF-4D22-8904-8B032F4663BB}">
      <dsp:nvSpPr>
        <dsp:cNvPr id="0" name=""/>
        <dsp:cNvSpPr/>
      </dsp:nvSpPr>
      <dsp:spPr>
        <a:xfrm>
          <a:off x="100279" y="1704172"/>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66725">
            <a:lnSpc>
              <a:spcPct val="90000"/>
            </a:lnSpc>
            <a:spcBef>
              <a:spcPct val="0"/>
            </a:spcBef>
            <a:spcAft>
              <a:spcPct val="35000"/>
            </a:spcAft>
            <a:buNone/>
            <a:defRPr b="1"/>
          </a:pPr>
          <a:r>
            <a:rPr lang="tr-TR" sz="1050" kern="1200" dirty="0">
              <a:latin typeface="Arial" panose="020B0604020202020204" pitchFamily="34" charset="0"/>
              <a:cs typeface="Arial" panose="020B0604020202020204" pitchFamily="34" charset="0"/>
            </a:rPr>
            <a:t>1982-1986	</a:t>
          </a:r>
          <a:endParaRPr lang="en-US" sz="1050" kern="1200" dirty="0">
            <a:latin typeface="Arial" panose="020B0604020202020204" pitchFamily="34" charset="0"/>
            <a:cs typeface="Arial" panose="020B0604020202020204" pitchFamily="34" charset="0"/>
          </a:endParaRPr>
        </a:p>
      </dsp:txBody>
      <dsp:txXfrm>
        <a:off x="100279" y="1704172"/>
        <a:ext cx="1423479" cy="358606"/>
      </dsp:txXfrm>
    </dsp:sp>
    <dsp:sp modelId="{8CAD4127-8BA2-4428-8EF3-E900B1251FF6}">
      <dsp:nvSpPr>
        <dsp:cNvPr id="0" name=""/>
        <dsp:cNvSpPr/>
      </dsp:nvSpPr>
      <dsp:spPr>
        <a:xfrm>
          <a:off x="3224" y="442703"/>
          <a:ext cx="1617590" cy="541082"/>
        </a:xfrm>
        <a:prstGeom prst="roundRect">
          <a:avLst/>
        </a:prstGeom>
        <a:solidFill>
          <a:srgbClr val="FFFFCC">
            <a:alpha val="89804"/>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ODTU </a:t>
          </a:r>
          <a:r>
            <a:rPr lang="en-US" sz="1050" kern="1200" dirty="0" err="1">
              <a:latin typeface="Arial" panose="020B0604020202020204" pitchFamily="34" charset="0"/>
              <a:cs typeface="Arial" panose="020B0604020202020204" pitchFamily="34" charset="0"/>
            </a:rPr>
            <a:t>Bilgisayar</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Mühendisliği</a:t>
          </a:r>
          <a:endParaRPr lang="en-US" sz="1050" kern="1200" dirty="0">
            <a:latin typeface="Arial" panose="020B0604020202020204" pitchFamily="34" charset="0"/>
            <a:cs typeface="Arial" panose="020B0604020202020204" pitchFamily="34" charset="0"/>
          </a:endParaRPr>
        </a:p>
      </dsp:txBody>
      <dsp:txXfrm>
        <a:off x="29637" y="469116"/>
        <a:ext cx="1564764" cy="488256"/>
      </dsp:txXfrm>
    </dsp:sp>
    <dsp:sp modelId="{5B94345B-EE70-4B99-8360-18FFF5616A22}">
      <dsp:nvSpPr>
        <dsp:cNvPr id="0" name=""/>
        <dsp:cNvSpPr/>
      </dsp:nvSpPr>
      <dsp:spPr>
        <a:xfrm>
          <a:off x="812019" y="983786"/>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0480289F-B32A-4036-BF1A-50E3C0D5DA47}">
      <dsp:nvSpPr>
        <dsp:cNvPr id="0" name=""/>
        <dsp:cNvSpPr/>
      </dsp:nvSpPr>
      <dsp:spPr>
        <a:xfrm>
          <a:off x="1038482" y="1110726"/>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466725">
            <a:lnSpc>
              <a:spcPct val="90000"/>
            </a:lnSpc>
            <a:spcBef>
              <a:spcPct val="0"/>
            </a:spcBef>
            <a:spcAft>
              <a:spcPct val="35000"/>
            </a:spcAft>
            <a:buNone/>
            <a:defRPr b="1"/>
          </a:pPr>
          <a:r>
            <a:rPr lang="en-US" sz="1050" kern="1200">
              <a:latin typeface="Arial" panose="020B0604020202020204" pitchFamily="34" charset="0"/>
              <a:cs typeface="Arial" panose="020B0604020202020204" pitchFamily="34" charset="0"/>
            </a:rPr>
            <a:t>1986–1987</a:t>
          </a:r>
          <a:endParaRPr lang="en-US" sz="1050" kern="1200" dirty="0">
            <a:latin typeface="Arial" panose="020B0604020202020204" pitchFamily="34" charset="0"/>
            <a:cs typeface="Arial" panose="020B0604020202020204" pitchFamily="34" charset="0"/>
          </a:endParaRPr>
        </a:p>
      </dsp:txBody>
      <dsp:txXfrm>
        <a:off x="1038482" y="1110726"/>
        <a:ext cx="1423479" cy="358606"/>
      </dsp:txXfrm>
    </dsp:sp>
    <dsp:sp modelId="{D4C327D1-36A4-4396-9A00-5EA0A6EFBF0A}">
      <dsp:nvSpPr>
        <dsp:cNvPr id="0" name=""/>
        <dsp:cNvSpPr/>
      </dsp:nvSpPr>
      <dsp:spPr>
        <a:xfrm>
          <a:off x="788218"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4AA0B9E8-D58A-4DCD-B3EE-C1B8C3312C9D}">
      <dsp:nvSpPr>
        <dsp:cNvPr id="0" name=""/>
        <dsp:cNvSpPr/>
      </dsp:nvSpPr>
      <dsp:spPr>
        <a:xfrm>
          <a:off x="941426" y="2189718"/>
          <a:ext cx="1617590" cy="591809"/>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ASELSAN A.Ş.</a:t>
          </a:r>
        </a:p>
        <a:p>
          <a:pPr marL="57150" lvl="1" indent="-57150" algn="l" defTabSz="466725">
            <a:lnSpc>
              <a:spcPct val="90000"/>
            </a:lnSpc>
            <a:spcBef>
              <a:spcPct val="0"/>
            </a:spcBef>
            <a:spcAft>
              <a:spcPct val="15000"/>
            </a:spcAft>
            <a:buChar char="•"/>
          </a:pPr>
          <a:r>
            <a:rPr lang="en-US" sz="1050" kern="1200" dirty="0" err="1">
              <a:latin typeface="Arial" panose="020B0604020202020204" pitchFamily="34" charset="0"/>
              <a:cs typeface="Arial" panose="020B0604020202020204" pitchFamily="34" charset="0"/>
            </a:rPr>
            <a:t>Yazılım</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Mühendisi</a:t>
          </a:r>
          <a:endParaRPr lang="en-US" sz="1050" kern="1200" dirty="0">
            <a:latin typeface="Arial" panose="020B0604020202020204" pitchFamily="34" charset="0"/>
            <a:cs typeface="Arial" panose="020B0604020202020204" pitchFamily="34" charset="0"/>
          </a:endParaRPr>
        </a:p>
      </dsp:txBody>
      <dsp:txXfrm>
        <a:off x="970316" y="2218608"/>
        <a:ext cx="1559810" cy="534029"/>
      </dsp:txXfrm>
    </dsp:sp>
    <dsp:sp modelId="{93A6934B-535A-42CE-95BD-ACA27A2838C8}">
      <dsp:nvSpPr>
        <dsp:cNvPr id="0" name=""/>
        <dsp:cNvSpPr/>
      </dsp:nvSpPr>
      <dsp:spPr>
        <a:xfrm>
          <a:off x="1750221" y="1586752"/>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34EA92BD-85E5-4870-B45D-D5BC9E35C1DE}">
      <dsp:nvSpPr>
        <dsp:cNvPr id="0" name=""/>
        <dsp:cNvSpPr/>
      </dsp:nvSpPr>
      <dsp:spPr>
        <a:xfrm>
          <a:off x="1976684" y="1704172"/>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66725">
            <a:lnSpc>
              <a:spcPct val="90000"/>
            </a:lnSpc>
            <a:spcBef>
              <a:spcPct val="0"/>
            </a:spcBef>
            <a:spcAft>
              <a:spcPct val="35000"/>
            </a:spcAft>
            <a:buNone/>
            <a:defRPr b="1"/>
          </a:pPr>
          <a:r>
            <a:rPr lang="en-US" sz="1050" kern="1200" dirty="0">
              <a:latin typeface="Arial" panose="020B0604020202020204" pitchFamily="34" charset="0"/>
              <a:cs typeface="Arial" panose="020B0604020202020204" pitchFamily="34" charset="0"/>
            </a:rPr>
            <a:t>1987–1988</a:t>
          </a:r>
        </a:p>
      </dsp:txBody>
      <dsp:txXfrm>
        <a:off x="1976684" y="1704172"/>
        <a:ext cx="1423479" cy="358606"/>
      </dsp:txXfrm>
    </dsp:sp>
    <dsp:sp modelId="{5B7C028E-85BB-468C-B7F0-E04C6170DFCD}">
      <dsp:nvSpPr>
        <dsp:cNvPr id="0" name=""/>
        <dsp:cNvSpPr/>
      </dsp:nvSpPr>
      <dsp:spPr>
        <a:xfrm>
          <a:off x="1726420"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EE9DB4A7-1B6E-4A2C-9185-46370121120C}">
      <dsp:nvSpPr>
        <dsp:cNvPr id="0" name=""/>
        <dsp:cNvSpPr/>
      </dsp:nvSpPr>
      <dsp:spPr>
        <a:xfrm>
          <a:off x="1879629" y="391977"/>
          <a:ext cx="1617590" cy="591809"/>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MSB</a:t>
          </a:r>
        </a:p>
        <a:p>
          <a:pPr marL="57150" lvl="1" indent="-57150" algn="l" defTabSz="466725">
            <a:lnSpc>
              <a:spcPct val="90000"/>
            </a:lnSpc>
            <a:spcBef>
              <a:spcPct val="0"/>
            </a:spcBef>
            <a:spcAft>
              <a:spcPct val="15000"/>
            </a:spcAft>
            <a:buChar char="•"/>
          </a:pPr>
          <a:r>
            <a:rPr lang="en-US" sz="1050" kern="1200" dirty="0" err="1">
              <a:latin typeface="Arial" panose="020B0604020202020204" pitchFamily="34" charset="0"/>
              <a:cs typeface="Arial" panose="020B0604020202020204" pitchFamily="34" charset="0"/>
            </a:rPr>
            <a:t>Programcı</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Subay</a:t>
          </a:r>
          <a:endParaRPr lang="en-US" sz="1050" kern="1200" dirty="0">
            <a:latin typeface="Arial" panose="020B0604020202020204" pitchFamily="34" charset="0"/>
            <a:cs typeface="Arial" panose="020B0604020202020204" pitchFamily="34" charset="0"/>
          </a:endParaRPr>
        </a:p>
      </dsp:txBody>
      <dsp:txXfrm>
        <a:off x="1908519" y="420867"/>
        <a:ext cx="1559810" cy="534029"/>
      </dsp:txXfrm>
    </dsp:sp>
    <dsp:sp modelId="{607D46BF-CFF2-4FB9-8FE9-1C84AB8E40BE}">
      <dsp:nvSpPr>
        <dsp:cNvPr id="0" name=""/>
        <dsp:cNvSpPr/>
      </dsp:nvSpPr>
      <dsp:spPr>
        <a:xfrm>
          <a:off x="2688424" y="983786"/>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686EF8FE-A6A3-47A0-9594-B722F094C155}">
      <dsp:nvSpPr>
        <dsp:cNvPr id="0" name=""/>
        <dsp:cNvSpPr/>
      </dsp:nvSpPr>
      <dsp:spPr>
        <a:xfrm>
          <a:off x="2914886" y="1110726"/>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466725">
            <a:lnSpc>
              <a:spcPct val="90000"/>
            </a:lnSpc>
            <a:spcBef>
              <a:spcPct val="0"/>
            </a:spcBef>
            <a:spcAft>
              <a:spcPct val="35000"/>
            </a:spcAft>
            <a:buNone/>
            <a:defRPr b="1"/>
          </a:pPr>
          <a:r>
            <a:rPr lang="en-US" sz="1050" kern="1200" dirty="0">
              <a:latin typeface="Arial" panose="020B0604020202020204" pitchFamily="34" charset="0"/>
              <a:cs typeface="Arial" panose="020B0604020202020204" pitchFamily="34" charset="0"/>
            </a:rPr>
            <a:t>1989–1990</a:t>
          </a:r>
        </a:p>
      </dsp:txBody>
      <dsp:txXfrm>
        <a:off x="2914886" y="1110726"/>
        <a:ext cx="1423479" cy="358606"/>
      </dsp:txXfrm>
    </dsp:sp>
    <dsp:sp modelId="{4E346F6D-BE66-4953-BF2C-136F63A476F9}">
      <dsp:nvSpPr>
        <dsp:cNvPr id="0" name=""/>
        <dsp:cNvSpPr/>
      </dsp:nvSpPr>
      <dsp:spPr>
        <a:xfrm>
          <a:off x="2664622"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1854D391-628B-489C-8DC6-84D3DD6EE195}">
      <dsp:nvSpPr>
        <dsp:cNvPr id="0" name=""/>
        <dsp:cNvSpPr/>
      </dsp:nvSpPr>
      <dsp:spPr>
        <a:xfrm>
          <a:off x="2817831" y="2189718"/>
          <a:ext cx="1617590" cy="591809"/>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TCMB</a:t>
          </a:r>
        </a:p>
        <a:p>
          <a:pPr marL="57150" lvl="1" indent="-57150" algn="l" defTabSz="466725">
            <a:lnSpc>
              <a:spcPct val="90000"/>
            </a:lnSpc>
            <a:spcBef>
              <a:spcPct val="0"/>
            </a:spcBef>
            <a:spcAft>
              <a:spcPct val="15000"/>
            </a:spcAft>
            <a:buChar char="•"/>
          </a:pPr>
          <a:r>
            <a:rPr lang="en-US" sz="1050" kern="1200" dirty="0" err="1">
              <a:latin typeface="Arial" panose="020B0604020202020204" pitchFamily="34" charset="0"/>
              <a:cs typeface="Arial" panose="020B0604020202020204" pitchFamily="34" charset="0"/>
            </a:rPr>
            <a:t>Sistem</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Programcısı</a:t>
          </a:r>
          <a:endParaRPr lang="en-US" sz="1050" kern="1200" dirty="0">
            <a:latin typeface="Arial" panose="020B0604020202020204" pitchFamily="34" charset="0"/>
            <a:cs typeface="Arial" panose="020B0604020202020204" pitchFamily="34" charset="0"/>
          </a:endParaRPr>
        </a:p>
      </dsp:txBody>
      <dsp:txXfrm>
        <a:off x="2846721" y="2218608"/>
        <a:ext cx="1559810" cy="534029"/>
      </dsp:txXfrm>
    </dsp:sp>
    <dsp:sp modelId="{E42477BA-7CB8-43A8-8634-39DA1331536B}">
      <dsp:nvSpPr>
        <dsp:cNvPr id="0" name=""/>
        <dsp:cNvSpPr/>
      </dsp:nvSpPr>
      <dsp:spPr>
        <a:xfrm>
          <a:off x="3626626" y="1586752"/>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5DEDDBF0-FC92-4C8C-8BAF-11A88772E7B4}">
      <dsp:nvSpPr>
        <dsp:cNvPr id="0" name=""/>
        <dsp:cNvSpPr/>
      </dsp:nvSpPr>
      <dsp:spPr>
        <a:xfrm>
          <a:off x="3853089" y="1704172"/>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66725">
            <a:lnSpc>
              <a:spcPct val="90000"/>
            </a:lnSpc>
            <a:spcBef>
              <a:spcPct val="0"/>
            </a:spcBef>
            <a:spcAft>
              <a:spcPct val="35000"/>
            </a:spcAft>
            <a:buNone/>
            <a:defRPr b="1"/>
          </a:pPr>
          <a:r>
            <a:rPr lang="en-US" sz="1050" kern="1200">
              <a:latin typeface="Arial" panose="020B0604020202020204" pitchFamily="34" charset="0"/>
              <a:cs typeface="Arial" panose="020B0604020202020204" pitchFamily="34" charset="0"/>
            </a:rPr>
            <a:t>1990–1999</a:t>
          </a:r>
          <a:endParaRPr lang="en-US" sz="1050" kern="1200" dirty="0">
            <a:latin typeface="Arial" panose="020B0604020202020204" pitchFamily="34" charset="0"/>
            <a:cs typeface="Arial" panose="020B0604020202020204" pitchFamily="34" charset="0"/>
          </a:endParaRPr>
        </a:p>
      </dsp:txBody>
      <dsp:txXfrm>
        <a:off x="3853089" y="1704172"/>
        <a:ext cx="1423479" cy="358606"/>
      </dsp:txXfrm>
    </dsp:sp>
    <dsp:sp modelId="{30CDCEDA-D1BF-4FDA-8C7A-BC7092C68754}">
      <dsp:nvSpPr>
        <dsp:cNvPr id="0" name=""/>
        <dsp:cNvSpPr/>
      </dsp:nvSpPr>
      <dsp:spPr>
        <a:xfrm>
          <a:off x="3602825"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11462D82-71EC-41C6-9B65-79F56FA4E53A}">
      <dsp:nvSpPr>
        <dsp:cNvPr id="0" name=""/>
        <dsp:cNvSpPr/>
      </dsp:nvSpPr>
      <dsp:spPr>
        <a:xfrm>
          <a:off x="3756033" y="222889"/>
          <a:ext cx="1617590" cy="760897"/>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TCMB</a:t>
          </a:r>
        </a:p>
        <a:p>
          <a:pPr marL="57150" lvl="1" indent="-57150" algn="l" defTabSz="466725">
            <a:lnSpc>
              <a:spcPct val="90000"/>
            </a:lnSpc>
            <a:spcBef>
              <a:spcPct val="0"/>
            </a:spcBef>
            <a:spcAft>
              <a:spcPct val="15000"/>
            </a:spcAft>
            <a:buChar char="•"/>
          </a:pPr>
          <a:r>
            <a:rPr lang="en-US" sz="1050" kern="1200" dirty="0" err="1">
              <a:latin typeface="Arial" panose="020B0604020202020204" pitchFamily="34" charset="0"/>
              <a:cs typeface="Arial" panose="020B0604020202020204" pitchFamily="34" charset="0"/>
            </a:rPr>
            <a:t>Sistem</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Çözümleyici</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err="1">
              <a:latin typeface="Arial" panose="020B0604020202020204" pitchFamily="34" charset="0"/>
              <a:cs typeface="Arial" panose="020B0604020202020204" pitchFamily="34" charset="0"/>
            </a:rPr>
            <a:t>Sistem</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Uzmanı</a:t>
          </a:r>
          <a:endParaRPr lang="en-US" sz="1050" kern="1200" dirty="0">
            <a:latin typeface="Arial" panose="020B0604020202020204" pitchFamily="34" charset="0"/>
            <a:cs typeface="Arial" panose="020B0604020202020204" pitchFamily="34" charset="0"/>
          </a:endParaRPr>
        </a:p>
      </dsp:txBody>
      <dsp:txXfrm>
        <a:off x="3793177" y="260033"/>
        <a:ext cx="1543302" cy="686609"/>
      </dsp:txXfrm>
    </dsp:sp>
    <dsp:sp modelId="{9E944AFA-960A-4618-BCB7-3D0588085E71}">
      <dsp:nvSpPr>
        <dsp:cNvPr id="0" name=""/>
        <dsp:cNvSpPr/>
      </dsp:nvSpPr>
      <dsp:spPr>
        <a:xfrm>
          <a:off x="4564828" y="983786"/>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FDC2649D-AC5B-4266-94F9-C06200245821}">
      <dsp:nvSpPr>
        <dsp:cNvPr id="0" name=""/>
        <dsp:cNvSpPr/>
      </dsp:nvSpPr>
      <dsp:spPr>
        <a:xfrm>
          <a:off x="4791291" y="1110726"/>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466725">
            <a:lnSpc>
              <a:spcPct val="90000"/>
            </a:lnSpc>
            <a:spcBef>
              <a:spcPct val="0"/>
            </a:spcBef>
            <a:spcAft>
              <a:spcPct val="35000"/>
            </a:spcAft>
            <a:buNone/>
            <a:defRPr b="1"/>
          </a:pPr>
          <a:r>
            <a:rPr lang="en-US" sz="1050" kern="1200" dirty="0">
              <a:latin typeface="Arial" panose="020B0604020202020204" pitchFamily="34" charset="0"/>
              <a:cs typeface="Arial" panose="020B0604020202020204" pitchFamily="34" charset="0"/>
            </a:rPr>
            <a:t>1999–2004</a:t>
          </a:r>
        </a:p>
      </dsp:txBody>
      <dsp:txXfrm>
        <a:off x="4791291" y="1110726"/>
        <a:ext cx="1423479" cy="358606"/>
      </dsp:txXfrm>
    </dsp:sp>
    <dsp:sp modelId="{03FEC02E-E1A2-4F5D-BDF4-7B896B495640}">
      <dsp:nvSpPr>
        <dsp:cNvPr id="0" name=""/>
        <dsp:cNvSpPr/>
      </dsp:nvSpPr>
      <dsp:spPr>
        <a:xfrm>
          <a:off x="4541027"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59B4403B-E3E8-4D2C-AC91-4DEF47CF1BC9}">
      <dsp:nvSpPr>
        <dsp:cNvPr id="0" name=""/>
        <dsp:cNvSpPr/>
      </dsp:nvSpPr>
      <dsp:spPr>
        <a:xfrm>
          <a:off x="4694235" y="2189718"/>
          <a:ext cx="1617590" cy="896168"/>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TCMB</a:t>
          </a:r>
        </a:p>
        <a:p>
          <a:pPr marL="57150" lvl="1" indent="-57150" algn="l" defTabSz="466725">
            <a:lnSpc>
              <a:spcPct val="90000"/>
            </a:lnSpc>
            <a:spcBef>
              <a:spcPct val="0"/>
            </a:spcBef>
            <a:spcAft>
              <a:spcPct val="15000"/>
            </a:spcAft>
            <a:buChar char="•"/>
          </a:pPr>
          <a:r>
            <a:rPr lang="en-US" sz="1050" kern="1200" dirty="0">
              <a:latin typeface="Arial" panose="020B0604020202020204" pitchFamily="34" charset="0"/>
              <a:cs typeface="Arial" panose="020B0604020202020204" pitchFamily="34" charset="0"/>
            </a:rPr>
            <a:t>Teknik </a:t>
          </a:r>
          <a:r>
            <a:rPr lang="en-US" sz="1050" kern="1200" dirty="0" err="1">
              <a:latin typeface="Arial" panose="020B0604020202020204" pitchFamily="34" charset="0"/>
              <a:cs typeface="Arial" panose="020B0604020202020204" pitchFamily="34" charset="0"/>
            </a:rPr>
            <a:t>Destek</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Müdürlüğü</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Yönetici</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Yrd</a:t>
          </a:r>
          <a:r>
            <a:rPr lang="en-US" sz="1050" kern="1200" dirty="0">
              <a:latin typeface="Arial" panose="020B0604020202020204" pitchFamily="34" charset="0"/>
              <a:cs typeface="Arial" panose="020B0604020202020204" pitchFamily="34" charset="0"/>
            </a:rPr>
            <a:t>.</a:t>
          </a:r>
        </a:p>
      </dsp:txBody>
      <dsp:txXfrm>
        <a:off x="4737982" y="2233465"/>
        <a:ext cx="1530096" cy="808674"/>
      </dsp:txXfrm>
    </dsp:sp>
    <dsp:sp modelId="{3556E5B4-AC58-437E-9C10-C2F4BA690EE2}">
      <dsp:nvSpPr>
        <dsp:cNvPr id="0" name=""/>
        <dsp:cNvSpPr/>
      </dsp:nvSpPr>
      <dsp:spPr>
        <a:xfrm>
          <a:off x="5503031" y="1586752"/>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26EE06BD-ECC6-4768-AB57-425F82605A06}">
      <dsp:nvSpPr>
        <dsp:cNvPr id="0" name=""/>
        <dsp:cNvSpPr/>
      </dsp:nvSpPr>
      <dsp:spPr>
        <a:xfrm>
          <a:off x="5729493" y="1704172"/>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66725">
            <a:lnSpc>
              <a:spcPct val="90000"/>
            </a:lnSpc>
            <a:spcBef>
              <a:spcPct val="0"/>
            </a:spcBef>
            <a:spcAft>
              <a:spcPct val="35000"/>
            </a:spcAft>
            <a:buNone/>
            <a:defRPr b="1"/>
          </a:pPr>
          <a:r>
            <a:rPr lang="en-US" sz="1050" kern="1200" dirty="0">
              <a:latin typeface="Arial" panose="020B0604020202020204" pitchFamily="34" charset="0"/>
              <a:cs typeface="Arial" panose="020B0604020202020204" pitchFamily="34" charset="0"/>
            </a:rPr>
            <a:t>2004–2019</a:t>
          </a:r>
        </a:p>
      </dsp:txBody>
      <dsp:txXfrm>
        <a:off x="5729493" y="1704172"/>
        <a:ext cx="1423479" cy="358606"/>
      </dsp:txXfrm>
    </dsp:sp>
    <dsp:sp modelId="{066F0033-686F-4AB5-AF5D-2A96079DFB7F}">
      <dsp:nvSpPr>
        <dsp:cNvPr id="0" name=""/>
        <dsp:cNvSpPr/>
      </dsp:nvSpPr>
      <dsp:spPr>
        <a:xfrm>
          <a:off x="5479229"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34220723-5C1A-4DFE-B978-A464FAFDBC15}">
      <dsp:nvSpPr>
        <dsp:cNvPr id="0" name=""/>
        <dsp:cNvSpPr/>
      </dsp:nvSpPr>
      <dsp:spPr>
        <a:xfrm>
          <a:off x="5632438" y="0"/>
          <a:ext cx="1617590" cy="983786"/>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TCMB</a:t>
          </a:r>
        </a:p>
        <a:p>
          <a:pPr marL="57150" lvl="1" indent="-57150" algn="l" defTabSz="466725">
            <a:lnSpc>
              <a:spcPct val="90000"/>
            </a:lnSpc>
            <a:spcBef>
              <a:spcPct val="0"/>
            </a:spcBef>
            <a:spcAft>
              <a:spcPct val="15000"/>
            </a:spcAft>
            <a:buChar char="•"/>
          </a:pPr>
          <a:r>
            <a:rPr lang="en-US" sz="1050" kern="1200" dirty="0" err="1">
              <a:latin typeface="Arial" panose="020B0604020202020204" pitchFamily="34" charset="0"/>
              <a:cs typeface="Arial" panose="020B0604020202020204" pitchFamily="34" charset="0"/>
            </a:rPr>
            <a:t>Bilişim</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Güvenliği</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ve</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Kalite</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Denetimi</a:t>
          </a:r>
          <a:r>
            <a:rPr lang="en-US" sz="1050" kern="1200" dirty="0">
              <a:latin typeface="Arial" panose="020B0604020202020204" pitchFamily="34" charset="0"/>
              <a:cs typeface="Arial" panose="020B0604020202020204" pitchFamily="34" charset="0"/>
            </a:rPr>
            <a:t> Md.</a:t>
          </a:r>
        </a:p>
        <a:p>
          <a:pPr marL="57150" lvl="1" indent="-57150" algn="l" defTabSz="466725">
            <a:lnSpc>
              <a:spcPct val="90000"/>
            </a:lnSpc>
            <a:spcBef>
              <a:spcPct val="0"/>
            </a:spcBef>
            <a:spcAft>
              <a:spcPct val="15000"/>
            </a:spcAft>
            <a:buChar char="•"/>
          </a:pPr>
          <a:r>
            <a:rPr lang="en-US" sz="1050" kern="1200" dirty="0" err="1">
              <a:latin typeface="Arial" panose="020B0604020202020204" pitchFamily="34" charset="0"/>
              <a:cs typeface="Arial" panose="020B0604020202020204" pitchFamily="34" charset="0"/>
            </a:rPr>
            <a:t>Bilişim</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Güvenliği</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ve</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Kalite</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Yönetimi</a:t>
          </a:r>
          <a:r>
            <a:rPr lang="en-US" sz="1050" kern="1200" dirty="0">
              <a:latin typeface="Arial" panose="020B0604020202020204" pitchFamily="34" charset="0"/>
              <a:cs typeface="Arial" panose="020B0604020202020204" pitchFamily="34" charset="0"/>
            </a:rPr>
            <a:t> Md.</a:t>
          </a:r>
        </a:p>
        <a:p>
          <a:pPr marL="57150" lvl="1" indent="-57150" algn="l" defTabSz="466725">
            <a:lnSpc>
              <a:spcPct val="90000"/>
            </a:lnSpc>
            <a:spcBef>
              <a:spcPct val="0"/>
            </a:spcBef>
            <a:spcAft>
              <a:spcPct val="15000"/>
            </a:spcAft>
            <a:buChar char="•"/>
          </a:pPr>
          <a:r>
            <a:rPr lang="en-US" sz="1050" kern="1200" dirty="0">
              <a:latin typeface="Arial" panose="020B0604020202020204" pitchFamily="34" charset="0"/>
              <a:cs typeface="Arial" panose="020B0604020202020204" pitchFamily="34" charset="0"/>
            </a:rPr>
            <a:t>Siber </a:t>
          </a:r>
          <a:r>
            <a:rPr lang="en-US" sz="1050" kern="1200" dirty="0" err="1">
              <a:latin typeface="Arial" panose="020B0604020202020204" pitchFamily="34" charset="0"/>
              <a:cs typeface="Arial" panose="020B0604020202020204" pitchFamily="34" charset="0"/>
            </a:rPr>
            <a:t>Güvenlik</a:t>
          </a:r>
          <a:r>
            <a:rPr lang="en-US" sz="1050" kern="1200" dirty="0">
              <a:latin typeface="Arial" panose="020B0604020202020204" pitchFamily="34" charset="0"/>
              <a:cs typeface="Arial" panose="020B0604020202020204" pitchFamily="34" charset="0"/>
            </a:rPr>
            <a:t> Dir..</a:t>
          </a:r>
        </a:p>
      </dsp:txBody>
      <dsp:txXfrm>
        <a:off x="5680462" y="48024"/>
        <a:ext cx="1521542" cy="887738"/>
      </dsp:txXfrm>
    </dsp:sp>
    <dsp:sp modelId="{E04088B1-B4E0-458C-B6B0-E1782148E236}">
      <dsp:nvSpPr>
        <dsp:cNvPr id="0" name=""/>
        <dsp:cNvSpPr/>
      </dsp:nvSpPr>
      <dsp:spPr>
        <a:xfrm>
          <a:off x="6441233" y="983786"/>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8EAF50BA-2D76-4D73-ACF2-ADD634837A25}">
      <dsp:nvSpPr>
        <dsp:cNvPr id="0" name=""/>
        <dsp:cNvSpPr/>
      </dsp:nvSpPr>
      <dsp:spPr>
        <a:xfrm>
          <a:off x="6667695" y="1110726"/>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466725">
            <a:lnSpc>
              <a:spcPct val="90000"/>
            </a:lnSpc>
            <a:spcBef>
              <a:spcPct val="0"/>
            </a:spcBef>
            <a:spcAft>
              <a:spcPct val="35000"/>
            </a:spcAft>
            <a:buNone/>
            <a:defRPr b="1"/>
          </a:pPr>
          <a:r>
            <a:rPr lang="en-US" sz="1050" kern="1200" dirty="0">
              <a:latin typeface="Arial" panose="020B0604020202020204" pitchFamily="34" charset="0"/>
              <a:cs typeface="Arial" panose="020B0604020202020204" pitchFamily="34" charset="0"/>
            </a:rPr>
            <a:t>2019-2023</a:t>
          </a:r>
        </a:p>
      </dsp:txBody>
      <dsp:txXfrm>
        <a:off x="6667695" y="1110726"/>
        <a:ext cx="1423479" cy="358606"/>
      </dsp:txXfrm>
    </dsp:sp>
    <dsp:sp modelId="{0A88C307-64AE-4FC6-A09D-3AE6481B7B82}">
      <dsp:nvSpPr>
        <dsp:cNvPr id="0" name=""/>
        <dsp:cNvSpPr/>
      </dsp:nvSpPr>
      <dsp:spPr>
        <a:xfrm>
          <a:off x="6417432"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23E7A7C9-F66F-406D-BA8B-E6CF83ACA665}">
      <dsp:nvSpPr>
        <dsp:cNvPr id="0" name=""/>
        <dsp:cNvSpPr/>
      </dsp:nvSpPr>
      <dsp:spPr>
        <a:xfrm>
          <a:off x="6570640" y="2189718"/>
          <a:ext cx="1617590" cy="541082"/>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Siber </a:t>
          </a:r>
          <a:r>
            <a:rPr lang="en-US" sz="1050" kern="1200" dirty="0" err="1">
              <a:latin typeface="Arial" panose="020B0604020202020204" pitchFamily="34" charset="0"/>
              <a:cs typeface="Arial" panose="020B0604020202020204" pitchFamily="34" charset="0"/>
            </a:rPr>
            <a:t>Güvenlik</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Yönetim</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Danışmanı</a:t>
          </a:r>
          <a:endParaRPr lang="en-US" sz="1050" kern="1200" dirty="0">
            <a:latin typeface="Arial" panose="020B0604020202020204" pitchFamily="34" charset="0"/>
            <a:cs typeface="Arial" panose="020B0604020202020204" pitchFamily="34" charset="0"/>
          </a:endParaRPr>
        </a:p>
      </dsp:txBody>
      <dsp:txXfrm>
        <a:off x="6597053" y="2216131"/>
        <a:ext cx="1564764" cy="488256"/>
      </dsp:txXfrm>
    </dsp:sp>
    <dsp:sp modelId="{1635DA36-91EC-48DB-8802-41E613E8028E}">
      <dsp:nvSpPr>
        <dsp:cNvPr id="0" name=""/>
        <dsp:cNvSpPr/>
      </dsp:nvSpPr>
      <dsp:spPr>
        <a:xfrm>
          <a:off x="7379435" y="1586752"/>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8D751ACA-80D8-4FC4-A28A-E7822CF6F3AA}">
      <dsp:nvSpPr>
        <dsp:cNvPr id="0" name=""/>
        <dsp:cNvSpPr/>
      </dsp:nvSpPr>
      <dsp:spPr>
        <a:xfrm>
          <a:off x="7605898" y="1704172"/>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66725">
            <a:lnSpc>
              <a:spcPct val="90000"/>
            </a:lnSpc>
            <a:spcBef>
              <a:spcPct val="0"/>
            </a:spcBef>
            <a:spcAft>
              <a:spcPct val="35000"/>
            </a:spcAft>
            <a:buNone/>
            <a:defRPr b="1"/>
          </a:pPr>
          <a:r>
            <a:rPr lang="en-US" sz="1050" kern="1200" dirty="0">
              <a:solidFill>
                <a:schemeClr val="tx1"/>
              </a:solidFill>
              <a:latin typeface="Arial" panose="020B0604020202020204" pitchFamily="34" charset="0"/>
              <a:cs typeface="Arial" panose="020B0604020202020204" pitchFamily="34" charset="0"/>
            </a:rPr>
            <a:t>2021-2023</a:t>
          </a:r>
        </a:p>
      </dsp:txBody>
      <dsp:txXfrm>
        <a:off x="7605898" y="1704172"/>
        <a:ext cx="1423479" cy="358606"/>
      </dsp:txXfrm>
    </dsp:sp>
    <dsp:sp modelId="{D1975890-45E6-44E9-91DB-E2C740804576}">
      <dsp:nvSpPr>
        <dsp:cNvPr id="0" name=""/>
        <dsp:cNvSpPr/>
      </dsp:nvSpPr>
      <dsp:spPr>
        <a:xfrm>
          <a:off x="7355634"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8F48B80A-D855-4D88-B8A3-0F16A049FC8F}">
      <dsp:nvSpPr>
        <dsp:cNvPr id="0" name=""/>
        <dsp:cNvSpPr/>
      </dsp:nvSpPr>
      <dsp:spPr>
        <a:xfrm>
          <a:off x="7508842" y="239797"/>
          <a:ext cx="1617590" cy="743988"/>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TOBB</a:t>
          </a:r>
        </a:p>
        <a:p>
          <a:pPr marL="57150" lvl="1" indent="-57150" algn="l" defTabSz="466725">
            <a:lnSpc>
              <a:spcPct val="90000"/>
            </a:lnSpc>
            <a:spcBef>
              <a:spcPct val="0"/>
            </a:spcBef>
            <a:spcAft>
              <a:spcPct val="15000"/>
            </a:spcAft>
            <a:buChar char="•"/>
          </a:pPr>
          <a:r>
            <a:rPr lang="en-US" sz="1050" kern="1200" dirty="0" err="1">
              <a:latin typeface="Arial" panose="020B0604020202020204" pitchFamily="34" charset="0"/>
              <a:cs typeface="Arial" panose="020B0604020202020204" pitchFamily="34" charset="0"/>
            </a:rPr>
            <a:t>Yazılım</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Meclisi</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Danışmanı</a:t>
          </a:r>
          <a:endParaRPr lang="en-US" sz="1050" kern="1200" dirty="0">
            <a:latin typeface="Arial" panose="020B0604020202020204" pitchFamily="34" charset="0"/>
            <a:cs typeface="Arial" panose="020B0604020202020204" pitchFamily="34" charset="0"/>
          </a:endParaRPr>
        </a:p>
      </dsp:txBody>
      <dsp:txXfrm>
        <a:off x="7545161" y="276116"/>
        <a:ext cx="1544952" cy="671350"/>
      </dsp:txXfrm>
    </dsp:sp>
    <dsp:sp modelId="{BE8F2CA6-2090-43BF-BCF5-FA5440997077}">
      <dsp:nvSpPr>
        <dsp:cNvPr id="0" name=""/>
        <dsp:cNvSpPr/>
      </dsp:nvSpPr>
      <dsp:spPr>
        <a:xfrm>
          <a:off x="8317637" y="983786"/>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FA2FD727-8D77-4296-B5FE-F07393CEF211}">
      <dsp:nvSpPr>
        <dsp:cNvPr id="0" name=""/>
        <dsp:cNvSpPr/>
      </dsp:nvSpPr>
      <dsp:spPr>
        <a:xfrm>
          <a:off x="8544100" y="1110726"/>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466725">
            <a:lnSpc>
              <a:spcPct val="90000"/>
            </a:lnSpc>
            <a:spcBef>
              <a:spcPct val="0"/>
            </a:spcBef>
            <a:spcAft>
              <a:spcPct val="35000"/>
            </a:spcAft>
            <a:buNone/>
            <a:defRPr b="1"/>
          </a:pPr>
          <a:r>
            <a:rPr lang="en-US" sz="1050" kern="1200" dirty="0">
              <a:latin typeface="Arial" panose="020B0604020202020204" pitchFamily="34" charset="0"/>
              <a:cs typeface="Arial" panose="020B0604020202020204" pitchFamily="34" charset="0"/>
            </a:rPr>
            <a:t>2023-2024</a:t>
          </a:r>
        </a:p>
      </dsp:txBody>
      <dsp:txXfrm>
        <a:off x="8544100" y="1110726"/>
        <a:ext cx="1423479" cy="358606"/>
      </dsp:txXfrm>
    </dsp:sp>
    <dsp:sp modelId="{C51DC519-4060-4FC6-8FF0-B512F956EFB3}">
      <dsp:nvSpPr>
        <dsp:cNvPr id="0" name=""/>
        <dsp:cNvSpPr/>
      </dsp:nvSpPr>
      <dsp:spPr>
        <a:xfrm>
          <a:off x="8293836"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58200718-004A-453E-B6B3-93A543DDFD8D}">
      <dsp:nvSpPr>
        <dsp:cNvPr id="0" name=""/>
        <dsp:cNvSpPr/>
      </dsp:nvSpPr>
      <dsp:spPr>
        <a:xfrm>
          <a:off x="8447045" y="2189718"/>
          <a:ext cx="1617590" cy="743988"/>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TCMB</a:t>
          </a:r>
        </a:p>
        <a:p>
          <a:pPr marL="57150" lvl="1" indent="-57150" algn="l" defTabSz="466725">
            <a:lnSpc>
              <a:spcPct val="90000"/>
            </a:lnSpc>
            <a:spcBef>
              <a:spcPct val="0"/>
            </a:spcBef>
            <a:spcAft>
              <a:spcPct val="15000"/>
            </a:spcAft>
            <a:buChar char="•"/>
          </a:pPr>
          <a:r>
            <a:rPr lang="en-US" sz="1050" kern="1200" dirty="0" err="1">
              <a:latin typeface="Arial" panose="020B0604020202020204" pitchFamily="34" charset="0"/>
              <a:cs typeface="Arial" panose="020B0604020202020204" pitchFamily="34" charset="0"/>
            </a:rPr>
            <a:t>BT’den</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Sorumlu</a:t>
          </a:r>
          <a:r>
            <a:rPr lang="en-US" sz="1050" kern="1200" dirty="0">
              <a:latin typeface="Arial" panose="020B0604020202020204" pitchFamily="34" charset="0"/>
              <a:cs typeface="Arial" panose="020B0604020202020204" pitchFamily="34" charset="0"/>
            </a:rPr>
            <a:t> Başkan </a:t>
          </a:r>
          <a:r>
            <a:rPr lang="en-US" sz="1050" kern="1200" dirty="0" err="1">
              <a:latin typeface="Arial" panose="020B0604020202020204" pitchFamily="34" charset="0"/>
              <a:cs typeface="Arial" panose="020B0604020202020204" pitchFamily="34" charset="0"/>
            </a:rPr>
            <a:t>Danışmanı</a:t>
          </a:r>
          <a:r>
            <a:rPr lang="en-US" sz="1050" kern="1200" dirty="0">
              <a:latin typeface="Arial" panose="020B0604020202020204" pitchFamily="34" charset="0"/>
              <a:cs typeface="Arial" panose="020B0604020202020204" pitchFamily="34" charset="0"/>
            </a:rPr>
            <a:t> </a:t>
          </a:r>
        </a:p>
      </dsp:txBody>
      <dsp:txXfrm>
        <a:off x="8483364" y="2226037"/>
        <a:ext cx="1544952" cy="671350"/>
      </dsp:txXfrm>
    </dsp:sp>
    <dsp:sp modelId="{658D8F06-D7BA-43EF-94A5-F6C4F2845643}">
      <dsp:nvSpPr>
        <dsp:cNvPr id="0" name=""/>
        <dsp:cNvSpPr/>
      </dsp:nvSpPr>
      <dsp:spPr>
        <a:xfrm>
          <a:off x="9255840" y="1586752"/>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04233833-AE21-4F9A-8A1B-1F15F189C4AA}">
      <dsp:nvSpPr>
        <dsp:cNvPr id="0" name=""/>
        <dsp:cNvSpPr/>
      </dsp:nvSpPr>
      <dsp:spPr>
        <a:xfrm>
          <a:off x="9482302" y="1704172"/>
          <a:ext cx="1423479" cy="3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66725">
            <a:lnSpc>
              <a:spcPct val="90000"/>
            </a:lnSpc>
            <a:spcBef>
              <a:spcPct val="0"/>
            </a:spcBef>
            <a:spcAft>
              <a:spcPct val="35000"/>
            </a:spcAft>
            <a:buNone/>
            <a:defRPr b="1"/>
          </a:pPr>
          <a:r>
            <a:rPr lang="en-US" sz="1050" kern="1200" dirty="0">
              <a:latin typeface="Arial" panose="020B0604020202020204" pitchFamily="34" charset="0"/>
              <a:cs typeface="Arial" panose="020B0604020202020204" pitchFamily="34" charset="0"/>
            </a:rPr>
            <a:t>2024-</a:t>
          </a:r>
        </a:p>
      </dsp:txBody>
      <dsp:txXfrm>
        <a:off x="9482302" y="1704172"/>
        <a:ext cx="1423479" cy="358606"/>
      </dsp:txXfrm>
    </dsp:sp>
    <dsp:sp modelId="{27F7F125-413A-495C-872C-0C92DE47404E}">
      <dsp:nvSpPr>
        <dsp:cNvPr id="0" name=""/>
        <dsp:cNvSpPr/>
      </dsp:nvSpPr>
      <dsp:spPr>
        <a:xfrm>
          <a:off x="9232038"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BD4CD9DB-155B-4EC6-8403-3BE0DF066B17}">
      <dsp:nvSpPr>
        <dsp:cNvPr id="0" name=""/>
        <dsp:cNvSpPr/>
      </dsp:nvSpPr>
      <dsp:spPr>
        <a:xfrm>
          <a:off x="9385247" y="442703"/>
          <a:ext cx="1617590" cy="541082"/>
        </a:xfrm>
        <a:prstGeom prst="roundRect">
          <a:avLst/>
        </a:prstGeom>
        <a:solidFill>
          <a:srgbClr val="FFFFCC">
            <a:alpha val="90000"/>
          </a:srgb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66725">
            <a:lnSpc>
              <a:spcPct val="90000"/>
            </a:lnSpc>
            <a:spcBef>
              <a:spcPct val="0"/>
            </a:spcBef>
            <a:spcAft>
              <a:spcPct val="35000"/>
            </a:spcAft>
            <a:buNone/>
          </a:pPr>
          <a:r>
            <a:rPr lang="en-US" sz="1050" kern="1200" dirty="0">
              <a:latin typeface="Arial" panose="020B0604020202020204" pitchFamily="34" charset="0"/>
              <a:cs typeface="Arial" panose="020B0604020202020204" pitchFamily="34" charset="0"/>
            </a:rPr>
            <a:t>Siber </a:t>
          </a:r>
          <a:r>
            <a:rPr lang="en-US" sz="1050" kern="1200" dirty="0" err="1">
              <a:latin typeface="Arial" panose="020B0604020202020204" pitchFamily="34" charset="0"/>
              <a:cs typeface="Arial" panose="020B0604020202020204" pitchFamily="34" charset="0"/>
            </a:rPr>
            <a:t>Güvenlik</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Yönetim</a:t>
          </a:r>
          <a:r>
            <a:rPr lang="en-US" sz="1050" kern="1200" dirty="0">
              <a:latin typeface="Arial" panose="020B0604020202020204" pitchFamily="34" charset="0"/>
              <a:cs typeface="Arial" panose="020B0604020202020204" pitchFamily="34" charset="0"/>
            </a:rPr>
            <a:t> </a:t>
          </a:r>
          <a:r>
            <a:rPr lang="en-US" sz="1050" kern="1200" dirty="0" err="1">
              <a:latin typeface="Arial" panose="020B0604020202020204" pitchFamily="34" charset="0"/>
              <a:cs typeface="Arial" panose="020B0604020202020204" pitchFamily="34" charset="0"/>
            </a:rPr>
            <a:t>Danışmanı</a:t>
          </a:r>
          <a:endParaRPr lang="en-US" sz="1050" kern="1200" dirty="0">
            <a:latin typeface="Arial" panose="020B0604020202020204" pitchFamily="34" charset="0"/>
            <a:cs typeface="Arial" panose="020B0604020202020204" pitchFamily="34" charset="0"/>
          </a:endParaRPr>
        </a:p>
      </dsp:txBody>
      <dsp:txXfrm>
        <a:off x="9411660" y="469116"/>
        <a:ext cx="1564764" cy="488256"/>
      </dsp:txXfrm>
    </dsp:sp>
    <dsp:sp modelId="{161C349D-DDDC-434D-8138-FFD1101DF524}">
      <dsp:nvSpPr>
        <dsp:cNvPr id="0" name=""/>
        <dsp:cNvSpPr/>
      </dsp:nvSpPr>
      <dsp:spPr>
        <a:xfrm>
          <a:off x="10194042" y="983786"/>
          <a:ext cx="0" cy="602965"/>
        </a:xfrm>
        <a:prstGeom prst="line">
          <a:avLst/>
        </a:prstGeom>
        <a:noFill/>
        <a:ln w="9525" cap="rnd"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CDD947BB-20BE-47F6-A246-995BB8AB03D0}">
      <dsp:nvSpPr>
        <dsp:cNvPr id="0" name=""/>
        <dsp:cNvSpPr/>
      </dsp:nvSpPr>
      <dsp:spPr>
        <a:xfrm>
          <a:off x="10170241" y="1562951"/>
          <a:ext cx="47602" cy="47602"/>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0000"/>
                <a:lumMod val="90000"/>
              </a:schemeClr>
            </a:gs>
          </a:gsLst>
          <a:lin ang="5400000" scaled="0"/>
        </a:gradFill>
        <a:ln w="9525" cap="rnd" cmpd="sng" algn="ctr">
          <a:solidFill>
            <a:schemeClr val="accent2">
              <a:hueOff val="0"/>
              <a:satOff val="0"/>
              <a:lumOff val="0"/>
              <a:alphaOff val="0"/>
            </a:schemeClr>
          </a:solidFill>
          <a:prstDash val="solid"/>
        </a:ln>
        <a:effectLst>
          <a:outerShdw blurRad="63500" dist="25400" dir="5400000"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955E07-9F4A-4109-BC31-1351C29BA559}">
      <dsp:nvSpPr>
        <dsp:cNvPr id="0" name=""/>
        <dsp:cNvSpPr/>
      </dsp:nvSpPr>
      <dsp:spPr>
        <a:xfrm>
          <a:off x="0" y="2708"/>
          <a:ext cx="655534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60F5A0-430B-4928-A315-CDEC1A8171AA}">
      <dsp:nvSpPr>
        <dsp:cNvPr id="0" name=""/>
        <dsp:cNvSpPr/>
      </dsp:nvSpPr>
      <dsp:spPr>
        <a:xfrm>
          <a:off x="0" y="2708"/>
          <a:ext cx="6555347" cy="1846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tr-TR" sz="2900" kern="1200" dirty="0"/>
            <a:t>Güvenlik açığı, siber saldırgan tarafından bir bilgisayar sisteminde yetkisiz eylemler yapmak için kullanılabilecek bir zayıflıktır. </a:t>
          </a:r>
          <a:endParaRPr lang="en-US" sz="2900" kern="1200" dirty="0"/>
        </a:p>
      </dsp:txBody>
      <dsp:txXfrm>
        <a:off x="0" y="2708"/>
        <a:ext cx="6555347" cy="1846876"/>
      </dsp:txXfrm>
    </dsp:sp>
    <dsp:sp modelId="{5AB96512-3E6B-47F2-8B94-4C35C28F5E0F}">
      <dsp:nvSpPr>
        <dsp:cNvPr id="0" name=""/>
        <dsp:cNvSpPr/>
      </dsp:nvSpPr>
      <dsp:spPr>
        <a:xfrm>
          <a:off x="0" y="1849585"/>
          <a:ext cx="655534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49DF281-2503-4D7E-AC26-23ADCDEDD336}">
      <dsp:nvSpPr>
        <dsp:cNvPr id="0" name=""/>
        <dsp:cNvSpPr/>
      </dsp:nvSpPr>
      <dsp:spPr>
        <a:xfrm>
          <a:off x="0" y="1849585"/>
          <a:ext cx="6555347" cy="1846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tr-TR" sz="2900" kern="1200"/>
            <a:t>Bir güvenlik açığından yararlanmak için, saldırganın bir sistem zayıflığına bağlanabilecek en az bir uygulanabilir araca ya da tekniğe sahip olması gerekir.</a:t>
          </a:r>
          <a:endParaRPr lang="en-US" sz="2900" kern="1200"/>
        </a:p>
      </dsp:txBody>
      <dsp:txXfrm>
        <a:off x="0" y="1849585"/>
        <a:ext cx="6555347" cy="1846876"/>
      </dsp:txXfrm>
    </dsp:sp>
    <dsp:sp modelId="{11BF9918-06CA-46D8-BEB3-7E9FD3FBA877}">
      <dsp:nvSpPr>
        <dsp:cNvPr id="0" name=""/>
        <dsp:cNvSpPr/>
      </dsp:nvSpPr>
      <dsp:spPr>
        <a:xfrm>
          <a:off x="0" y="3696461"/>
          <a:ext cx="655534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9882BF-7758-4897-A39F-96A49C3E9A5F}">
      <dsp:nvSpPr>
        <dsp:cNvPr id="0" name=""/>
        <dsp:cNvSpPr/>
      </dsp:nvSpPr>
      <dsp:spPr>
        <a:xfrm>
          <a:off x="0" y="3696461"/>
          <a:ext cx="6555347" cy="1846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tr-TR" sz="2900" kern="1200"/>
            <a:t>Güvenlik açıkları saldırı yüzeyi bileşenleri olarak da bilinir.</a:t>
          </a:r>
          <a:endParaRPr lang="en-US" sz="2900" kern="1200"/>
        </a:p>
      </dsp:txBody>
      <dsp:txXfrm>
        <a:off x="0" y="3696461"/>
        <a:ext cx="6555347" cy="1846876"/>
      </dsp:txXfrm>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229B56-9CB3-4AC9-B81E-D260EA202ED3}" type="datetimeFigureOut">
              <a:rPr lang="en-US" smtClean="0"/>
              <a:t>7/13/2025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05F52D-6940-483C-A8C1-CCAA49771217}" type="slidenum">
              <a:rPr lang="en-US" smtClean="0"/>
              <a:t>‹#›</a:t>
            </a:fld>
            <a:endParaRPr lang="en-US"/>
          </a:p>
        </p:txBody>
      </p:sp>
    </p:spTree>
    <p:extLst>
      <p:ext uri="{BB962C8B-B14F-4D97-AF65-F5344CB8AC3E}">
        <p14:creationId xmlns:p14="http://schemas.microsoft.com/office/powerpoint/2010/main" val="3565177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3826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39BE8-2054-53BB-3D8E-4782B38E0F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32B8F6-2503-8FD6-327D-E0401AFAAD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BCDEDD-D63B-8A3B-3929-A12EC59B9E7B}"/>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B5C95381-9F66-2CF4-B5A8-F265D35A23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5080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02C7C-0783-D335-10AE-524EDBA44A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00C86D-57C8-3013-1769-0770B33951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4B6C96-557D-DDAB-5818-DA9279A0958D}"/>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8E3056B1-A898-3E3A-CFB3-3A85884111B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7079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75934-8C27-CF84-C117-A6AE65B6C1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07CBCF-53AA-9E75-B9E1-18E8CD63BB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D874A2-F562-C103-EACC-625D18CD3FAA}"/>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0A9360CD-C902-D7FC-7475-A2E76889A88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7459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21C93-B711-C4E7-61C4-8CC422E917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61F48-403F-BE5B-86A4-F0B0258027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5275E0-3082-35D1-A8F5-1FE979AC2668}"/>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877A979E-7473-FC1B-2662-2D6A010E812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979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7C87D-6027-3415-567F-ABADA85641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3BC061-5F76-CC05-56EF-F3F2609BA9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B217F1-1A9B-31AD-7389-4D8B76B14CC5}"/>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FE8467AD-35C8-2133-91AC-D9146C39EAA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3254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B0092-7464-7680-CA7A-649EEEBBF1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6E0C40-7DF4-C9D8-D1C2-5B5CCFCF1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FE9EF3-1C00-4766-DCDA-55922C3FAAF0}"/>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CD187446-9CFC-550B-54EF-8EDE540DCD5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16529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9CC14-8C9D-4087-808F-9894FFEAFD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4C7809-1619-AFF7-BB23-EFA5B163DE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8A128D-BC71-C073-7E6E-9A071044DC61}"/>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E6FBB613-45A1-8D1A-9842-7D2783B4CC2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7068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A1529-7021-A193-D453-490C88C2EF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30C1C9-674E-B1F4-F1F0-933B40723F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FEC93A-C66E-3BFC-B324-F435E5133350}"/>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937BDFEA-843A-4507-6605-8C69D3E2BAB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16013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55859-A63C-C473-4FCD-2C53C50343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FBBAEB-BDA1-84D3-077C-ED7380DE8C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42A9EC-B162-DA58-18CB-3BFCDB055F02}"/>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EB92447B-0F51-7D4B-759E-845A97B7A1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1150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58690-EA10-D4A6-4B50-CDE139ECE7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A0A31A-B20C-51F2-27BC-BA85E399F3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DCC7FE-958F-5026-1B73-F8DC2891A60E}"/>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72543596-F1DB-93D0-3832-2662115DB3F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7117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23197-7274-DA62-7217-355B0825EF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0F328F-4C4D-E27C-E4DC-A657D51F53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6BFA93-CF9B-3CDE-2097-51EEF759007A}"/>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B390D394-FA42-DDDC-24C8-2E1BDD394A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7379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2034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D4E49-1C38-176B-4D40-516F6B7095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0080C-3502-AE73-6E7C-27BD847AF3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26A2C5-DDF1-2BBA-1E52-E1AEC6D5C5CA}"/>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FA7035AE-D393-2B90-796E-D8C53335250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4829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90F05-CA7B-B9A5-8C38-F372709513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BA2AB9-ED11-16AB-F2F0-1058EB8BE9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F23D72-B82C-478A-7ED6-B02C72F4707D}"/>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6B175B39-7278-72DD-2ACC-3368D1671B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98300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D4F29-EA7C-C5E5-0BF8-A73C40462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A0DE7C-E7EE-3244-67AD-5E5CA529C3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155E74-9BCC-C4A4-C707-7BDA97A7E118}"/>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27C09C38-98B7-6E81-A4EA-FCAAD7A15F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41436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1BB24-942D-D255-982A-56B3A923E2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570917-2C03-A869-2806-89420F4F75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C4788D-7075-23F9-FBD4-D9091D19BA26}"/>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9FCAE7CE-948E-3BF5-6798-9C3C1B179E9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09316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F0491-1450-9594-990B-07AB9430A5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CCD0E3-27CD-870C-2171-617DEBD915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4FDC32-91A0-02C0-A97E-A856876415A2}"/>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34BA4765-73FC-C174-B0AB-3FBD6D31421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75789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8B2FA-96BA-5963-FC07-50C1EF02F5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1D2A5A-A98C-5ADE-DF2E-3781302926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64BCD2-19FB-249A-D42A-1BB19A9EF0D7}"/>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19CEA950-4476-F6B2-2299-4F8709A0F8E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349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004C8-6EBA-CB67-A63F-7725FE8C94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D79F36-0ADB-6598-CB58-9783C77A49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B9E698-8B88-0E6C-251E-D28ECB102011}"/>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8AA654B7-13CA-C4D6-2177-3A333FC09D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81811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DA8DD-2F3D-BB12-7A2E-14960617B0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E22275-1A5B-9CA9-E255-0987D761F7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24D0E-0004-0AD7-AFAE-E7675696B552}"/>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A15DF65E-EDFC-D7DD-3516-D697C0B497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63210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F1E7A-E613-AD62-27CB-8768DEFD5C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6EB446-8E71-E5AF-77ED-86DA883632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227504-0536-8703-BEC7-B6D241DDA1ED}"/>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34255CE2-9B5D-DAE0-27EE-ABF87CBDD1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4707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67A61-5B8D-1175-8793-F0F86AC995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C6BBD6-B4D7-37A6-89BC-8280A0182D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B629EE-0B20-31E7-9699-172FF07CEFF4}"/>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0B15C44E-4CDD-7C7D-9A5C-EBD1CC0DDD7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81969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055B8E-BE7F-DDE2-6956-7ABA79CB02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C8AFF-45CD-9E92-A415-2CBD1F3F12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700216-A3C0-A982-2685-7BECDA28910B}"/>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05D92509-9D68-FCF4-8D05-2ACA44981B3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76899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3C07D-3D51-5CDD-F0EC-96CB48A56C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A6B47E-D606-F9E4-0A30-13CD8931B2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D07CCB-3752-FA85-B0F0-B8C4A60FC074}"/>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A6251BF8-5ED3-2225-E54C-379BF7BAEC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61743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A8354-4FF6-3177-B9E5-5EA5371B60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B5F4B8-EEA1-F287-1DC4-21A3B0427F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06F6FE-4E45-EF87-9052-FDDEF6418BB5}"/>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DF5F51C3-9FEE-EBF5-FFD4-7CDA7BC427E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66181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652A0-2B88-372F-FF17-325111651D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FA5006-5D3C-7327-7B3A-ABFD56081F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821B10-3A41-91EF-68AE-207F1834D261}"/>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79405030-1963-1C56-E4F9-23AADA6FDE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1375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33561-813F-697A-6EE2-7D9D259170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D250A0-0EE5-7825-AD02-60417E1430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2E68CE-ACC1-B391-CA74-68CCDBF4504D}"/>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6BE20A86-1644-EB18-7CB9-A6693E17D5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04204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BAC41-380D-B4E2-8888-9765EA677D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7284D8-77C1-073F-DD47-C097091E95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EEEFFD-B9BD-D8C6-C4EE-8B48A823F6D3}"/>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A15BD0F1-D7B0-368F-1D8E-63B831FFAB3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34191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FAF69-E674-0775-A04B-EB0A6BA9DD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664F5E-1EF1-AD78-91E1-E6F0BCA381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52AD74-8B56-6758-CBBA-D4C74D0C1303}"/>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E9B29D90-F3AD-820C-8DE2-99EEA4238B5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80977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FC28E3-FC51-2E80-531E-B01D0BEDA8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0767E6-1582-0F96-696C-4A76663722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229E68-D66B-D251-E7F3-A09B92C8A46F}"/>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08C751ED-7143-DF9D-4A37-A1B3AB08DF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6100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C0497-3C0F-7096-8BDB-4E2BD79642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C4CCFA-5103-AB01-F50E-DA83F6429A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67B459-DAF6-740A-2C03-B1500317A630}"/>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330FACDB-5B71-66A2-8CE2-D2825C7EDC4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51119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61F5B-83BD-8D31-1CDC-E204E1E1E7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D5D8B0-810C-FF38-30C5-B39006B3AD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A67F8D-7CF3-65EC-2972-BB5014527749}"/>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5F712FE4-87C8-4579-45E4-D65627AC9F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5655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87EEA-6DAB-AD97-ECAD-8C15A5FE8F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F5EB65-97F7-A0EB-ECA3-CA53F57F97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D55FCF-B7D6-09F7-D1F8-40AA00B8FCB0}"/>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8F3C5B04-0A3E-B7BA-F6D2-C230BFA18A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62015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30A53-CEB7-C1CF-04D0-76B1E75F19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426BFF-F499-F56A-76BF-A410B433E5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4BCF4C-3A32-1702-A677-06C8CFEA56EE}"/>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7693917F-114E-F44D-903E-70F9CA2FB9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37486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CE8C1-CFB0-3DB5-D0F9-076A5AF6C1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89CD15-DBA5-B709-90BC-2C05BA874E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BC9D4D-DFBA-2DD1-E76D-99F1E40FD7B8}"/>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F5FE273F-AC84-1B63-603B-CFC0822745B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70145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91D9E-8FE6-C238-777C-9A0877C751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327141-2980-2A53-4DEC-CC1543BA6C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42F23-9CE7-A2EC-273A-C4F2C2E0D5C8}"/>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2A9E575A-50D4-AD13-E570-5ED1435B723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52165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B62DD9-9D3A-A996-F24C-8B449B03C5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563C3C-0A9A-A252-9AEF-4A768BB92D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CC73F5-B168-E616-E2A8-B948B43747E6}"/>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1A5B0872-0A92-C5C5-CC48-1276A50F7D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42335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E9B35-B83B-842F-7338-C7840F171F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BE7328-39B6-5F11-59DF-4BC35BC935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7DEEEB-9315-5B06-01A1-D3651495DB79}"/>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2EE58C14-D551-9F3E-AEB1-D5ED5B079A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08771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9C9F5-3B60-F1E1-A6F4-5FBDC1F4F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C5F4A-21FC-C472-456E-672A777D03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08559-5BF1-7E58-9BC7-EF468AB73E8D}"/>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CB562517-0A31-CF3B-1F17-4367BA70B3A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55505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24831-2C4D-A484-09DD-4EF593AE50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205A26-D3CA-D693-51B0-423A7A0B83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08F79E-F376-D713-075D-3CEC96D9BE76}"/>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E63AE435-2467-9F61-4BF1-3515636A021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79042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EB779-6F9C-2556-8405-7D49629C50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FDF492-D5BC-850C-141E-9D78514056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379189-C212-F9B8-F511-DB358AAD052F}"/>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2EDEDC37-6F70-B4A0-8C98-486A74F6C7E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9810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769EA-337E-4029-BFD5-0407FDD281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3B79A-751A-017A-0C2E-C3A7599532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CBF82F-DC7E-5CB7-AAEC-9AD4FED04899}"/>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C53F4CD4-38B5-0423-68BA-EE3102A296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88724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CDF17-1E71-4157-2EF2-99C7FD20FF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7D1FDE-FD53-30AC-894F-2A635C35EE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66DE7E-220A-A047-6791-E96E842AA1F3}"/>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AB813685-515D-6866-7C09-6BA0E7DD80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9639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2B3DE-07B0-4514-4944-37F6E52D75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967B47-2511-F99E-B3A8-9DB906256E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CEE0F0-9D69-E610-D1E3-C1FFB6436B23}"/>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C3AB4567-9E59-AE4E-E33F-EE2924F4C1B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097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228E1-0060-4188-1477-0A794C8E9E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874ECF-00AF-3664-8273-036704DD9B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0E12D4-1544-297D-B110-51C6839D9FC3}"/>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5D386996-0290-9136-1CF9-E20E0B2D09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23537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E53BB-D560-EA86-6696-30156BED3F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908148-761D-F851-1113-F32F1E0FBE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D1ED53-D90D-4866-3168-4548E68F3CDF}"/>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C66C9A6B-6E75-B681-CFDB-856A0D439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90352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0A108-5B88-39D3-B19B-10027CF9B6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07335F-8E26-CD15-017C-34D014D880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AC2611-3822-0903-0E99-B572911080AD}"/>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7E0D11A9-E9B2-C57C-8A9A-F91933334B2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17111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AC92B-06C3-B9AD-241D-DEF9711857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4FA246-7CCE-3D7D-FE7A-09D147DC77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B039A0-BFA1-ED12-C387-4BD0F37391DB}"/>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0FBAA747-4617-5824-AE81-565B1DE3BAB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52896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D8E3A-0DC3-7DA3-BB37-631773AB2A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B67E35-4BED-209A-D2E0-CA5BF514EA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43B1D6-9ED4-27CF-E285-CCC6A38F588A}"/>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BB44193A-8412-25B7-BACB-421F7C39D88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34604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7F80B-39F1-6740-6467-E556A9553C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623295-E777-A6A5-9798-0B6ED0284C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D23FCF-B76F-003C-D73D-A8BBCBA54A4C}"/>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85B7D974-1B83-2286-7F30-FF753057284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50051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8CE60-5946-51FE-7A7B-EDF4F670E4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97E92E-D89D-845D-3818-63EAAB9B63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13423B-EBE8-4941-09BB-CCA6937C83F3}"/>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93189BEC-A0BA-4098-245C-3A494C57D7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5648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987F1-9CA9-F771-50B1-1815E7EABE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8C8EE9-7FB0-FECD-8268-037458B218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9AF723-F55A-4F0E-0B7A-C4C9BE1523CE}"/>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CFDAD628-FDB1-7C4C-7F7F-4318E13094E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73074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DAFCB-7025-485D-4198-93D28F8096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29BC63-9B18-E0FC-12BC-83E835A13E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B8A4F9-1A8D-AB90-99D6-D83C14D3FED3}"/>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D8D8BB7A-2699-3201-5A2C-436E0D657BE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89218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ECB29-70AD-71A1-5C48-F195A2CBFD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A1AE40-DD5F-02CE-8B9B-0319D96EC6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7BF3D6-67E3-59D0-66E8-B1282980EDE6}"/>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C191F2DF-5CAA-6D13-498F-55AADB25AA6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9754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592C9-3CBE-AD64-9664-C85B3AE579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BCABF1-4E7C-4A9A-A287-3F60FF012F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BDB6CF-1500-A6B2-AF6A-567807E7325F}"/>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647F5662-14E8-BB15-C590-00BFAECFDE5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01828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E64D7-BE3B-B727-B085-2DC2D27FD8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4F4048-DEE8-2868-2DF3-03F232DBC5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1D7DB1-218A-8A06-4A50-D17168F906F9}"/>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07EA00DF-81B1-A81A-3191-4789B75BC2B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09702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C051D-8E62-245D-4E74-303595B5BA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FC9454-D774-AF2F-B493-19FCA1D9F7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227B41-538D-EA89-079D-7D90B472D3AA}"/>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438C2A5B-EBA8-4CBB-360C-4ED20E88AC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58305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1CC7B-3F7A-85EF-7525-4EC3E09B31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D104CC-1F71-8EFD-7293-64E0461097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5845A-CCC5-130C-EA64-9A039F7A4A52}"/>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F41B8D10-A88E-60CA-980C-E3586F6FC80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170299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3130B-691C-73C2-B037-29A4708562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A45488-4EBF-E89E-D511-628CB2ED08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40447A-2BD7-9C7D-E869-86EB418721DF}"/>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06336546-ED27-D590-CE7B-A1E2274B04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21966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54CD3-BCF0-324F-1F3B-F5D6B8BB90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01F3F1-1551-E7B9-5CC3-BC245D81D6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E4B038-B172-2A73-6320-40ABB1CC3700}"/>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D339FB2D-E917-C8DC-0E3F-EC792EA6F84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7168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7AB7E-A51B-2E0A-9116-0A66B8CCAE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84FC7A-3F30-D56B-0B5E-487A2CD075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484BE2-07E5-54DD-DE18-03D112541477}"/>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4C98B028-091C-76C9-2BF1-74305AFD43C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36916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6FA78-23DD-F444-6DB8-F52B37B774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E364F5-0DA7-3C55-5E22-C0A71007F1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2637DF-2D43-64E8-0086-B8207A4A8014}"/>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8656BA43-3303-0974-16C8-F934A3427E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834320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410F0-4873-6BBE-8DAF-29070CD5A1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BBB61B-100D-1BEA-1E85-2056249AAA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3C031B-9A19-EB45-D57B-A73814503950}"/>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33D99941-5189-092D-2A70-AE4ED8E651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99110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BED08-0FF4-7C86-8F4F-712B2E15CE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C99207-06BD-0486-D83D-8332DAB6C9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D490AB-30A1-8521-1CCC-EA3FB387925A}"/>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669F6A3C-F911-D901-CC87-A42F2D98BC1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583363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63B85-9FE8-9667-D423-C0E4EC4218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DEC312-AD2A-720E-627F-2799964435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969066-8F94-314B-3595-E5C6750CBAE4}"/>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3D0A380A-D6CA-E74E-2B2C-D0E69025BB3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7700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26318-D4EA-D509-8097-D422840FFA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14D0FD-43DF-DF19-150D-EA9A484A01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69E7E1-899D-1685-703F-6128B59EA0C1}"/>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DB0BC454-7284-3823-9059-6C2DF3A9B1F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41836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E29CB-23C8-1A74-FF83-0D0FD2FA3F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70258A-1B48-A54E-8147-6757892E8D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0731F6-8874-D9E9-B96A-943CB687F7D2}"/>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3A55C2E7-2300-F1F4-7191-73618CCFC8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290432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27846-CA6B-09AF-0920-62D5C94DA3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34BA10-5C03-005F-1807-0A514FABFE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6D9CBF-1794-F400-BCD1-51A603E2C2B8}"/>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3CA775AD-61FC-4AAA-38EF-6E9B61FDA9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157154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7A244-EAA1-B66F-D8FD-A43D0E630A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4EBAAB-9C18-157A-68B9-745937801C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792DBE-3044-3989-8F9F-9877EEF59734}"/>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2C80573C-4802-7335-2A8E-ED78C00FCC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48939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8CF39-E183-8538-F7C8-339C97E602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CBC385-5F51-06BA-D366-A590FC1CC6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8BDF79-2123-92EC-5A60-0275E3DE21FF}"/>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C40D4099-A7B0-8498-4624-BF01DA0717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99768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849B6-226A-0E93-0E6B-E993D5CECA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02779D-520A-6629-5C3F-C8C61FE20D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92812F-CC87-E0BB-C158-46F42EFA83C6}"/>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48D398D4-15DC-6DCF-0844-AFF84B1F68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38102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382EF-4E38-CFB2-92E2-13E7689C3B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B76642-F4BA-AAE4-8AA5-C2D81D38D0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31F2D3-DE83-0158-2C45-5BD0E14035E2}"/>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F497290F-4F1F-41E1-B7B9-5C815305D89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517435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03218-1A65-D280-9194-D3EB6ACF13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8C0CF1-88D1-D5D5-E007-8E2B80A978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77C57C-67DE-D610-9A35-E45B571DA371}"/>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1B1184D6-D126-5C36-15AC-0A6C6EA24E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32065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53376-B895-A828-C041-07A9424DF0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453DED-87AE-1C5D-0395-BDFD265099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5E0DF7-7C89-2FE0-1E7A-F620CF487EDB}"/>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24F58BC1-8F42-37FE-EFFC-A7EABF6660A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520967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FFAA9-5A3A-8FD7-C178-8FCA6955D6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76E1DB-F6E0-8120-36C9-50E1B96162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5E0920-8984-2BC2-8D89-049232674E3B}"/>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480DB245-5BBD-4C2B-BCCF-CDC2D07C641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091651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1BE3A-53B9-0C49-36A5-ABF1295091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186A65-FB53-4275-97C9-660CCEAF0E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3CC6B-CA9D-AC51-FA40-A7F2DDDA9689}"/>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3A0DF8BC-9F0E-7474-F560-96A6AC46A3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5926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19A89-123B-A038-18C8-395B41450F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0B6F08-3DFE-8624-78A7-F925E9F9F6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EEB18C-9BDE-89AB-B12F-DE0EEF2474DE}"/>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F0D24B9B-4400-52B0-615A-847F364BB65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600650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F0AE5-2287-6F04-782F-53CA0FD0BC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1BC9B7-0B4B-4714-350A-9911704181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A225A3-A0E8-899D-3E39-0473DB1375B5}"/>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325939E8-4E2C-53DF-0E9A-D9333E8203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55358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0B8BF-F635-2304-464D-98168A7A8B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55A61F-B743-03EC-13C0-4DC6B2B48B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06FB27-112B-A945-01F2-3EA4EE8F0E00}"/>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A7171768-093A-D762-DB43-F8B034D23C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378494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B2243-8A30-36D2-30F5-3DDC8984BB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D259B-E7B5-69F7-B1B4-9454DA94A2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7F978B-4B66-9BA3-7A10-D4CB3E02A072}"/>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C27055BB-5726-664F-64C3-3931CDAF05D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920866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77C2C-B7B2-F537-0B96-ABC0A1F56E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CD23C2-900B-4D0B-FD88-336E546C1E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A04BB6-737F-E4B1-B31D-A6229579807C}"/>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A2E62A97-1855-57F8-6D71-FA88987839B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1398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3776B-D77A-D820-8D78-A9692BBC7D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4003C7-BDED-9925-06C4-D211E47AFF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FD6D03-D224-2078-035D-CFD135B72561}"/>
              </a:ext>
            </a:extLst>
          </p:cNvPr>
          <p:cNvSpPr>
            <a:spLocks noGrp="1"/>
          </p:cNvSpPr>
          <p:nvPr>
            <p:ph type="body" idx="1"/>
          </p:nvPr>
        </p:nvSpPr>
        <p:spPr/>
        <p:txBody>
          <a:bodyPr/>
          <a:lstStyle/>
          <a:p>
            <a:endParaRPr lang="tr-TR" dirty="0"/>
          </a:p>
        </p:txBody>
      </p:sp>
      <p:sp>
        <p:nvSpPr>
          <p:cNvPr id="4" name="Slide Number Placeholder 3">
            <a:extLst>
              <a:ext uri="{FF2B5EF4-FFF2-40B4-BE49-F238E27FC236}">
                <a16:creationId xmlns:a16="http://schemas.microsoft.com/office/drawing/2014/main" id="{59C6DBEB-1C27-6133-0460-BF6BB6BF18B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3E6C6-BB94-470A-BBAC-C20E8233F30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0500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E12C-799F-3F71-5530-6F4FFC0B43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B101E35-E61D-B692-FC29-1796E77548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EB83C4B-BA1F-1489-EA1C-B463A0E091CC}"/>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5" name="Footer Placeholder 4">
            <a:extLst>
              <a:ext uri="{FF2B5EF4-FFF2-40B4-BE49-F238E27FC236}">
                <a16:creationId xmlns:a16="http://schemas.microsoft.com/office/drawing/2014/main" id="{DC80AB7F-BEFF-23E5-2C53-0117E501EC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0F8FBE-BF1F-B427-D7B5-A95ECCB96765}"/>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2439971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52418-2E4E-C05D-370B-F744D7748A2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9B4234-D6D6-1B5E-9E16-F9896A4FD8E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14AA8E-EBBE-7021-F711-A883A0BA75EF}"/>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5" name="Footer Placeholder 4">
            <a:extLst>
              <a:ext uri="{FF2B5EF4-FFF2-40B4-BE49-F238E27FC236}">
                <a16:creationId xmlns:a16="http://schemas.microsoft.com/office/drawing/2014/main" id="{C48BF630-B111-44F8-30D5-F463F8DD06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3182F8-56CC-1F02-74F6-D771A0EF9295}"/>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2763968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34AA04-CFDF-5E0D-9943-6D68F6CBB0F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896269-9212-98C8-12F4-ABA846916EF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BE19A7-2659-08A5-D58B-21046317C9E8}"/>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5" name="Footer Placeholder 4">
            <a:extLst>
              <a:ext uri="{FF2B5EF4-FFF2-40B4-BE49-F238E27FC236}">
                <a16:creationId xmlns:a16="http://schemas.microsoft.com/office/drawing/2014/main" id="{D42ED771-7E4E-C762-D980-C6A7A3C8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DA265B-1915-BE53-50A4-716BB7D1A02A}"/>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2350799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34F19-1A95-49D2-8DFE-38D1E02C037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tr-TR"/>
          </a:p>
        </p:txBody>
      </p:sp>
      <p:sp>
        <p:nvSpPr>
          <p:cNvPr id="3" name="Subtitle 2">
            <a:extLst>
              <a:ext uri="{FF2B5EF4-FFF2-40B4-BE49-F238E27FC236}">
                <a16:creationId xmlns:a16="http://schemas.microsoft.com/office/drawing/2014/main" id="{4A90FB0D-FA27-459D-A56A-E10657CBB4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tr-TR"/>
          </a:p>
        </p:txBody>
      </p:sp>
      <p:sp>
        <p:nvSpPr>
          <p:cNvPr id="4" name="Date Placeholder 3">
            <a:extLst>
              <a:ext uri="{FF2B5EF4-FFF2-40B4-BE49-F238E27FC236}">
                <a16:creationId xmlns:a16="http://schemas.microsoft.com/office/drawing/2014/main" id="{13D97EBC-1E95-4A25-AAF6-DB98B356F7E8}"/>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5" name="Footer Placeholder 4">
            <a:extLst>
              <a:ext uri="{FF2B5EF4-FFF2-40B4-BE49-F238E27FC236}">
                <a16:creationId xmlns:a16="http://schemas.microsoft.com/office/drawing/2014/main" id="{3FA8D85F-EA59-4DA6-8F79-DD756F42103C}"/>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84120DDE-C46B-4051-841A-9BAAD97B4446}"/>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7612160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20A17-45B0-4ACB-AF06-F74128DE4A79}"/>
              </a:ext>
            </a:extLst>
          </p:cNvPr>
          <p:cNvSpPr>
            <a:spLocks noGrp="1"/>
          </p:cNvSpPr>
          <p:nvPr>
            <p:ph type="title"/>
          </p:nvPr>
        </p:nvSpPr>
        <p:spPr/>
        <p:txBody>
          <a:bodyPr/>
          <a:lstStyle/>
          <a:p>
            <a:r>
              <a:rPr lang="en-US"/>
              <a:t>Click to edit Master title style</a:t>
            </a:r>
            <a:endParaRPr lang="tr-TR"/>
          </a:p>
        </p:txBody>
      </p:sp>
      <p:sp>
        <p:nvSpPr>
          <p:cNvPr id="3" name="Content Placeholder 2">
            <a:extLst>
              <a:ext uri="{FF2B5EF4-FFF2-40B4-BE49-F238E27FC236}">
                <a16:creationId xmlns:a16="http://schemas.microsoft.com/office/drawing/2014/main" id="{B5B1427B-4563-478A-8B7C-F62FDE02F4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B7665978-86E0-4A08-A6E9-D2FA748F042F}"/>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5" name="Footer Placeholder 4">
            <a:extLst>
              <a:ext uri="{FF2B5EF4-FFF2-40B4-BE49-F238E27FC236}">
                <a16:creationId xmlns:a16="http://schemas.microsoft.com/office/drawing/2014/main" id="{140581DD-606C-4C23-B457-D39FBFAD2FE3}"/>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F6869B72-9DFE-4149-A8B0-13CA80E965C8}"/>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4039391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525AD-4509-48CB-AE6B-2D8884FACA0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tr-TR"/>
          </a:p>
        </p:txBody>
      </p:sp>
      <p:sp>
        <p:nvSpPr>
          <p:cNvPr id="3" name="Text Placeholder 2">
            <a:extLst>
              <a:ext uri="{FF2B5EF4-FFF2-40B4-BE49-F238E27FC236}">
                <a16:creationId xmlns:a16="http://schemas.microsoft.com/office/drawing/2014/main" id="{1DC49A10-6740-4615-8141-1E3A209BCA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66C9D0-40F3-422E-A5CD-D7CDD54545F8}"/>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5" name="Footer Placeholder 4">
            <a:extLst>
              <a:ext uri="{FF2B5EF4-FFF2-40B4-BE49-F238E27FC236}">
                <a16:creationId xmlns:a16="http://schemas.microsoft.com/office/drawing/2014/main" id="{0A785C97-D677-4EE4-BB32-4560E72A9145}"/>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73127F7B-9AA7-4D7C-9200-5E2AD38D2151}"/>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3376943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98872-B3B9-4DD9-8B2B-C03FFFFEFAF2}"/>
              </a:ext>
            </a:extLst>
          </p:cNvPr>
          <p:cNvSpPr>
            <a:spLocks noGrp="1"/>
          </p:cNvSpPr>
          <p:nvPr>
            <p:ph type="title"/>
          </p:nvPr>
        </p:nvSpPr>
        <p:spPr/>
        <p:txBody>
          <a:bodyPr/>
          <a:lstStyle/>
          <a:p>
            <a:r>
              <a:rPr lang="en-US"/>
              <a:t>Click to edit Master title style</a:t>
            </a:r>
            <a:endParaRPr lang="tr-TR"/>
          </a:p>
        </p:txBody>
      </p:sp>
      <p:sp>
        <p:nvSpPr>
          <p:cNvPr id="3" name="Content Placeholder 2">
            <a:extLst>
              <a:ext uri="{FF2B5EF4-FFF2-40B4-BE49-F238E27FC236}">
                <a16:creationId xmlns:a16="http://schemas.microsoft.com/office/drawing/2014/main" id="{0E1825EE-B2B4-489D-BA72-2174DEA96B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a:extLst>
              <a:ext uri="{FF2B5EF4-FFF2-40B4-BE49-F238E27FC236}">
                <a16:creationId xmlns:a16="http://schemas.microsoft.com/office/drawing/2014/main" id="{D4F532C8-C2C5-4742-8842-60D3E1988B5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4">
            <a:extLst>
              <a:ext uri="{FF2B5EF4-FFF2-40B4-BE49-F238E27FC236}">
                <a16:creationId xmlns:a16="http://schemas.microsoft.com/office/drawing/2014/main" id="{3D5A80A1-2337-4439-B2DD-56ECFE9A5CBD}"/>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6" name="Footer Placeholder 5">
            <a:extLst>
              <a:ext uri="{FF2B5EF4-FFF2-40B4-BE49-F238E27FC236}">
                <a16:creationId xmlns:a16="http://schemas.microsoft.com/office/drawing/2014/main" id="{B11308E3-DDFE-423A-9DCE-6DA06510F1AC}"/>
              </a:ext>
            </a:extLst>
          </p:cNvPr>
          <p:cNvSpPr>
            <a:spLocks noGrp="1"/>
          </p:cNvSpPr>
          <p:nvPr>
            <p:ph type="ftr" sz="quarter" idx="11"/>
          </p:nvPr>
        </p:nvSpPr>
        <p:spPr/>
        <p:txBody>
          <a:bodyPr/>
          <a:lstStyle/>
          <a:p>
            <a:endParaRPr lang="tr-TR"/>
          </a:p>
        </p:txBody>
      </p:sp>
      <p:sp>
        <p:nvSpPr>
          <p:cNvPr id="7" name="Slide Number Placeholder 6">
            <a:extLst>
              <a:ext uri="{FF2B5EF4-FFF2-40B4-BE49-F238E27FC236}">
                <a16:creationId xmlns:a16="http://schemas.microsoft.com/office/drawing/2014/main" id="{7E03460A-F33E-4D5D-B176-0DFB5B3A756E}"/>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13771487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9BF70-7308-4042-AFE8-0C0F136CCB3D}"/>
              </a:ext>
            </a:extLst>
          </p:cNvPr>
          <p:cNvSpPr>
            <a:spLocks noGrp="1"/>
          </p:cNvSpPr>
          <p:nvPr>
            <p:ph type="title"/>
          </p:nvPr>
        </p:nvSpPr>
        <p:spPr>
          <a:xfrm>
            <a:off x="839788" y="365125"/>
            <a:ext cx="10515600" cy="1325563"/>
          </a:xfrm>
        </p:spPr>
        <p:txBody>
          <a:bodyPr/>
          <a:lstStyle/>
          <a:p>
            <a:r>
              <a:rPr lang="en-US"/>
              <a:t>Click to edit Master title style</a:t>
            </a:r>
            <a:endParaRPr lang="tr-TR"/>
          </a:p>
        </p:txBody>
      </p:sp>
      <p:sp>
        <p:nvSpPr>
          <p:cNvPr id="3" name="Text Placeholder 2">
            <a:extLst>
              <a:ext uri="{FF2B5EF4-FFF2-40B4-BE49-F238E27FC236}">
                <a16:creationId xmlns:a16="http://schemas.microsoft.com/office/drawing/2014/main" id="{C126406A-C9F3-4E3C-9D68-AB436F3919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F8AA77-C040-4E05-86B2-F7A9D02E40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a:extLst>
              <a:ext uri="{FF2B5EF4-FFF2-40B4-BE49-F238E27FC236}">
                <a16:creationId xmlns:a16="http://schemas.microsoft.com/office/drawing/2014/main" id="{4F40B215-E04E-4797-9A2A-BB40E590DE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94B247-E7EA-49E8-AD80-3A0C5D34670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Date Placeholder 6">
            <a:extLst>
              <a:ext uri="{FF2B5EF4-FFF2-40B4-BE49-F238E27FC236}">
                <a16:creationId xmlns:a16="http://schemas.microsoft.com/office/drawing/2014/main" id="{475AEF45-99AD-4687-8141-9ABA369C5E81}"/>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8" name="Footer Placeholder 7">
            <a:extLst>
              <a:ext uri="{FF2B5EF4-FFF2-40B4-BE49-F238E27FC236}">
                <a16:creationId xmlns:a16="http://schemas.microsoft.com/office/drawing/2014/main" id="{37A427EC-8763-4EEA-BA37-7775E64411FE}"/>
              </a:ext>
            </a:extLst>
          </p:cNvPr>
          <p:cNvSpPr>
            <a:spLocks noGrp="1"/>
          </p:cNvSpPr>
          <p:nvPr>
            <p:ph type="ftr" sz="quarter" idx="11"/>
          </p:nvPr>
        </p:nvSpPr>
        <p:spPr/>
        <p:txBody>
          <a:bodyPr/>
          <a:lstStyle/>
          <a:p>
            <a:endParaRPr lang="tr-TR"/>
          </a:p>
        </p:txBody>
      </p:sp>
      <p:sp>
        <p:nvSpPr>
          <p:cNvPr id="9" name="Slide Number Placeholder 8">
            <a:extLst>
              <a:ext uri="{FF2B5EF4-FFF2-40B4-BE49-F238E27FC236}">
                <a16:creationId xmlns:a16="http://schemas.microsoft.com/office/drawing/2014/main" id="{D2D3682D-1887-4A6E-9736-2F15A5DC8152}"/>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18994712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2512C-B452-4646-B1D2-CB222F4C4C98}"/>
              </a:ext>
            </a:extLst>
          </p:cNvPr>
          <p:cNvSpPr>
            <a:spLocks noGrp="1"/>
          </p:cNvSpPr>
          <p:nvPr>
            <p:ph type="title"/>
          </p:nvPr>
        </p:nvSpPr>
        <p:spPr/>
        <p:txBody>
          <a:bodyPr/>
          <a:lstStyle/>
          <a:p>
            <a:r>
              <a:rPr lang="en-US"/>
              <a:t>Click to edit Master title style</a:t>
            </a:r>
            <a:endParaRPr lang="tr-TR"/>
          </a:p>
        </p:txBody>
      </p:sp>
      <p:sp>
        <p:nvSpPr>
          <p:cNvPr id="3" name="Date Placeholder 2">
            <a:extLst>
              <a:ext uri="{FF2B5EF4-FFF2-40B4-BE49-F238E27FC236}">
                <a16:creationId xmlns:a16="http://schemas.microsoft.com/office/drawing/2014/main" id="{10295854-73DB-4671-AFCC-060124F4F2EE}"/>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4" name="Footer Placeholder 3">
            <a:extLst>
              <a:ext uri="{FF2B5EF4-FFF2-40B4-BE49-F238E27FC236}">
                <a16:creationId xmlns:a16="http://schemas.microsoft.com/office/drawing/2014/main" id="{389BC608-E2B2-440B-A364-5D31308A3BC4}"/>
              </a:ext>
            </a:extLst>
          </p:cNvPr>
          <p:cNvSpPr>
            <a:spLocks noGrp="1"/>
          </p:cNvSpPr>
          <p:nvPr>
            <p:ph type="ftr" sz="quarter" idx="11"/>
          </p:nvPr>
        </p:nvSpPr>
        <p:spPr/>
        <p:txBody>
          <a:bodyPr/>
          <a:lstStyle/>
          <a:p>
            <a:endParaRPr lang="tr-TR"/>
          </a:p>
        </p:txBody>
      </p:sp>
      <p:sp>
        <p:nvSpPr>
          <p:cNvPr id="5" name="Slide Number Placeholder 4">
            <a:extLst>
              <a:ext uri="{FF2B5EF4-FFF2-40B4-BE49-F238E27FC236}">
                <a16:creationId xmlns:a16="http://schemas.microsoft.com/office/drawing/2014/main" id="{F4077441-1421-42F8-916D-72E8423D9C8C}"/>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2676394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83F181-A914-4EA8-85E9-B84CCF33177C}"/>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3" name="Footer Placeholder 2">
            <a:extLst>
              <a:ext uri="{FF2B5EF4-FFF2-40B4-BE49-F238E27FC236}">
                <a16:creationId xmlns:a16="http://schemas.microsoft.com/office/drawing/2014/main" id="{98CAA082-4003-4811-A5C0-37C7A8E3EE08}"/>
              </a:ext>
            </a:extLst>
          </p:cNvPr>
          <p:cNvSpPr>
            <a:spLocks noGrp="1"/>
          </p:cNvSpPr>
          <p:nvPr>
            <p:ph type="ftr" sz="quarter" idx="11"/>
          </p:nvPr>
        </p:nvSpPr>
        <p:spPr/>
        <p:txBody>
          <a:bodyPr/>
          <a:lstStyle/>
          <a:p>
            <a:endParaRPr lang="tr-TR"/>
          </a:p>
        </p:txBody>
      </p:sp>
      <p:sp>
        <p:nvSpPr>
          <p:cNvPr id="4" name="Slide Number Placeholder 3">
            <a:extLst>
              <a:ext uri="{FF2B5EF4-FFF2-40B4-BE49-F238E27FC236}">
                <a16:creationId xmlns:a16="http://schemas.microsoft.com/office/drawing/2014/main" id="{0BE414B1-AD9D-404B-B6D1-688AF373C730}"/>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2179938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D7F9E-D95A-45CF-9776-A16163FDF8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Content Placeholder 2">
            <a:extLst>
              <a:ext uri="{FF2B5EF4-FFF2-40B4-BE49-F238E27FC236}">
                <a16:creationId xmlns:a16="http://schemas.microsoft.com/office/drawing/2014/main" id="{E6BBEC7B-1F5F-4F61-8CFB-073EADBCC6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a:extLst>
              <a:ext uri="{FF2B5EF4-FFF2-40B4-BE49-F238E27FC236}">
                <a16:creationId xmlns:a16="http://schemas.microsoft.com/office/drawing/2014/main" id="{A1C99130-9C7C-4874-A124-1BB47F3B0D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ED6F2D-D4F1-4876-B689-FD5A13FDCBDA}"/>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6" name="Footer Placeholder 5">
            <a:extLst>
              <a:ext uri="{FF2B5EF4-FFF2-40B4-BE49-F238E27FC236}">
                <a16:creationId xmlns:a16="http://schemas.microsoft.com/office/drawing/2014/main" id="{25C85548-4760-41B1-9729-196BC269DC14}"/>
              </a:ext>
            </a:extLst>
          </p:cNvPr>
          <p:cNvSpPr>
            <a:spLocks noGrp="1"/>
          </p:cNvSpPr>
          <p:nvPr>
            <p:ph type="ftr" sz="quarter" idx="11"/>
          </p:nvPr>
        </p:nvSpPr>
        <p:spPr/>
        <p:txBody>
          <a:bodyPr/>
          <a:lstStyle/>
          <a:p>
            <a:endParaRPr lang="tr-TR"/>
          </a:p>
        </p:txBody>
      </p:sp>
      <p:sp>
        <p:nvSpPr>
          <p:cNvPr id="7" name="Slide Number Placeholder 6">
            <a:extLst>
              <a:ext uri="{FF2B5EF4-FFF2-40B4-BE49-F238E27FC236}">
                <a16:creationId xmlns:a16="http://schemas.microsoft.com/office/drawing/2014/main" id="{DAA2B5B4-981C-4CA2-ADCC-A716C6659C14}"/>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992744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D3A7D-E310-E963-33C6-35D0AB5222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D8C989-B056-725E-B4D3-EF4C3D317B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4AEE5B-48F6-E048-022B-82F8915D4A0D}"/>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5" name="Footer Placeholder 4">
            <a:extLst>
              <a:ext uri="{FF2B5EF4-FFF2-40B4-BE49-F238E27FC236}">
                <a16:creationId xmlns:a16="http://schemas.microsoft.com/office/drawing/2014/main" id="{7BAA4337-D49F-681E-B4F3-B45B2DD183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1117C5-3D58-B3F0-BB41-119165C04CDC}"/>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4030887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20033-8F11-4615-82FE-A192831F17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Picture Placeholder 2">
            <a:extLst>
              <a:ext uri="{FF2B5EF4-FFF2-40B4-BE49-F238E27FC236}">
                <a16:creationId xmlns:a16="http://schemas.microsoft.com/office/drawing/2014/main" id="{0599797D-9078-40AC-BE71-A05B21F061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a:extLst>
              <a:ext uri="{FF2B5EF4-FFF2-40B4-BE49-F238E27FC236}">
                <a16:creationId xmlns:a16="http://schemas.microsoft.com/office/drawing/2014/main" id="{95788928-B95E-49D8-A4C7-15BC94ED8F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3CE79F-7580-406D-87DE-C5DA72356E8F}"/>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6" name="Footer Placeholder 5">
            <a:extLst>
              <a:ext uri="{FF2B5EF4-FFF2-40B4-BE49-F238E27FC236}">
                <a16:creationId xmlns:a16="http://schemas.microsoft.com/office/drawing/2014/main" id="{6AFD5907-3E73-464B-A6BE-AB88D3FA2A39}"/>
              </a:ext>
            </a:extLst>
          </p:cNvPr>
          <p:cNvSpPr>
            <a:spLocks noGrp="1"/>
          </p:cNvSpPr>
          <p:nvPr>
            <p:ph type="ftr" sz="quarter" idx="11"/>
          </p:nvPr>
        </p:nvSpPr>
        <p:spPr/>
        <p:txBody>
          <a:bodyPr/>
          <a:lstStyle/>
          <a:p>
            <a:endParaRPr lang="tr-TR"/>
          </a:p>
        </p:txBody>
      </p:sp>
      <p:sp>
        <p:nvSpPr>
          <p:cNvPr id="7" name="Slide Number Placeholder 6">
            <a:extLst>
              <a:ext uri="{FF2B5EF4-FFF2-40B4-BE49-F238E27FC236}">
                <a16:creationId xmlns:a16="http://schemas.microsoft.com/office/drawing/2014/main" id="{FA5AFDC2-09E6-48D0-B671-07B36267EABF}"/>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30412390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BA7CD-1960-4731-BB0A-0C70973A1AE8}"/>
              </a:ext>
            </a:extLst>
          </p:cNvPr>
          <p:cNvSpPr>
            <a:spLocks noGrp="1"/>
          </p:cNvSpPr>
          <p:nvPr>
            <p:ph type="title"/>
          </p:nvPr>
        </p:nvSpPr>
        <p:spPr/>
        <p:txBody>
          <a:bodyPr/>
          <a:lstStyle/>
          <a:p>
            <a:r>
              <a:rPr lang="en-US"/>
              <a:t>Click to edit Master title style</a:t>
            </a:r>
            <a:endParaRPr lang="tr-TR"/>
          </a:p>
        </p:txBody>
      </p:sp>
      <p:sp>
        <p:nvSpPr>
          <p:cNvPr id="3" name="Vertical Text Placeholder 2">
            <a:extLst>
              <a:ext uri="{FF2B5EF4-FFF2-40B4-BE49-F238E27FC236}">
                <a16:creationId xmlns:a16="http://schemas.microsoft.com/office/drawing/2014/main" id="{4ED45F0D-19B3-4659-92D2-19903E123E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E7E1719D-DB98-45F4-8918-B0EA8A6FE07F}"/>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5" name="Footer Placeholder 4">
            <a:extLst>
              <a:ext uri="{FF2B5EF4-FFF2-40B4-BE49-F238E27FC236}">
                <a16:creationId xmlns:a16="http://schemas.microsoft.com/office/drawing/2014/main" id="{782B3CB5-4CAB-4D6F-860D-20798914B423}"/>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DAF18D78-C50B-416F-8077-FE44F884A682}"/>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35392805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72823F-27B8-4D86-BDCD-72C8CF7C7D3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tr-TR"/>
          </a:p>
        </p:txBody>
      </p:sp>
      <p:sp>
        <p:nvSpPr>
          <p:cNvPr id="3" name="Vertical Text Placeholder 2">
            <a:extLst>
              <a:ext uri="{FF2B5EF4-FFF2-40B4-BE49-F238E27FC236}">
                <a16:creationId xmlns:a16="http://schemas.microsoft.com/office/drawing/2014/main" id="{2C90FA54-E22B-4FC2-A2AE-0AD60497E4D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B7EC4008-D301-4E3D-BA53-E4B146692D2E}"/>
              </a:ext>
            </a:extLst>
          </p:cNvPr>
          <p:cNvSpPr>
            <a:spLocks noGrp="1"/>
          </p:cNvSpPr>
          <p:nvPr>
            <p:ph type="dt" sz="half" idx="10"/>
          </p:nvPr>
        </p:nvSpPr>
        <p:spPr/>
        <p:txBody>
          <a:bodyPr/>
          <a:lstStyle/>
          <a:p>
            <a:fld id="{8D35215A-5359-435F-8F04-29685361072E}" type="datetimeFigureOut">
              <a:rPr lang="tr-TR" smtClean="0"/>
              <a:t>13.07.2025</a:t>
            </a:fld>
            <a:endParaRPr lang="tr-TR"/>
          </a:p>
        </p:txBody>
      </p:sp>
      <p:sp>
        <p:nvSpPr>
          <p:cNvPr id="5" name="Footer Placeholder 4">
            <a:extLst>
              <a:ext uri="{FF2B5EF4-FFF2-40B4-BE49-F238E27FC236}">
                <a16:creationId xmlns:a16="http://schemas.microsoft.com/office/drawing/2014/main" id="{84720955-095C-49D2-9784-DD54F4ADE0E6}"/>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5EFCF5C7-367D-4F1B-BDA0-3B9D4F4CDA86}"/>
              </a:ext>
            </a:extLst>
          </p:cNvPr>
          <p:cNvSpPr>
            <a:spLocks noGrp="1"/>
          </p:cNvSpPr>
          <p:nvPr>
            <p:ph type="sldNum" sz="quarter" idx="12"/>
          </p:nvPr>
        </p:nvSpPr>
        <p:spPr/>
        <p:txBody>
          <a:bodyPr/>
          <a:lstStyle/>
          <a:p>
            <a:fld id="{5039B63B-1962-499C-8681-310418540D3B}" type="slidenum">
              <a:rPr lang="tr-TR" smtClean="0"/>
              <a:t>‹#›</a:t>
            </a:fld>
            <a:endParaRPr lang="tr-TR"/>
          </a:p>
        </p:txBody>
      </p:sp>
    </p:spTree>
    <p:extLst>
      <p:ext uri="{BB962C8B-B14F-4D97-AF65-F5344CB8AC3E}">
        <p14:creationId xmlns:p14="http://schemas.microsoft.com/office/powerpoint/2010/main" val="22165108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38747-4367-4BD2-8D51-C97E202738E2}" type="datetime1">
              <a:rPr lang="en-US" smtClean="0"/>
              <a:t>7/13/2025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6284928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C55A3C-5767-4844-A0A3-83778C2E5409}" type="datetime1">
              <a:rPr lang="en-US" smtClean="0"/>
              <a:t>7/13/2025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967688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7/13/2025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8538987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FCD27C-8599-43EF-BA1D-14DDC1946E06}" type="datetime1">
              <a:rPr lang="en-US" smtClean="0"/>
              <a:t>7/13/2025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1996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49343D99-809A-49C0-96E5-4250D0B498EE}" type="datetime1">
              <a:rPr lang="en-US" smtClean="0"/>
              <a:t>7/13/2025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261274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3DE9B-B678-4EFB-BB7D-A4370204A0B0}" type="datetime1">
              <a:rPr lang="en-US" smtClean="0"/>
              <a:t>7/13/2025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284890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812DA-F765-4142-A6A3-A8ED7235E082}" type="datetime1">
              <a:rPr lang="en-US" smtClean="0"/>
              <a:t>7/13/2025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98616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5F8D6-C5F7-0ED4-CADD-A85F9F842F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6F1064-42F8-2240-1395-9C0D9F7E9F9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F30D68-6483-79A8-8378-694A1E8185AE}"/>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5" name="Footer Placeholder 4">
            <a:extLst>
              <a:ext uri="{FF2B5EF4-FFF2-40B4-BE49-F238E27FC236}">
                <a16:creationId xmlns:a16="http://schemas.microsoft.com/office/drawing/2014/main" id="{D27B09FA-349E-197D-784C-7C9E5214CC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1390DE-68C4-8081-273F-F9F81A9219E4}"/>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35729262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0277FD-7DE6-41D4-930D-AC99F5AFE54E}" type="datetime1">
              <a:rPr lang="en-US" smtClean="0"/>
              <a:t>7/13/2025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5670557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7/13/2025</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77673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F1B079-7EF0-44EE-B798-BCC497C9F3B2}" type="datetime1">
              <a:rPr lang="en-US" smtClean="0"/>
              <a:t>7/13/2025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859052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F70A8-1D13-4657-95F0-A9EA54967B8D}" type="datetime1">
              <a:rPr lang="en-US" smtClean="0"/>
              <a:t>7/13/2025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729221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EB90AC-71BD-4C7F-8ACA-7B3F18292E63}" type="datetime1">
              <a:rPr lang="en-US" smtClean="0"/>
              <a:t>7/13/2025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6989123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6EFC2C-8905-46F0-B443-CE905B76BA01}" type="datetime1">
              <a:rPr lang="en-US" smtClean="0"/>
              <a:t>7/13/2025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046425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9079DC3-C9B5-499E-9140-0DC28B7074E2}" type="datetime1">
              <a:rPr lang="en-US" smtClean="0"/>
              <a:t>7/13/2025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016080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0BB33EA-E472-4D22-9C03-A9C14AA21CED}" type="datetime1">
              <a:rPr lang="en-US" smtClean="0"/>
              <a:t>7/13/2025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3763073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7E833E-1B6D-415F-AD29-75AE8C43BD0D}" type="datetime1">
              <a:rPr lang="en-US" smtClean="0"/>
              <a:t>7/13/2025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1372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52596F-08A7-4B70-989A-F2B1CF31E66B}" type="datetime1">
              <a:rPr lang="en-US" smtClean="0"/>
              <a:t>7/13/2025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21258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42C9B-46DA-5C48-ED93-47A3E4632E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2A211E-01B9-720F-BFEA-FA190A3458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D12A754-0B4C-4DC8-6DA2-24B42C39CD2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98DA01-5014-5B11-D8E4-CC2AAA727A12}"/>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6" name="Footer Placeholder 5">
            <a:extLst>
              <a:ext uri="{FF2B5EF4-FFF2-40B4-BE49-F238E27FC236}">
                <a16:creationId xmlns:a16="http://schemas.microsoft.com/office/drawing/2014/main" id="{27B80F7B-DA3D-A493-666E-4D83F16C11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FD520B-2FAD-D897-9BCF-E32B84C6D73A}"/>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2110225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C6439-EF0A-DA6C-01C2-DD1C7A02469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8B5153-9CFC-DDBB-1581-B9DFE8E0AC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87C1EA-0197-EA87-38E6-66AF876414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1E3C0F-CC77-2E1D-5BBA-7BF02A00E5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2C70534-36C2-12E9-31F8-6C996F0811D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247621-5678-0040-AE43-75AE85BFDEC7}"/>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8" name="Footer Placeholder 7">
            <a:extLst>
              <a:ext uri="{FF2B5EF4-FFF2-40B4-BE49-F238E27FC236}">
                <a16:creationId xmlns:a16="http://schemas.microsoft.com/office/drawing/2014/main" id="{510A2EB3-6ED3-5FD9-6E32-EEF2DDE1590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09C1D6-4BA0-6EA5-7884-C257085A02ED}"/>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3870653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31B49-A02D-1A2D-05F0-2C9F0AA7401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7F66071-C9E4-2C1C-2E27-9BA605F8A846}"/>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4" name="Footer Placeholder 3">
            <a:extLst>
              <a:ext uri="{FF2B5EF4-FFF2-40B4-BE49-F238E27FC236}">
                <a16:creationId xmlns:a16="http://schemas.microsoft.com/office/drawing/2014/main" id="{FAD45748-8020-2908-FEAF-80069AC7C7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971D3F8-69CE-2062-7154-26740986760F}"/>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602792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11ECFD-4D65-D052-047E-C1ECB9A79EF1}"/>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3" name="Footer Placeholder 2">
            <a:extLst>
              <a:ext uri="{FF2B5EF4-FFF2-40B4-BE49-F238E27FC236}">
                <a16:creationId xmlns:a16="http://schemas.microsoft.com/office/drawing/2014/main" id="{18BAA902-3954-1CDF-7741-592366F95C9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4AC522-3B1B-F381-23B6-CAB66D42E8A3}"/>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3902675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708F9-4EE3-9832-9D64-4904B0129F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96D173-25B1-390E-675E-AC706EBA55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BD9AAFF-4773-BB29-EA4D-A5034394E8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B97B7A-86AB-80B0-85FE-3F4ECD5F2740}"/>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6" name="Footer Placeholder 5">
            <a:extLst>
              <a:ext uri="{FF2B5EF4-FFF2-40B4-BE49-F238E27FC236}">
                <a16:creationId xmlns:a16="http://schemas.microsoft.com/office/drawing/2014/main" id="{094BFEA0-9034-E1A8-B9A6-E0E7F3A880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1011D8-2194-3BB8-0EE0-626CD46C7849}"/>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2568881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ADD5C-C394-4EB4-8768-1DCAFE45E0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59F03E0-C715-28E6-FDFF-1E12DBDAA6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BAEDE3-BAAD-2DFD-FA70-7433F2CE7D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9C56FB-0F1E-4EA4-172C-AEFBCDD67A85}"/>
              </a:ext>
            </a:extLst>
          </p:cNvPr>
          <p:cNvSpPr>
            <a:spLocks noGrp="1"/>
          </p:cNvSpPr>
          <p:nvPr>
            <p:ph type="dt" sz="half" idx="10"/>
          </p:nvPr>
        </p:nvSpPr>
        <p:spPr/>
        <p:txBody>
          <a:bodyPr/>
          <a:lstStyle/>
          <a:p>
            <a:fld id="{AC0BB584-905A-4E34-A618-C031C7F8F147}" type="datetimeFigureOut">
              <a:rPr lang="en-US" smtClean="0"/>
              <a:t>7/13/2025</a:t>
            </a:fld>
            <a:endParaRPr lang="en-US"/>
          </a:p>
        </p:txBody>
      </p:sp>
      <p:sp>
        <p:nvSpPr>
          <p:cNvPr id="6" name="Footer Placeholder 5">
            <a:extLst>
              <a:ext uri="{FF2B5EF4-FFF2-40B4-BE49-F238E27FC236}">
                <a16:creationId xmlns:a16="http://schemas.microsoft.com/office/drawing/2014/main" id="{146FBC4A-1975-0DAC-DF9D-5C6AC18E2C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B02502-5474-0FE4-E64E-003C20C64E43}"/>
              </a:ext>
            </a:extLst>
          </p:cNvPr>
          <p:cNvSpPr>
            <a:spLocks noGrp="1"/>
          </p:cNvSpPr>
          <p:nvPr>
            <p:ph type="sldNum" sz="quarter" idx="12"/>
          </p:nvPr>
        </p:nvSpPr>
        <p:spPr/>
        <p:txBody>
          <a:bodyPr/>
          <a:lstStyle/>
          <a:p>
            <a:fld id="{447470A5-CABF-4334-AA7B-6BD28F6447F3}" type="slidenum">
              <a:rPr lang="en-US" smtClean="0"/>
              <a:t>‹#›</a:t>
            </a:fld>
            <a:endParaRPr lang="en-US"/>
          </a:p>
        </p:txBody>
      </p:sp>
    </p:spTree>
    <p:extLst>
      <p:ext uri="{BB962C8B-B14F-4D97-AF65-F5344CB8AC3E}">
        <p14:creationId xmlns:p14="http://schemas.microsoft.com/office/powerpoint/2010/main" val="1394337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2C5C62-1F7A-E3E0-FD42-CDBAE5C8EF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6ADC166-2A20-BEEA-E0A4-D118ADB326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F42EE7-8D93-E506-ACBB-699AD55977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C0BB584-905A-4E34-A618-C031C7F8F147}" type="datetimeFigureOut">
              <a:rPr lang="en-US" smtClean="0"/>
              <a:t>7/13/2025</a:t>
            </a:fld>
            <a:endParaRPr lang="en-US"/>
          </a:p>
        </p:txBody>
      </p:sp>
      <p:sp>
        <p:nvSpPr>
          <p:cNvPr id="5" name="Footer Placeholder 4">
            <a:extLst>
              <a:ext uri="{FF2B5EF4-FFF2-40B4-BE49-F238E27FC236}">
                <a16:creationId xmlns:a16="http://schemas.microsoft.com/office/drawing/2014/main" id="{6396A7EB-B808-6CD0-E715-815E4C4727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EEFAD44-C743-CABB-ADE9-65B162C60F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47470A5-CABF-4334-AA7B-6BD28F6447F3}" type="slidenum">
              <a:rPr lang="en-US" smtClean="0"/>
              <a:t>‹#›</a:t>
            </a:fld>
            <a:endParaRPr lang="en-US"/>
          </a:p>
        </p:txBody>
      </p:sp>
    </p:spTree>
    <p:extLst>
      <p:ext uri="{BB962C8B-B14F-4D97-AF65-F5344CB8AC3E}">
        <p14:creationId xmlns:p14="http://schemas.microsoft.com/office/powerpoint/2010/main" val="42314536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9311ED5-8B22-44AB-89C6-B67094CA6F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tr-TR"/>
          </a:p>
        </p:txBody>
      </p:sp>
      <p:sp>
        <p:nvSpPr>
          <p:cNvPr id="3" name="Text Placeholder 2">
            <a:extLst>
              <a:ext uri="{FF2B5EF4-FFF2-40B4-BE49-F238E27FC236}">
                <a16:creationId xmlns:a16="http://schemas.microsoft.com/office/drawing/2014/main" id="{6E233AC6-7D63-468C-BC50-348BDDE9C5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6F428B94-9898-40B3-A507-761DB9A5BD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35215A-5359-435F-8F04-29685361072E}" type="datetimeFigureOut">
              <a:rPr lang="tr-TR" smtClean="0"/>
              <a:t>13.07.2025</a:t>
            </a:fld>
            <a:endParaRPr lang="tr-TR"/>
          </a:p>
        </p:txBody>
      </p:sp>
      <p:sp>
        <p:nvSpPr>
          <p:cNvPr id="5" name="Footer Placeholder 4">
            <a:extLst>
              <a:ext uri="{FF2B5EF4-FFF2-40B4-BE49-F238E27FC236}">
                <a16:creationId xmlns:a16="http://schemas.microsoft.com/office/drawing/2014/main" id="{3C1D4CE2-3FFE-4806-8C7E-D29FC37534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a:extLst>
              <a:ext uri="{FF2B5EF4-FFF2-40B4-BE49-F238E27FC236}">
                <a16:creationId xmlns:a16="http://schemas.microsoft.com/office/drawing/2014/main" id="{C1EBE931-C4D6-416F-AB42-367546CECF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39B63B-1962-499C-8681-310418540D3B}" type="slidenum">
              <a:rPr lang="tr-TR" smtClean="0"/>
              <a:t>‹#›</a:t>
            </a:fld>
            <a:endParaRPr lang="tr-TR"/>
          </a:p>
        </p:txBody>
      </p:sp>
    </p:spTree>
    <p:extLst>
      <p:ext uri="{BB962C8B-B14F-4D97-AF65-F5344CB8AC3E}">
        <p14:creationId xmlns:p14="http://schemas.microsoft.com/office/powerpoint/2010/main" val="12906548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073ED0CC-082F-4160-86E5-0D6041F12778}" type="datetime1">
              <a:rPr lang="en-US" smtClean="0"/>
              <a:t>7/13/2025</a:t>
            </a:fld>
            <a:endParaRPr lang="en-US" dirty="0"/>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3686372695"/>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hf sldNum="0" hdr="0" ftr="0" dt="0"/>
  <p:txStyles>
    <p:titleStyle>
      <a:lvl1pPr algn="ctr" defTabSz="457200" rtl="0" eaLnBrk="1" latinLnBrk="0" hangingPunct="1">
        <a:lnSpc>
          <a:spcPct val="90000"/>
        </a:lnSpc>
        <a:spcBef>
          <a:spcPct val="0"/>
        </a:spcBef>
        <a:buNone/>
        <a:defRPr sz="4600" i="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8.sv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25.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28.svg"/></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28.svg"/></Relationships>
</file>

<file path=ppt/slides/_rels/slide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3.xml"/><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8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hyperlink" Target="https://cybermap.kaspersky.com/" TargetMode="External"/><Relationship Id="rId2" Type="http://schemas.openxmlformats.org/officeDocument/2006/relationships/hyperlink" Target="https://threatmap.fortiguard.com/" TargetMode="External"/><Relationship Id="rId1" Type="http://schemas.openxmlformats.org/officeDocument/2006/relationships/slideLayout" Target="../slideLayouts/slideLayout24.xml"/></Relationships>
</file>

<file path=ppt/slides/_rels/slide9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24.xml"/><Relationship Id="rId1" Type="http://schemas.openxmlformats.org/officeDocument/2006/relationships/video" Target="https://www.youtube.com/embed/GX_XsdNv1PY?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7A875D55-4A80-43E9-38F6-27E366493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Bilgisayar anakartı üzerinde asma kilit">
            <a:extLst>
              <a:ext uri="{FF2B5EF4-FFF2-40B4-BE49-F238E27FC236}">
                <a16:creationId xmlns:a16="http://schemas.microsoft.com/office/drawing/2014/main" id="{88AF8F2A-0EA1-6349-54C2-3B10F5BCAB1F}"/>
              </a:ext>
            </a:extLst>
          </p:cNvPr>
          <p:cNvPicPr>
            <a:picLocks noChangeAspect="1"/>
          </p:cNvPicPr>
          <p:nvPr/>
        </p:nvPicPr>
        <p:blipFill rotWithShape="1">
          <a:blip r:embed="rId2">
            <a:alphaModFix amt="60000"/>
          </a:blip>
          <a:srcRect b="15730"/>
          <a:stretch>
            <a:fillRect/>
          </a:stretch>
        </p:blipFill>
        <p:spPr>
          <a:xfrm>
            <a:off x="1" y="1"/>
            <a:ext cx="12192000" cy="6857999"/>
          </a:xfrm>
          <a:prstGeom prst="rect">
            <a:avLst/>
          </a:prstGeom>
        </p:spPr>
      </p:pic>
      <p:sp>
        <p:nvSpPr>
          <p:cNvPr id="2" name="Title 1">
            <a:extLst>
              <a:ext uri="{FF2B5EF4-FFF2-40B4-BE49-F238E27FC236}">
                <a16:creationId xmlns:a16="http://schemas.microsoft.com/office/drawing/2014/main" id="{E55F3FA2-6E26-A7D9-1455-A3C0E92834D2}"/>
              </a:ext>
            </a:extLst>
          </p:cNvPr>
          <p:cNvSpPr>
            <a:spLocks noGrp="1"/>
          </p:cNvSpPr>
          <p:nvPr>
            <p:ph type="ctrTitle"/>
          </p:nvPr>
        </p:nvSpPr>
        <p:spPr>
          <a:xfrm>
            <a:off x="2301923" y="1482602"/>
            <a:ext cx="7588155" cy="2236264"/>
          </a:xfrm>
        </p:spPr>
        <p:txBody>
          <a:bodyPr>
            <a:normAutofit/>
          </a:bodyPr>
          <a:lstStyle/>
          <a:p>
            <a:r>
              <a:rPr lang="en-US" sz="5400" dirty="0">
                <a:solidFill>
                  <a:srgbClr val="FFFFFF"/>
                </a:solidFill>
              </a:rPr>
              <a:t>Siber </a:t>
            </a:r>
            <a:r>
              <a:rPr lang="en-US" sz="5400" dirty="0" err="1">
                <a:solidFill>
                  <a:srgbClr val="FFFFFF"/>
                </a:solidFill>
              </a:rPr>
              <a:t>Güvenlik</a:t>
            </a:r>
            <a:r>
              <a:rPr lang="en-US" sz="5400" dirty="0">
                <a:solidFill>
                  <a:srgbClr val="FFFFFF"/>
                </a:solidFill>
              </a:rPr>
              <a:t> </a:t>
            </a:r>
            <a:r>
              <a:rPr lang="en-US" sz="5400" dirty="0" err="1">
                <a:solidFill>
                  <a:srgbClr val="FFFFFF"/>
                </a:solidFill>
              </a:rPr>
              <a:t>Yönetimi</a:t>
            </a:r>
            <a:r>
              <a:rPr lang="en-US" sz="5400" dirty="0">
                <a:solidFill>
                  <a:srgbClr val="FFFFFF"/>
                </a:solidFill>
              </a:rPr>
              <a:t>: </a:t>
            </a:r>
            <a:r>
              <a:rPr lang="en-US" sz="5400" dirty="0" err="1">
                <a:solidFill>
                  <a:srgbClr val="FFFFFF"/>
                </a:solidFill>
              </a:rPr>
              <a:t>Tehditler</a:t>
            </a:r>
            <a:r>
              <a:rPr lang="en-US" sz="5400" dirty="0">
                <a:solidFill>
                  <a:srgbClr val="FFFFFF"/>
                </a:solidFill>
              </a:rPr>
              <a:t> </a:t>
            </a:r>
            <a:r>
              <a:rPr lang="en-US" sz="5400" dirty="0" err="1">
                <a:solidFill>
                  <a:srgbClr val="FFFFFF"/>
                </a:solidFill>
              </a:rPr>
              <a:t>ve</a:t>
            </a:r>
            <a:r>
              <a:rPr lang="en-US" sz="5400" dirty="0">
                <a:solidFill>
                  <a:srgbClr val="FFFFFF"/>
                </a:solidFill>
              </a:rPr>
              <a:t> </a:t>
            </a:r>
            <a:r>
              <a:rPr lang="en-US" sz="5400" dirty="0" err="1">
                <a:solidFill>
                  <a:srgbClr val="FFFFFF"/>
                </a:solidFill>
              </a:rPr>
              <a:t>Önlemler</a:t>
            </a:r>
            <a:endParaRPr lang="en-US" sz="5400" dirty="0">
              <a:solidFill>
                <a:srgbClr val="FFFFFF"/>
              </a:solidFill>
            </a:endParaRPr>
          </a:p>
        </p:txBody>
      </p:sp>
      <p:sp>
        <p:nvSpPr>
          <p:cNvPr id="3" name="Subtitle 2">
            <a:extLst>
              <a:ext uri="{FF2B5EF4-FFF2-40B4-BE49-F238E27FC236}">
                <a16:creationId xmlns:a16="http://schemas.microsoft.com/office/drawing/2014/main" id="{5EE10B1A-D23F-F444-8672-5D202801B346}"/>
              </a:ext>
            </a:extLst>
          </p:cNvPr>
          <p:cNvSpPr>
            <a:spLocks noGrp="1"/>
          </p:cNvSpPr>
          <p:nvPr>
            <p:ph type="subTitle" idx="1"/>
          </p:nvPr>
        </p:nvSpPr>
        <p:spPr>
          <a:xfrm>
            <a:off x="4860066" y="4969594"/>
            <a:ext cx="7588155" cy="1414091"/>
          </a:xfrm>
        </p:spPr>
        <p:txBody>
          <a:bodyPr>
            <a:normAutofit/>
          </a:bodyPr>
          <a:lstStyle/>
          <a:p>
            <a:r>
              <a:rPr lang="en-US" sz="4400" dirty="0">
                <a:solidFill>
                  <a:srgbClr val="FFFFFF"/>
                </a:solidFill>
              </a:rPr>
              <a:t>Ahmet PEKEL</a:t>
            </a:r>
          </a:p>
        </p:txBody>
      </p:sp>
    </p:spTree>
    <p:extLst>
      <p:ext uri="{BB962C8B-B14F-4D97-AF65-F5344CB8AC3E}">
        <p14:creationId xmlns:p14="http://schemas.microsoft.com/office/powerpoint/2010/main" val="41881352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8D33971-3435-73AC-E0A6-F976206AC214}"/>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D53E8D5D-27B2-38B0-8139-7571D20540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1E2F2EBB-BB8C-6AEF-95F2-3C64533411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DAB5686A-408C-FEFE-491F-D3469AF60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8A5E40E1-B29B-0C55-8A8A-F76764A43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1EB67796-1E88-E092-7EFB-280253C4E6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75C245FF-4389-A64C-B4EB-43C3C49DA1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01DD1AC-BA33-9F77-6DA1-38845E6631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23F9494-6F9D-69BF-5FC5-B8C9173F88B7}"/>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Siber Saldırı Yöntemleri</a:t>
            </a:r>
            <a:endParaRPr lang="en-US" sz="4000" b="1" dirty="0">
              <a:solidFill>
                <a:schemeClr val="bg1"/>
              </a:solidFill>
            </a:endParaRPr>
          </a:p>
        </p:txBody>
      </p:sp>
      <p:sp>
        <p:nvSpPr>
          <p:cNvPr id="10" name="Content Placeholder 9">
            <a:extLst>
              <a:ext uri="{FF2B5EF4-FFF2-40B4-BE49-F238E27FC236}">
                <a16:creationId xmlns:a16="http://schemas.microsoft.com/office/drawing/2014/main" id="{E056DD80-4808-AF3E-AA2C-6E84976CBA38}"/>
              </a:ext>
            </a:extLst>
          </p:cNvPr>
          <p:cNvSpPr>
            <a:spLocks noGrp="1"/>
          </p:cNvSpPr>
          <p:nvPr>
            <p:ph idx="1"/>
          </p:nvPr>
        </p:nvSpPr>
        <p:spPr>
          <a:xfrm>
            <a:off x="4037826" y="133561"/>
            <a:ext cx="7696974" cy="6169268"/>
          </a:xfrm>
        </p:spPr>
        <p:txBody>
          <a:bodyPr>
            <a:normAutofit/>
          </a:bodyPr>
          <a:lstStyle/>
          <a:p>
            <a:pPr marL="0" indent="0">
              <a:buNone/>
            </a:pPr>
            <a:endParaRPr lang="en-US" dirty="0"/>
          </a:p>
          <a:p>
            <a:pPr marL="0" indent="0">
              <a:buNone/>
            </a:pPr>
            <a:endParaRPr lang="en-US" dirty="0"/>
          </a:p>
          <a:p>
            <a:pPr lvl="0"/>
            <a:r>
              <a:rPr lang="tr-TR" dirty="0"/>
              <a:t>Kötücül yazılımlar (</a:t>
            </a:r>
            <a:r>
              <a:rPr lang="tr-TR" i="1" dirty="0" err="1"/>
              <a:t>malware</a:t>
            </a:r>
            <a:r>
              <a:rPr lang="tr-TR" dirty="0"/>
              <a:t>)</a:t>
            </a:r>
            <a:endParaRPr lang="en-US" dirty="0"/>
          </a:p>
          <a:p>
            <a:pPr lvl="0"/>
            <a:r>
              <a:rPr lang="tr-TR" dirty="0"/>
              <a:t>Sistem ya da yazılım açıklıklarını sömürme</a:t>
            </a:r>
            <a:endParaRPr lang="en-US" dirty="0"/>
          </a:p>
          <a:p>
            <a:pPr lvl="0"/>
            <a:r>
              <a:rPr lang="tr-TR" dirty="0"/>
              <a:t>Kullanıcı hesabı ele geçirme </a:t>
            </a:r>
            <a:endParaRPr lang="en-US" dirty="0"/>
          </a:p>
          <a:p>
            <a:pPr lvl="0"/>
            <a:r>
              <a:rPr lang="tr-TR" dirty="0"/>
              <a:t>Hedefli saldırılar</a:t>
            </a:r>
            <a:endParaRPr lang="en-US" dirty="0"/>
          </a:p>
          <a:p>
            <a:pPr lvl="0"/>
            <a:r>
              <a:rPr lang="tr-TR" dirty="0"/>
              <a:t>Kötücül kod yerleştirme</a:t>
            </a:r>
            <a:endParaRPr lang="en-US" dirty="0"/>
          </a:p>
          <a:p>
            <a:pPr lvl="0"/>
            <a:r>
              <a:rPr lang="tr-TR" dirty="0"/>
              <a:t>Yanlış yapılandırılmış sistemlere yönelik saldırılar</a:t>
            </a:r>
            <a:endParaRPr lang="en-US" dirty="0"/>
          </a:p>
          <a:p>
            <a:pPr lvl="0"/>
            <a:r>
              <a:rPr lang="tr-TR" dirty="0"/>
              <a:t>Kötücül istenmeyen (</a:t>
            </a:r>
            <a:r>
              <a:rPr lang="tr-TR" i="1" dirty="0"/>
              <a:t>spam</a:t>
            </a:r>
            <a:r>
              <a:rPr lang="tr-TR" dirty="0"/>
              <a:t>) iletiler</a:t>
            </a:r>
            <a:endParaRPr lang="en-US" dirty="0"/>
          </a:p>
          <a:p>
            <a:pPr lvl="0"/>
            <a:r>
              <a:rPr lang="tr-TR" dirty="0"/>
              <a:t>Sahte sosyal hesaplar kullanılarak yapılan saldırılar</a:t>
            </a:r>
            <a:endParaRPr lang="en-US" dirty="0"/>
          </a:p>
          <a:p>
            <a:pPr lvl="0"/>
            <a:r>
              <a:rPr lang="tr-TR" dirty="0"/>
              <a:t>Kötücül reklam kodları</a:t>
            </a:r>
            <a:endParaRPr lang="en-US" dirty="0"/>
          </a:p>
          <a:p>
            <a:endParaRPr lang="en-US" dirty="0"/>
          </a:p>
        </p:txBody>
      </p:sp>
    </p:spTree>
    <p:extLst>
      <p:ext uri="{BB962C8B-B14F-4D97-AF65-F5344CB8AC3E}">
        <p14:creationId xmlns:p14="http://schemas.microsoft.com/office/powerpoint/2010/main" val="339985920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E9E0AE2-58A5-87AB-11C1-F346492EA17E}"/>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19052F67-5B78-7133-3483-2E81F28AA8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5FE9D0CF-CA00-F5BD-357A-FAB7FECD6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2E7737C3-3927-E1C5-6EF3-FFFA228D46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51D54C73-BD25-1C33-3D09-0906FF976A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A0EDD622-77F7-F148-E7D6-711919A3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939529A0-F370-71A5-41C0-62C3D7D08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E6169CC-43BA-C9C7-2376-7B774476BA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134C97B-B4AB-4ECE-295D-0EDB3D18D9D1}"/>
              </a:ext>
            </a:extLst>
          </p:cNvPr>
          <p:cNvSpPr>
            <a:spLocks noGrp="1"/>
          </p:cNvSpPr>
          <p:nvPr>
            <p:ph type="title"/>
          </p:nvPr>
        </p:nvSpPr>
        <p:spPr>
          <a:xfrm>
            <a:off x="230128" y="1855403"/>
            <a:ext cx="3389463" cy="2407588"/>
          </a:xfrm>
        </p:spPr>
        <p:txBody>
          <a:bodyPr anchor="b">
            <a:normAutofit fontScale="90000"/>
          </a:bodyPr>
          <a:lstStyle/>
          <a:p>
            <a:r>
              <a:rPr lang="en-US" sz="4000" b="1" dirty="0" err="1">
                <a:solidFill>
                  <a:schemeClr val="bg1"/>
                </a:solidFill>
              </a:rPr>
              <a:t>Ulusal</a:t>
            </a:r>
            <a:r>
              <a:rPr lang="en-US" sz="4000" b="1" dirty="0">
                <a:solidFill>
                  <a:schemeClr val="bg1"/>
                </a:solidFill>
              </a:rPr>
              <a:t> </a:t>
            </a:r>
            <a:r>
              <a:rPr lang="en-US" sz="4000" b="1" dirty="0" err="1">
                <a:solidFill>
                  <a:schemeClr val="bg1"/>
                </a:solidFill>
              </a:rPr>
              <a:t>Düzeyde</a:t>
            </a:r>
            <a:r>
              <a:rPr lang="en-US" sz="4000" b="1" dirty="0">
                <a:solidFill>
                  <a:schemeClr val="bg1"/>
                </a:solidFill>
              </a:rPr>
              <a:t> Siber </a:t>
            </a:r>
            <a:r>
              <a:rPr lang="en-US" sz="4000" b="1" dirty="0" err="1">
                <a:solidFill>
                  <a:schemeClr val="bg1"/>
                </a:solidFill>
              </a:rPr>
              <a:t>Güvenlik</a:t>
            </a:r>
            <a:r>
              <a:rPr lang="en-US" sz="4000" b="1" dirty="0">
                <a:solidFill>
                  <a:schemeClr val="bg1"/>
                </a:solidFill>
              </a:rPr>
              <a:t> </a:t>
            </a:r>
            <a:r>
              <a:rPr lang="en-US" sz="4000" b="1" dirty="0" err="1">
                <a:solidFill>
                  <a:schemeClr val="bg1"/>
                </a:solidFill>
              </a:rPr>
              <a:t>Sorumluluğu</a:t>
            </a:r>
            <a:br>
              <a:rPr lang="en-US" sz="4000" b="1" dirty="0">
                <a:solidFill>
                  <a:schemeClr val="bg1"/>
                </a:solidFill>
              </a:rPr>
            </a:br>
            <a:r>
              <a:rPr lang="en-US" sz="4000" b="1" dirty="0">
                <a:solidFill>
                  <a:schemeClr val="bg1"/>
                </a:solidFill>
              </a:rPr>
              <a:t>(8 Ocak 2025’den </a:t>
            </a:r>
            <a:r>
              <a:rPr lang="en-US" sz="4000" b="1" dirty="0" err="1">
                <a:solidFill>
                  <a:schemeClr val="bg1"/>
                </a:solidFill>
              </a:rPr>
              <a:t>önce</a:t>
            </a:r>
            <a:r>
              <a:rPr lang="en-US" sz="4000" b="1" dirty="0">
                <a:solidFill>
                  <a:schemeClr val="bg1"/>
                </a:solidFill>
              </a:rPr>
              <a:t>)</a:t>
            </a:r>
            <a:endParaRPr lang="tr-TR" sz="4000" b="1" dirty="0">
              <a:solidFill>
                <a:schemeClr val="bg1"/>
              </a:solidFill>
            </a:endParaRPr>
          </a:p>
        </p:txBody>
      </p:sp>
      <p:sp>
        <p:nvSpPr>
          <p:cNvPr id="10" name="Content Placeholder 9">
            <a:extLst>
              <a:ext uri="{FF2B5EF4-FFF2-40B4-BE49-F238E27FC236}">
                <a16:creationId xmlns:a16="http://schemas.microsoft.com/office/drawing/2014/main" id="{8120A2D0-CEC1-E00B-0801-CC6F9354BBF4}"/>
              </a:ext>
            </a:extLst>
          </p:cNvPr>
          <p:cNvSpPr>
            <a:spLocks noGrp="1"/>
          </p:cNvSpPr>
          <p:nvPr>
            <p:ph idx="1"/>
          </p:nvPr>
        </p:nvSpPr>
        <p:spPr>
          <a:xfrm>
            <a:off x="4264898" y="998865"/>
            <a:ext cx="7696974" cy="6714301"/>
          </a:xfrm>
        </p:spPr>
        <p:txBody>
          <a:bodyPr>
            <a:normAutofit/>
          </a:bodyPr>
          <a:lstStyle/>
          <a:p>
            <a:pPr marL="0" lvl="0" indent="0">
              <a:buNone/>
            </a:pPr>
            <a:r>
              <a:rPr lang="tr-TR" dirty="0"/>
              <a:t>•</a:t>
            </a:r>
            <a:r>
              <a:rPr lang="en-US" dirty="0"/>
              <a:t> </a:t>
            </a:r>
            <a:r>
              <a:rPr lang="tr-TR" dirty="0"/>
              <a:t>Strateji bağlamında, </a:t>
            </a:r>
          </a:p>
          <a:p>
            <a:pPr marL="0" lvl="0" indent="0">
              <a:buNone/>
            </a:pPr>
            <a:r>
              <a:rPr lang="en-US" dirty="0"/>
              <a:t>	- </a:t>
            </a:r>
            <a:r>
              <a:rPr lang="tr-TR" dirty="0"/>
              <a:t>Ulaştırma ve Altyapı Bakanlığı,</a:t>
            </a:r>
          </a:p>
          <a:p>
            <a:pPr marL="0" lvl="0" indent="0">
              <a:buNone/>
            </a:pPr>
            <a:r>
              <a:rPr lang="tr-TR" dirty="0"/>
              <a:t>•</a:t>
            </a:r>
            <a:r>
              <a:rPr lang="en-US" dirty="0"/>
              <a:t> </a:t>
            </a:r>
            <a:r>
              <a:rPr lang="tr-TR" dirty="0"/>
              <a:t>Saldırı engelleme ve caydırıcılık bağlamında, </a:t>
            </a:r>
          </a:p>
          <a:p>
            <a:pPr marL="0" lvl="0" indent="0">
              <a:buNone/>
            </a:pPr>
            <a:r>
              <a:rPr lang="en-US" dirty="0"/>
              <a:t>	- </a:t>
            </a:r>
            <a:r>
              <a:rPr lang="tr-TR" dirty="0"/>
              <a:t>Bilgi</a:t>
            </a:r>
            <a:r>
              <a:rPr lang="en-US" dirty="0"/>
              <a:t> </a:t>
            </a:r>
            <a:r>
              <a:rPr lang="tr-TR" dirty="0"/>
              <a:t>ve İletişim Teknolojileri Kurumu (Ulusal Siber Olaylara Müdahale Merkezi, Siber Olaylara Müdahale Ekipleri),</a:t>
            </a:r>
          </a:p>
          <a:p>
            <a:pPr marL="0" lvl="0" indent="0">
              <a:buNone/>
            </a:pPr>
            <a:r>
              <a:rPr lang="tr-TR" dirty="0"/>
              <a:t>•</a:t>
            </a:r>
            <a:r>
              <a:rPr lang="en-US" dirty="0"/>
              <a:t> </a:t>
            </a:r>
            <a:r>
              <a:rPr lang="tr-TR" dirty="0"/>
              <a:t>Siber güvenliğin artırılması ve yeni projelerin üretilmesi bağlamında </a:t>
            </a:r>
          </a:p>
          <a:p>
            <a:pPr marL="0" lvl="0" indent="0">
              <a:buNone/>
            </a:pPr>
            <a:r>
              <a:rPr lang="en-US" dirty="0"/>
              <a:t>	- </a:t>
            </a:r>
            <a:r>
              <a:rPr lang="tr-TR" dirty="0"/>
              <a:t>Dijital Dönüşüm Ofisi (DDO) </a:t>
            </a:r>
          </a:p>
          <a:p>
            <a:pPr marL="0" lvl="0" indent="0">
              <a:buNone/>
            </a:pPr>
            <a:endParaRPr lang="en-US" dirty="0"/>
          </a:p>
        </p:txBody>
      </p:sp>
    </p:spTree>
    <p:extLst>
      <p:ext uri="{BB962C8B-B14F-4D97-AF65-F5344CB8AC3E}">
        <p14:creationId xmlns:p14="http://schemas.microsoft.com/office/powerpoint/2010/main" val="31638573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AF061B6-FA1C-BD1D-A5C5-4B9CDC3CC760}"/>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DE94538F-5FD3-8BCE-594F-6B7FFA241E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3A0A7432-74F6-A465-3E8A-19E0516A1F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D7009F8B-1036-48DE-66DC-3DDB9A62F2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9E8711B5-AE41-E562-2CDB-CD88BBEB62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4C4E2325-E347-8884-C539-743132A8C9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3ACF7202-D643-3292-9895-81A7FE33F1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1F38F904-4CBC-CBDB-34BC-B6811B8673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228495F-EAC6-0C41-D719-D119CCB97A03}"/>
              </a:ext>
            </a:extLst>
          </p:cNvPr>
          <p:cNvSpPr>
            <a:spLocks noGrp="1"/>
          </p:cNvSpPr>
          <p:nvPr>
            <p:ph type="title"/>
          </p:nvPr>
        </p:nvSpPr>
        <p:spPr>
          <a:xfrm>
            <a:off x="230128" y="1099458"/>
            <a:ext cx="3389463" cy="4079081"/>
          </a:xfrm>
        </p:spPr>
        <p:txBody>
          <a:bodyPr anchor="b">
            <a:normAutofit fontScale="90000"/>
          </a:bodyPr>
          <a:lstStyle/>
          <a:p>
            <a:r>
              <a:rPr lang="en-US" sz="4000" b="1" dirty="0">
                <a:solidFill>
                  <a:schemeClr val="bg1"/>
                </a:solidFill>
              </a:rPr>
              <a:t>8 Ocak 2025 </a:t>
            </a:r>
            <a:r>
              <a:rPr lang="en-US" sz="4000" b="1" dirty="0" err="1">
                <a:solidFill>
                  <a:schemeClr val="bg1"/>
                </a:solidFill>
              </a:rPr>
              <a:t>tarihinde</a:t>
            </a:r>
            <a:r>
              <a:rPr lang="en-US" sz="4000" b="1" dirty="0">
                <a:solidFill>
                  <a:schemeClr val="bg1"/>
                </a:solidFill>
              </a:rPr>
              <a:t> </a:t>
            </a:r>
            <a:r>
              <a:rPr lang="en-US" sz="4000" b="1" dirty="0" err="1">
                <a:solidFill>
                  <a:schemeClr val="bg1"/>
                </a:solidFill>
              </a:rPr>
              <a:t>Cumhurbaşkanlığı</a:t>
            </a:r>
            <a:r>
              <a:rPr lang="en-US" sz="4000" b="1" dirty="0">
                <a:solidFill>
                  <a:schemeClr val="bg1"/>
                </a:solidFill>
              </a:rPr>
              <a:t> </a:t>
            </a:r>
            <a:r>
              <a:rPr lang="en-US" sz="4000" b="1" dirty="0" err="1">
                <a:solidFill>
                  <a:schemeClr val="bg1"/>
                </a:solidFill>
              </a:rPr>
              <a:t>kararnamesiyle</a:t>
            </a:r>
            <a:r>
              <a:rPr lang="en-US" sz="4000" b="1" dirty="0">
                <a:solidFill>
                  <a:schemeClr val="bg1"/>
                </a:solidFill>
              </a:rPr>
              <a:t> Siber </a:t>
            </a:r>
            <a:r>
              <a:rPr lang="en-US" sz="4000" b="1" dirty="0" err="1">
                <a:solidFill>
                  <a:schemeClr val="bg1"/>
                </a:solidFill>
              </a:rPr>
              <a:t>Güvenlik</a:t>
            </a:r>
            <a:r>
              <a:rPr lang="en-US" sz="4000" b="1" dirty="0">
                <a:solidFill>
                  <a:schemeClr val="bg1"/>
                </a:solidFill>
              </a:rPr>
              <a:t> </a:t>
            </a:r>
            <a:r>
              <a:rPr lang="en-US" sz="4000" b="1" dirty="0" err="1">
                <a:solidFill>
                  <a:schemeClr val="bg1"/>
                </a:solidFill>
              </a:rPr>
              <a:t>Başkanlığı</a:t>
            </a:r>
            <a:r>
              <a:rPr lang="en-US" sz="4000" b="1" dirty="0">
                <a:solidFill>
                  <a:schemeClr val="bg1"/>
                </a:solidFill>
              </a:rPr>
              <a:t> </a:t>
            </a:r>
            <a:r>
              <a:rPr lang="en-US" sz="4000" b="1" dirty="0" err="1">
                <a:solidFill>
                  <a:schemeClr val="bg1"/>
                </a:solidFill>
              </a:rPr>
              <a:t>kurulmuştur</a:t>
            </a:r>
            <a:endParaRPr lang="tr-TR" sz="4000" b="1" dirty="0">
              <a:solidFill>
                <a:schemeClr val="bg1"/>
              </a:solidFill>
            </a:endParaRPr>
          </a:p>
        </p:txBody>
      </p:sp>
      <p:sp>
        <p:nvSpPr>
          <p:cNvPr id="10" name="Content Placeholder 9">
            <a:extLst>
              <a:ext uri="{FF2B5EF4-FFF2-40B4-BE49-F238E27FC236}">
                <a16:creationId xmlns:a16="http://schemas.microsoft.com/office/drawing/2014/main" id="{2C32F8B4-B77B-C6F4-B9AC-39E0884977E7}"/>
              </a:ext>
            </a:extLst>
          </p:cNvPr>
          <p:cNvSpPr>
            <a:spLocks noGrp="1"/>
          </p:cNvSpPr>
          <p:nvPr>
            <p:ph idx="1"/>
          </p:nvPr>
        </p:nvSpPr>
        <p:spPr>
          <a:xfrm>
            <a:off x="4264898" y="143699"/>
            <a:ext cx="7696974" cy="6714301"/>
          </a:xfrm>
        </p:spPr>
        <p:txBody>
          <a:bodyPr>
            <a:normAutofit fontScale="55000" lnSpcReduction="20000"/>
          </a:bodyPr>
          <a:lstStyle/>
          <a:p>
            <a:pPr marL="0" lvl="0" indent="0">
              <a:buNone/>
            </a:pPr>
            <a:r>
              <a:rPr lang="tr-TR" sz="3300" dirty="0"/>
              <a:t>Başkanlığın görev ve sorumlulukları:</a:t>
            </a:r>
          </a:p>
          <a:p>
            <a:pPr marL="0" lvl="0" indent="0">
              <a:buNone/>
            </a:pPr>
            <a:r>
              <a:rPr lang="tr-TR" sz="3300" dirty="0"/>
              <a:t>a) Siber güvenliğin sağlanması amacıyla </a:t>
            </a:r>
            <a:r>
              <a:rPr lang="tr-TR" sz="3300" u="sng" dirty="0"/>
              <a:t>politika, strateji ve hedefler</a:t>
            </a:r>
            <a:r>
              <a:rPr lang="tr-TR" sz="3300" dirty="0"/>
              <a:t>i belirlemek, eylem planları hazırlamak, mevzuat çalışmalarını yürütmek, ilgili faaliyetlerin koordinasyonunu sağlamak, bunların etkin şekilde uygulanmasını takip etmek. </a:t>
            </a:r>
          </a:p>
          <a:p>
            <a:pPr marL="0" lvl="0" indent="0">
              <a:buNone/>
            </a:pPr>
            <a:r>
              <a:rPr lang="tr-TR" sz="3300" dirty="0"/>
              <a:t>b) Siber güvenlik konusunda </a:t>
            </a:r>
            <a:r>
              <a:rPr lang="tr-TR" sz="3300" u="sng" dirty="0"/>
              <a:t>bilinçlendirme</a:t>
            </a:r>
            <a:r>
              <a:rPr lang="tr-TR" sz="3300" dirty="0"/>
              <a:t>, eğitim ve farkındalığı artırma çalışmaları yürütmek.</a:t>
            </a:r>
          </a:p>
          <a:p>
            <a:pPr marL="0" lvl="0" indent="0">
              <a:buNone/>
            </a:pPr>
            <a:r>
              <a:rPr lang="tr-TR" sz="3300" dirty="0"/>
              <a:t>c) Siber güvenlik ve bilgi güvenliğini destekleyici </a:t>
            </a:r>
            <a:r>
              <a:rPr lang="tr-TR" sz="3300" u="sng" dirty="0"/>
              <a:t>projeler</a:t>
            </a:r>
            <a:r>
              <a:rPr lang="tr-TR" sz="3300" dirty="0"/>
              <a:t> yürütmek.</a:t>
            </a:r>
          </a:p>
          <a:p>
            <a:pPr marL="0" lvl="0" indent="0">
              <a:buNone/>
            </a:pPr>
            <a:r>
              <a:rPr lang="tr-TR" sz="3300" dirty="0"/>
              <a:t>ç) Siber güvenlik alanında kamu, özel sektör ve üniversiteler arasındaki </a:t>
            </a:r>
            <a:r>
              <a:rPr lang="tr-TR" sz="3300" u="sng" dirty="0"/>
              <a:t>işbirliği</a:t>
            </a:r>
            <a:r>
              <a:rPr lang="tr-TR" sz="3300" dirty="0"/>
              <a:t>nin artırılmasına yönelik çalışmalar yapmak. </a:t>
            </a:r>
          </a:p>
          <a:p>
            <a:pPr marL="0" lvl="0" indent="0">
              <a:buNone/>
            </a:pPr>
            <a:r>
              <a:rPr lang="tr-TR" sz="3300" dirty="0"/>
              <a:t>d) Siber güvenlik </a:t>
            </a:r>
            <a:r>
              <a:rPr lang="tr-TR" sz="3300" u="sng" dirty="0"/>
              <a:t>ekosistem</a:t>
            </a:r>
            <a:r>
              <a:rPr lang="tr-TR" sz="3300" dirty="0"/>
              <a:t>i ile yerli ve milli ürün ve teknolojilerin geliştirilmesine ve yerli girişimcilerin dünya pazarında rekabetçi konuma gelmesine yönelik çalışmalar yapmak.</a:t>
            </a:r>
          </a:p>
          <a:p>
            <a:pPr marL="0" lvl="0" indent="0">
              <a:buNone/>
            </a:pPr>
            <a:r>
              <a:rPr lang="tr-TR" sz="3300" dirty="0"/>
              <a:t>e) Siber güvenliğe ilişkin ihtiyaç duyulan alanlarda </a:t>
            </a:r>
            <a:r>
              <a:rPr lang="tr-TR" sz="3300" u="sng" dirty="0"/>
              <a:t>Ar-</a:t>
            </a:r>
            <a:r>
              <a:rPr lang="tr-TR" sz="3300" u="sng" dirty="0" err="1"/>
              <a:t>Ge</a:t>
            </a:r>
            <a:r>
              <a:rPr lang="tr-TR" sz="3300" dirty="0"/>
              <a:t> ve teknoloji transferi yapmak.</a:t>
            </a:r>
          </a:p>
          <a:p>
            <a:pPr marL="0" lvl="0" indent="0">
              <a:buNone/>
            </a:pPr>
            <a:r>
              <a:rPr lang="tr-TR" sz="3300" dirty="0"/>
              <a:t>f) Siber güvenlik ile ilgili yurtiçinde veya yurtdışında düzenlenen </a:t>
            </a:r>
            <a:r>
              <a:rPr lang="tr-TR" sz="3300" u="sng" dirty="0"/>
              <a:t>tatbikat, etkinlik ve fuarlar</a:t>
            </a:r>
            <a:r>
              <a:rPr lang="tr-TR" sz="3300" dirty="0"/>
              <a:t>a katılımın özendirilmesine yönelik çalışmalar yürütmek.</a:t>
            </a:r>
          </a:p>
          <a:p>
            <a:pPr marL="0" lvl="0" indent="0">
              <a:buNone/>
            </a:pPr>
            <a:r>
              <a:rPr lang="tr-TR" sz="3300" dirty="0"/>
              <a:t>g) Siber güvenlik </a:t>
            </a:r>
            <a:r>
              <a:rPr lang="tr-TR" sz="3300" u="sng" dirty="0"/>
              <a:t>zafiyetlerinin tespit edilmesi</a:t>
            </a:r>
            <a:r>
              <a:rPr lang="tr-TR" sz="3300" dirty="0"/>
              <a:t> amacıyla çalışmalar yürütmek.</a:t>
            </a:r>
          </a:p>
          <a:p>
            <a:pPr marL="0" lvl="0" indent="0">
              <a:buNone/>
            </a:pPr>
            <a:r>
              <a:rPr lang="tr-TR" sz="3300" dirty="0"/>
              <a:t>ğ) Siber güvenlik alanındaki kapasitenin kritik alanlara yönlendirilmesi ve </a:t>
            </a:r>
            <a:r>
              <a:rPr lang="tr-TR" sz="3300" u="sng" dirty="0"/>
              <a:t>mükerrer yatırımların önlenmesi</a:t>
            </a:r>
            <a:r>
              <a:rPr lang="tr-TR" sz="3300" dirty="0"/>
              <a:t> için öncelikli siber güvenlik alanlarını belirlemek. </a:t>
            </a:r>
          </a:p>
          <a:p>
            <a:pPr marL="0" lvl="0" indent="0">
              <a:buNone/>
            </a:pPr>
            <a:r>
              <a:rPr lang="tr-TR" sz="3300" dirty="0"/>
              <a:t>h) Siber güvenlik </a:t>
            </a:r>
            <a:r>
              <a:rPr lang="tr-TR" sz="3300" u="sng" dirty="0"/>
              <a:t>acil durum ve kriz yönetim</a:t>
            </a:r>
            <a:r>
              <a:rPr lang="tr-TR" sz="3300" dirty="0"/>
              <a:t> planları oluşturmak, bu planlar çerçevesinde ortak operasyon merkezleri kurmak. </a:t>
            </a:r>
          </a:p>
          <a:p>
            <a:pPr marL="0" lvl="0" indent="0">
              <a:buNone/>
            </a:pPr>
            <a:r>
              <a:rPr lang="tr-TR" sz="3300" dirty="0"/>
              <a:t>ı) Siber güvenlik alanında </a:t>
            </a:r>
            <a:r>
              <a:rPr lang="tr-TR" sz="3300" dirty="0" err="1"/>
              <a:t>ka</a:t>
            </a:r>
            <a:r>
              <a:rPr lang="en-US" sz="3300" dirty="0"/>
              <a:t>mu</a:t>
            </a:r>
            <a:r>
              <a:rPr lang="tr-TR" sz="3300" dirty="0"/>
              <a:t> kurum ve kuruluşları tarafından verilecek </a:t>
            </a:r>
            <a:r>
              <a:rPr lang="tr-TR" sz="3300" u="sng" dirty="0"/>
              <a:t>teşvikler</a:t>
            </a:r>
            <a:r>
              <a:rPr lang="tr-TR" sz="3300" dirty="0"/>
              <a:t>e ilişkin görüş bildirmek.</a:t>
            </a:r>
          </a:p>
          <a:p>
            <a:pPr marL="0" lvl="0" indent="0">
              <a:buNone/>
            </a:pPr>
            <a:r>
              <a:rPr lang="tr-TR" sz="3300" dirty="0"/>
              <a:t>i) Mevzuatla verilen diğer görevleri yapmak.</a:t>
            </a:r>
          </a:p>
          <a:p>
            <a:pPr marL="0" lvl="0" indent="0">
              <a:buNone/>
            </a:pPr>
            <a:endParaRPr lang="en-US" dirty="0"/>
          </a:p>
        </p:txBody>
      </p:sp>
    </p:spTree>
    <p:extLst>
      <p:ext uri="{BB962C8B-B14F-4D97-AF65-F5344CB8AC3E}">
        <p14:creationId xmlns:p14="http://schemas.microsoft.com/office/powerpoint/2010/main" val="3389724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FDAD758-94E7-15C4-C821-BDCE1FBAAC77}"/>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26240EEA-F208-B545-C617-27A3B81A0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92D5FDBA-46E6-04A4-6517-FC92BE75D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9D512933-1DEB-E76C-5FB9-F206D1759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8F1B4B28-466C-BA0E-E824-E478B31A63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95FBA778-8A15-23C2-39DA-62602FD4C1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CA1E26D3-9393-FCC0-86FF-BAFC77460E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45F4368-E07B-C702-1099-8D70454CEA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C2EDE1B-BA55-7A06-0AC6-D32F37F20AF9}"/>
              </a:ext>
            </a:extLst>
          </p:cNvPr>
          <p:cNvSpPr>
            <a:spLocks noGrp="1"/>
          </p:cNvSpPr>
          <p:nvPr>
            <p:ph type="title"/>
          </p:nvPr>
        </p:nvSpPr>
        <p:spPr>
          <a:xfrm>
            <a:off x="115063" y="1536908"/>
            <a:ext cx="3807690" cy="1292339"/>
          </a:xfrm>
        </p:spPr>
        <p:txBody>
          <a:bodyPr anchor="b">
            <a:normAutofit/>
          </a:bodyPr>
          <a:lstStyle/>
          <a:p>
            <a:r>
              <a:rPr lang="en-US" sz="4000" b="1" dirty="0">
                <a:solidFill>
                  <a:schemeClr val="bg1"/>
                </a:solidFill>
              </a:rPr>
              <a:t>Model </a:t>
            </a:r>
            <a:r>
              <a:rPr lang="en-US" sz="4000" b="1" dirty="0" err="1">
                <a:solidFill>
                  <a:schemeClr val="bg1"/>
                </a:solidFill>
              </a:rPr>
              <a:t>Olgunluk</a:t>
            </a:r>
            <a:r>
              <a:rPr lang="en-US" sz="4000" b="1" dirty="0">
                <a:solidFill>
                  <a:schemeClr val="bg1"/>
                </a:solidFill>
              </a:rPr>
              <a:t> </a:t>
            </a:r>
            <a:r>
              <a:rPr lang="en-US" sz="4000" b="1" dirty="0" err="1">
                <a:solidFill>
                  <a:schemeClr val="bg1"/>
                </a:solidFill>
              </a:rPr>
              <a:t>Derecelendirmesi</a:t>
            </a:r>
            <a:endParaRPr lang="tr-TR" sz="4000" b="1" dirty="0">
              <a:solidFill>
                <a:schemeClr val="bg1"/>
              </a:solidFill>
            </a:endParaRPr>
          </a:p>
        </p:txBody>
      </p:sp>
      <p:sp>
        <p:nvSpPr>
          <p:cNvPr id="10" name="Content Placeholder 9">
            <a:extLst>
              <a:ext uri="{FF2B5EF4-FFF2-40B4-BE49-F238E27FC236}">
                <a16:creationId xmlns:a16="http://schemas.microsoft.com/office/drawing/2014/main" id="{1B474706-90DB-C841-5BF5-30E9D12D4332}"/>
              </a:ext>
            </a:extLst>
          </p:cNvPr>
          <p:cNvSpPr>
            <a:spLocks noGrp="1"/>
          </p:cNvSpPr>
          <p:nvPr>
            <p:ph idx="1"/>
          </p:nvPr>
        </p:nvSpPr>
        <p:spPr>
          <a:xfrm>
            <a:off x="4305681" y="1275813"/>
            <a:ext cx="7696974" cy="4112615"/>
          </a:xfrm>
        </p:spPr>
        <p:txBody>
          <a:bodyPr>
            <a:normAutofit lnSpcReduction="10000"/>
          </a:bodyPr>
          <a:lstStyle/>
          <a:p>
            <a:pPr marL="0" lvl="0" indent="0">
              <a:buNone/>
            </a:pPr>
            <a:r>
              <a:rPr lang="tr-TR" sz="3300" dirty="0"/>
              <a:t>1: başlangıç, (kişilere bağımlılık var)</a:t>
            </a:r>
          </a:p>
          <a:p>
            <a:pPr marL="0" lvl="0" indent="0">
              <a:buNone/>
            </a:pPr>
            <a:r>
              <a:rPr lang="tr-TR" sz="3300" dirty="0"/>
              <a:t>2: yönetilen, (proje yön.</a:t>
            </a:r>
            <a:r>
              <a:rPr lang="en-US" sz="3300" dirty="0"/>
              <a:t> var</a:t>
            </a:r>
            <a:r>
              <a:rPr lang="tr-TR" sz="3300" dirty="0"/>
              <a:t>, işler tekrar edilebilir)</a:t>
            </a:r>
          </a:p>
          <a:p>
            <a:pPr marL="0" lvl="0" indent="0">
              <a:buNone/>
            </a:pPr>
            <a:r>
              <a:rPr lang="tr-TR" sz="3300" dirty="0"/>
              <a:t>3: tanımlı, (süreçler tanımlı, risk yönetimi yapılmakta)</a:t>
            </a:r>
          </a:p>
          <a:p>
            <a:pPr marL="0" lvl="0" indent="0">
              <a:buNone/>
            </a:pPr>
            <a:r>
              <a:rPr lang="tr-TR" sz="3300" dirty="0"/>
              <a:t>4: nicel yönetilen, (süreçlerde ölçümleme var)</a:t>
            </a:r>
          </a:p>
          <a:p>
            <a:pPr marL="0" lvl="0" indent="0">
              <a:buNone/>
            </a:pPr>
            <a:r>
              <a:rPr lang="tr-TR" sz="3300" dirty="0"/>
              <a:t>5: iyileşen</a:t>
            </a:r>
          </a:p>
          <a:p>
            <a:pPr marL="0" lvl="0" indent="0">
              <a:buNone/>
            </a:pPr>
            <a:endParaRPr lang="en-US" dirty="0"/>
          </a:p>
        </p:txBody>
      </p:sp>
    </p:spTree>
    <p:extLst>
      <p:ext uri="{BB962C8B-B14F-4D97-AF65-F5344CB8AC3E}">
        <p14:creationId xmlns:p14="http://schemas.microsoft.com/office/powerpoint/2010/main" val="2698696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74A0028-7216-7B02-34F5-EB07DFF87224}"/>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E8D759A4-C132-15DF-4464-8F1000381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64831621-298C-E70D-9930-782D7CFA6C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712E0AC1-F452-ABA9-17E0-25E84809BF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4FBBA5AC-E933-FDEB-1B55-B0354CAD3D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51ED72CF-094E-4557-DCD5-BA284E990B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C19C30FA-1A15-72F8-8EF4-AC97B67F0D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CE23647E-8E8F-C2DF-4E4B-A5497CF564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D68E462-950E-5C1A-AEA7-C6127A85AB7E}"/>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Siber Saldırı Hedefleri</a:t>
            </a:r>
            <a:endParaRPr lang="en-US" sz="4000" b="1" dirty="0">
              <a:solidFill>
                <a:schemeClr val="bg1"/>
              </a:solidFill>
            </a:endParaRPr>
          </a:p>
        </p:txBody>
      </p:sp>
      <p:sp>
        <p:nvSpPr>
          <p:cNvPr id="10" name="Content Placeholder 9">
            <a:extLst>
              <a:ext uri="{FF2B5EF4-FFF2-40B4-BE49-F238E27FC236}">
                <a16:creationId xmlns:a16="http://schemas.microsoft.com/office/drawing/2014/main" id="{AD56D256-A0E1-7E81-E0E7-D8B73D14256E}"/>
              </a:ext>
            </a:extLst>
          </p:cNvPr>
          <p:cNvSpPr>
            <a:spLocks noGrp="1"/>
          </p:cNvSpPr>
          <p:nvPr>
            <p:ph idx="1"/>
          </p:nvPr>
        </p:nvSpPr>
        <p:spPr>
          <a:xfrm>
            <a:off x="4495026" y="133561"/>
            <a:ext cx="7696974" cy="6714301"/>
          </a:xfrm>
        </p:spPr>
        <p:txBody>
          <a:bodyPr>
            <a:normAutofit fontScale="70000" lnSpcReduction="20000"/>
          </a:bodyPr>
          <a:lstStyle/>
          <a:p>
            <a:pPr marL="0" indent="0">
              <a:buNone/>
            </a:pPr>
            <a:endParaRPr lang="en-US" dirty="0"/>
          </a:p>
          <a:p>
            <a:pPr marL="0" indent="0">
              <a:buNone/>
            </a:pPr>
            <a:r>
              <a:rPr lang="tr-TR" sz="3400" dirty="0"/>
              <a:t>Siber saldırılarda en çok hedeflenen alanları aşağıdaki gibi özetleyebiliriz:</a:t>
            </a:r>
            <a:endParaRPr lang="en-US" sz="3400" dirty="0"/>
          </a:p>
          <a:p>
            <a:pPr lvl="0"/>
            <a:r>
              <a:rPr lang="tr-TR" sz="3400" dirty="0"/>
              <a:t>Bireyler</a:t>
            </a:r>
            <a:endParaRPr lang="en-US" sz="3400" dirty="0"/>
          </a:p>
          <a:p>
            <a:pPr lvl="0"/>
            <a:r>
              <a:rPr lang="tr-TR" sz="3400" dirty="0"/>
              <a:t>Sanayi kuruluşları</a:t>
            </a:r>
            <a:endParaRPr lang="en-US" sz="3400" dirty="0"/>
          </a:p>
          <a:p>
            <a:pPr lvl="0"/>
            <a:r>
              <a:rPr lang="tr-TR" sz="3400" dirty="0"/>
              <a:t>Kamu</a:t>
            </a:r>
            <a:endParaRPr lang="en-US" sz="3400" dirty="0"/>
          </a:p>
          <a:p>
            <a:pPr lvl="0"/>
            <a:r>
              <a:rPr lang="tr-TR" sz="3400" dirty="0"/>
              <a:t>Bilim-Teknik</a:t>
            </a:r>
            <a:endParaRPr lang="en-US" sz="3400" dirty="0"/>
          </a:p>
          <a:p>
            <a:pPr lvl="0"/>
            <a:r>
              <a:rPr lang="tr-TR" sz="3400" dirty="0"/>
              <a:t>Sağlık</a:t>
            </a:r>
            <a:endParaRPr lang="en-US" sz="3400" dirty="0"/>
          </a:p>
          <a:p>
            <a:pPr lvl="0"/>
            <a:r>
              <a:rPr lang="tr-TR" sz="3400" dirty="0"/>
              <a:t>Eğitim</a:t>
            </a:r>
            <a:endParaRPr lang="en-US" sz="3400" dirty="0"/>
          </a:p>
          <a:p>
            <a:pPr lvl="0"/>
            <a:r>
              <a:rPr lang="tr-TR" sz="3400" dirty="0"/>
              <a:t>Destek hizmetleri</a:t>
            </a:r>
            <a:endParaRPr lang="en-US" sz="3400" dirty="0"/>
          </a:p>
          <a:p>
            <a:pPr lvl="0"/>
            <a:r>
              <a:rPr lang="tr-TR" sz="3400" dirty="0"/>
              <a:t>Finans ve sigortacılık</a:t>
            </a:r>
            <a:endParaRPr lang="en-US" sz="3400" dirty="0"/>
          </a:p>
          <a:p>
            <a:pPr lvl="0"/>
            <a:r>
              <a:rPr lang="tr-TR" sz="3400" dirty="0"/>
              <a:t>Konaklama ve yiyecek hizmetleri</a:t>
            </a:r>
            <a:endParaRPr lang="en-US" sz="3400" dirty="0"/>
          </a:p>
          <a:p>
            <a:pPr lvl="0"/>
            <a:r>
              <a:rPr lang="tr-TR" sz="3400" dirty="0"/>
              <a:t>Satış ve kiralama hizmetleri</a:t>
            </a:r>
            <a:endParaRPr lang="en-US" sz="3400" dirty="0"/>
          </a:p>
          <a:p>
            <a:pPr lvl="0"/>
            <a:r>
              <a:rPr lang="tr-TR" sz="3400" dirty="0"/>
              <a:t>Sanat ve eğlence</a:t>
            </a:r>
            <a:endParaRPr lang="en-US" sz="3400" dirty="0"/>
          </a:p>
          <a:p>
            <a:pPr lvl="0"/>
            <a:r>
              <a:rPr lang="tr-TR" sz="3400" dirty="0"/>
              <a:t>İmalât</a:t>
            </a:r>
            <a:endParaRPr lang="en-US" sz="3400" dirty="0"/>
          </a:p>
          <a:p>
            <a:pPr lvl="0"/>
            <a:r>
              <a:rPr lang="tr-TR" sz="3400" dirty="0"/>
              <a:t>Ödeme Sistemleri</a:t>
            </a:r>
            <a:endParaRPr lang="en-US" sz="3400" dirty="0"/>
          </a:p>
          <a:p>
            <a:pPr lvl="0"/>
            <a:r>
              <a:rPr lang="tr-TR" sz="3400" dirty="0"/>
              <a:t>Emlâk</a:t>
            </a:r>
            <a:endParaRPr lang="en-US" sz="3400" dirty="0"/>
          </a:p>
          <a:p>
            <a:pPr lvl="0"/>
            <a:r>
              <a:rPr lang="tr-TR" sz="3400" dirty="0"/>
              <a:t>Bilgi ve İletişim Teknolojileri</a:t>
            </a:r>
            <a:endParaRPr lang="en-US" sz="3400" dirty="0"/>
          </a:p>
          <a:p>
            <a:endParaRPr lang="en-US" dirty="0"/>
          </a:p>
        </p:txBody>
      </p:sp>
    </p:spTree>
    <p:extLst>
      <p:ext uri="{BB962C8B-B14F-4D97-AF65-F5344CB8AC3E}">
        <p14:creationId xmlns:p14="http://schemas.microsoft.com/office/powerpoint/2010/main" val="26245792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A7968B6-2614-6A43-C9F8-4AC342097CD1}"/>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1B2805BA-A12E-2757-9C12-E54DFB00EE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E4F3FEDE-C913-60AF-F0F5-02E2A1F474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F2C420DD-28A3-0E5E-255A-0E028D4E65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E3CF48B5-5C4B-61F6-BCB8-3F17B2280E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C320FE4A-125F-E724-641C-9A0B4D21AF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D206E53D-CC21-529C-FD5C-B19E304CD6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A3AABDE8-2342-798D-2880-C7C9E9546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CCB1176-2F68-F868-7C66-E2083741FDD1}"/>
              </a:ext>
            </a:extLst>
          </p:cNvPr>
          <p:cNvSpPr>
            <a:spLocks noGrp="1"/>
          </p:cNvSpPr>
          <p:nvPr>
            <p:ph type="title"/>
          </p:nvPr>
        </p:nvSpPr>
        <p:spPr>
          <a:xfrm>
            <a:off x="298482" y="1105436"/>
            <a:ext cx="3201366" cy="2407588"/>
          </a:xfrm>
        </p:spPr>
        <p:txBody>
          <a:bodyPr anchor="b">
            <a:normAutofit/>
          </a:bodyPr>
          <a:lstStyle/>
          <a:p>
            <a:r>
              <a:rPr lang="en-US" sz="4000" b="1" dirty="0">
                <a:solidFill>
                  <a:schemeClr val="bg1"/>
                </a:solidFill>
              </a:rPr>
              <a:t>Siber </a:t>
            </a:r>
            <a:r>
              <a:rPr lang="en-US" sz="4000" b="1" dirty="0" err="1">
                <a:solidFill>
                  <a:schemeClr val="bg1"/>
                </a:solidFill>
              </a:rPr>
              <a:t>Savaşlar</a:t>
            </a:r>
            <a:r>
              <a:rPr lang="en-US" sz="4000" b="1" dirty="0">
                <a:solidFill>
                  <a:schemeClr val="bg1"/>
                </a:solidFill>
              </a:rPr>
              <a:t> </a:t>
            </a:r>
            <a:r>
              <a:rPr lang="en-US" sz="4000" b="1" dirty="0" err="1">
                <a:solidFill>
                  <a:schemeClr val="bg1"/>
                </a:solidFill>
              </a:rPr>
              <a:t>ve</a:t>
            </a:r>
            <a:r>
              <a:rPr lang="en-US" sz="4000" b="1" dirty="0">
                <a:solidFill>
                  <a:schemeClr val="bg1"/>
                </a:solidFill>
              </a:rPr>
              <a:t> Kritik </a:t>
            </a:r>
            <a:r>
              <a:rPr lang="en-US" sz="4000" b="1" dirty="0" err="1">
                <a:solidFill>
                  <a:schemeClr val="bg1"/>
                </a:solidFill>
              </a:rPr>
              <a:t>Altyapılar</a:t>
            </a:r>
            <a:endParaRPr lang="en-US" sz="4000" b="1" dirty="0">
              <a:solidFill>
                <a:schemeClr val="bg1"/>
              </a:solidFill>
            </a:endParaRPr>
          </a:p>
        </p:txBody>
      </p:sp>
      <p:sp>
        <p:nvSpPr>
          <p:cNvPr id="10" name="Content Placeholder 9">
            <a:extLst>
              <a:ext uri="{FF2B5EF4-FFF2-40B4-BE49-F238E27FC236}">
                <a16:creationId xmlns:a16="http://schemas.microsoft.com/office/drawing/2014/main" id="{D17D0869-EF5C-88D8-CACC-4F519EACC6B3}"/>
              </a:ext>
            </a:extLst>
          </p:cNvPr>
          <p:cNvSpPr>
            <a:spLocks noGrp="1"/>
          </p:cNvSpPr>
          <p:nvPr>
            <p:ph idx="1"/>
          </p:nvPr>
        </p:nvSpPr>
        <p:spPr>
          <a:xfrm>
            <a:off x="4495026" y="133561"/>
            <a:ext cx="7696974" cy="6714301"/>
          </a:xfrm>
        </p:spPr>
        <p:txBody>
          <a:bodyPr>
            <a:normAutofit lnSpcReduction="10000"/>
          </a:bodyPr>
          <a:lstStyle/>
          <a:p>
            <a:pPr marL="0" indent="0">
              <a:buNone/>
            </a:pPr>
            <a:endParaRPr lang="en-US" dirty="0"/>
          </a:p>
          <a:p>
            <a:pPr marL="0" indent="0">
              <a:buNone/>
            </a:pPr>
            <a:r>
              <a:rPr lang="tr-TR" dirty="0"/>
              <a:t>Siber savaşlarda en çok kullanılan saldırı noktaları kritik altyapılar olarak adlandırılan, ülkenin yaşamsal önemdeki kaynaklarıdır. Bunlar: </a:t>
            </a:r>
            <a:endParaRPr lang="en-US" dirty="0"/>
          </a:p>
          <a:p>
            <a:pPr lvl="0"/>
            <a:r>
              <a:rPr lang="tr-TR" dirty="0"/>
              <a:t>Savunma,</a:t>
            </a:r>
            <a:endParaRPr lang="en-US" dirty="0"/>
          </a:p>
          <a:p>
            <a:pPr lvl="0"/>
            <a:r>
              <a:rPr lang="tr-TR" dirty="0"/>
              <a:t>Enerji,</a:t>
            </a:r>
            <a:endParaRPr lang="en-US" dirty="0"/>
          </a:p>
          <a:p>
            <a:pPr lvl="0"/>
            <a:r>
              <a:rPr lang="tr-TR" dirty="0"/>
              <a:t>Ulaşım,</a:t>
            </a:r>
            <a:endParaRPr lang="en-US" dirty="0"/>
          </a:p>
          <a:p>
            <a:pPr lvl="0"/>
            <a:r>
              <a:rPr lang="tr-TR" dirty="0"/>
              <a:t>Finans,</a:t>
            </a:r>
            <a:endParaRPr lang="en-US" dirty="0"/>
          </a:p>
          <a:p>
            <a:pPr lvl="0"/>
            <a:r>
              <a:rPr lang="tr-TR" dirty="0"/>
              <a:t>Sağlık,</a:t>
            </a:r>
            <a:endParaRPr lang="en-US" dirty="0"/>
          </a:p>
          <a:p>
            <a:pPr lvl="0"/>
            <a:r>
              <a:rPr lang="tr-TR" dirty="0"/>
              <a:t>İletişim ve </a:t>
            </a:r>
            <a:endParaRPr lang="en-US" dirty="0"/>
          </a:p>
          <a:p>
            <a:pPr lvl="0"/>
            <a:r>
              <a:rPr lang="tr-TR" dirty="0"/>
              <a:t>Su yönetimi altyapılarıdır. </a:t>
            </a:r>
            <a:endParaRPr lang="en-US" dirty="0"/>
          </a:p>
          <a:p>
            <a:pPr marL="0" indent="0">
              <a:buNone/>
            </a:pPr>
            <a:r>
              <a:rPr lang="tr-TR" dirty="0"/>
              <a:t> </a:t>
            </a:r>
            <a:endParaRPr lang="en-US" dirty="0"/>
          </a:p>
          <a:p>
            <a:pPr marL="0" indent="0">
              <a:buNone/>
            </a:pPr>
            <a:r>
              <a:rPr lang="tr-TR" dirty="0"/>
              <a:t>Bu hedeflere yönelen siber saldırılar ülke düzeyinde yıkıcı etkiler oluşturabilmektedir.</a:t>
            </a:r>
            <a:br>
              <a:rPr lang="tr-TR" dirty="0"/>
            </a:br>
            <a:endParaRPr lang="en-US" dirty="0"/>
          </a:p>
          <a:p>
            <a:endParaRPr lang="en-US" dirty="0"/>
          </a:p>
        </p:txBody>
      </p:sp>
      <p:pic>
        <p:nvPicPr>
          <p:cNvPr id="3" name="Picture 2">
            <a:extLst>
              <a:ext uri="{FF2B5EF4-FFF2-40B4-BE49-F238E27FC236}">
                <a16:creationId xmlns:a16="http://schemas.microsoft.com/office/drawing/2014/main" id="{C0F98F87-9A0B-E0FE-D724-BDD869A59DB6}"/>
              </a:ext>
            </a:extLst>
          </p:cNvPr>
          <p:cNvPicPr>
            <a:picLocks noChangeAspect="1"/>
          </p:cNvPicPr>
          <p:nvPr/>
        </p:nvPicPr>
        <p:blipFill>
          <a:blip r:embed="rId3"/>
          <a:stretch>
            <a:fillRect/>
          </a:stretch>
        </p:blipFill>
        <p:spPr>
          <a:xfrm>
            <a:off x="486460" y="4300098"/>
            <a:ext cx="3064895" cy="2046514"/>
          </a:xfrm>
          <a:prstGeom prst="rect">
            <a:avLst/>
          </a:prstGeom>
        </p:spPr>
      </p:pic>
    </p:spTree>
    <p:extLst>
      <p:ext uri="{BB962C8B-B14F-4D97-AF65-F5344CB8AC3E}">
        <p14:creationId xmlns:p14="http://schemas.microsoft.com/office/powerpoint/2010/main" val="631950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1CA9CDB-2B7F-82B9-8263-E3DC0FE33870}"/>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6A24C1BD-14D3-C422-E78F-1BB118EC4F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F3DBEDC3-465A-EA8E-11C9-BDD382E30B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7A4877E1-293F-4660-62FF-CEA1A233B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DB47812B-8CF0-2BB7-97D2-33E7D1350F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7E5D50D1-F334-6AF3-D3D0-ABEB897449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FD97FB16-66A6-E025-E7BF-9F1625910C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7129A4C7-F615-841A-F8B3-8E0E948B1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8FE225D-3FE2-730D-0510-C13908E6D7D4}"/>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Bir Siber Saldırının Olası Sonuçları</a:t>
            </a:r>
            <a:r>
              <a:rPr lang="en-US" sz="4000" b="1" dirty="0">
                <a:solidFill>
                  <a:schemeClr val="bg1"/>
                </a:solidFill>
              </a:rPr>
              <a:t> - </a:t>
            </a:r>
            <a:r>
              <a:rPr lang="en-US" sz="4000" b="1" dirty="0" err="1">
                <a:solidFill>
                  <a:schemeClr val="bg1"/>
                </a:solidFill>
              </a:rPr>
              <a:t>Örnekler</a:t>
            </a:r>
            <a:endParaRPr lang="en-US" sz="4000" dirty="0">
              <a:solidFill>
                <a:schemeClr val="bg1"/>
              </a:solidFill>
            </a:endParaRPr>
          </a:p>
        </p:txBody>
      </p:sp>
      <p:sp>
        <p:nvSpPr>
          <p:cNvPr id="10" name="Content Placeholder 9">
            <a:extLst>
              <a:ext uri="{FF2B5EF4-FFF2-40B4-BE49-F238E27FC236}">
                <a16:creationId xmlns:a16="http://schemas.microsoft.com/office/drawing/2014/main" id="{FA37A4D2-96F6-D7B0-E2E4-176EB687C38F}"/>
              </a:ext>
            </a:extLst>
          </p:cNvPr>
          <p:cNvSpPr>
            <a:spLocks noGrp="1"/>
          </p:cNvSpPr>
          <p:nvPr>
            <p:ph idx="1"/>
          </p:nvPr>
        </p:nvSpPr>
        <p:spPr>
          <a:xfrm>
            <a:off x="4037826" y="133561"/>
            <a:ext cx="7696974" cy="6169268"/>
          </a:xfrm>
        </p:spPr>
        <p:txBody>
          <a:bodyPr>
            <a:normAutofit/>
          </a:bodyPr>
          <a:lstStyle/>
          <a:p>
            <a:pPr lvl="0"/>
            <a:r>
              <a:rPr lang="tr-TR" dirty="0"/>
              <a:t>Zararlı bir yazılımın, kurbanın bilgisayarına yüklenmesi sistemin donmasına ya da önemli bilgilerin açığa çıkmasına neden olabilir. </a:t>
            </a:r>
            <a:endParaRPr lang="en-US" dirty="0"/>
          </a:p>
          <a:p>
            <a:pPr lvl="0"/>
            <a:r>
              <a:rPr lang="tr-TR" dirty="0"/>
              <a:t>Siber saldırılar elektrik kesintilerine, askeri gereçlerin arızalanmasına ve ulusal güvenlik sırlarının açığa çıkmasına neden olabilir. </a:t>
            </a:r>
            <a:endParaRPr lang="en-US" dirty="0"/>
          </a:p>
          <a:p>
            <a:pPr lvl="0"/>
            <a:r>
              <a:rPr lang="tr-TR" dirty="0"/>
              <a:t>Tıbbi kayıtlar gibi değerli ve önemli verilerin çalınmasına neden olabilir. </a:t>
            </a:r>
            <a:endParaRPr lang="en-US" dirty="0"/>
          </a:p>
          <a:p>
            <a:pPr lvl="0"/>
            <a:r>
              <a:rPr lang="tr-TR" dirty="0"/>
              <a:t>Telefon ve bilgisayar ağlarını bozabilir ya da sistemleri felç ederek verileri kullanılamaz hale getirebilir.</a:t>
            </a:r>
            <a:endParaRPr lang="en-US" dirty="0"/>
          </a:p>
          <a:p>
            <a:pPr lvl="0"/>
            <a:r>
              <a:rPr lang="tr-TR" dirty="0"/>
              <a:t>Siber saldırılar toplum düzenini bozabilecek düzeyde etki oluşturabilir, saygınlık ve inandırıcılık kaybına neden olabilir.</a:t>
            </a:r>
            <a:endParaRPr lang="en-US" dirty="0"/>
          </a:p>
          <a:p>
            <a:pPr marL="0" indent="0">
              <a:buNone/>
            </a:pPr>
            <a:endParaRPr lang="en-US" dirty="0"/>
          </a:p>
          <a:p>
            <a:endParaRPr lang="en-US" dirty="0"/>
          </a:p>
        </p:txBody>
      </p:sp>
    </p:spTree>
    <p:extLst>
      <p:ext uri="{BB962C8B-B14F-4D97-AF65-F5344CB8AC3E}">
        <p14:creationId xmlns:p14="http://schemas.microsoft.com/office/powerpoint/2010/main" val="865477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914CBA7-4C55-5EAF-FB2A-5C1C416B8D3F}"/>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39522A44-1813-F357-E7CE-2E4CF263BC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4C8373BE-859C-8929-9534-FAA1C6D4D6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D7FD0725-A259-EC6C-71D8-2EDF7B9680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95FE2DDA-F9F7-F7B5-024B-F4BFED0027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6F61A375-6E95-E5B6-30AD-7FADF2CEED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1D2D5B77-B05E-5739-5218-14FF529309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638E1D65-C57C-B3C2-6CBB-090AB7729A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AD9FCB4-FAF2-C104-7DCD-738FFE8BAB40}"/>
              </a:ext>
            </a:extLst>
          </p:cNvPr>
          <p:cNvSpPr>
            <a:spLocks noGrp="1"/>
          </p:cNvSpPr>
          <p:nvPr>
            <p:ph type="title"/>
          </p:nvPr>
        </p:nvSpPr>
        <p:spPr>
          <a:xfrm>
            <a:off x="382308" y="1307754"/>
            <a:ext cx="3201366" cy="3502886"/>
          </a:xfrm>
        </p:spPr>
        <p:txBody>
          <a:bodyPr anchor="b">
            <a:normAutofit fontScale="90000"/>
          </a:bodyPr>
          <a:lstStyle/>
          <a:p>
            <a:r>
              <a:rPr lang="tr-TR" sz="4000" dirty="0">
                <a:solidFill>
                  <a:schemeClr val="bg1"/>
                </a:solidFill>
              </a:rPr>
              <a:t>Bilgi güvenliği, bilginin korunmasına yönelik bir dizi kuralın uygulanmasıdır</a:t>
            </a:r>
            <a:endParaRPr lang="en-US" sz="4000" b="1" dirty="0">
              <a:solidFill>
                <a:schemeClr val="bg1"/>
              </a:solidFill>
            </a:endParaRPr>
          </a:p>
        </p:txBody>
      </p:sp>
      <p:sp>
        <p:nvSpPr>
          <p:cNvPr id="10" name="Content Placeholder 9">
            <a:extLst>
              <a:ext uri="{FF2B5EF4-FFF2-40B4-BE49-F238E27FC236}">
                <a16:creationId xmlns:a16="http://schemas.microsoft.com/office/drawing/2014/main" id="{D9C6D70B-23DC-912F-3937-24B3D740224C}"/>
              </a:ext>
            </a:extLst>
          </p:cNvPr>
          <p:cNvSpPr>
            <a:spLocks noGrp="1"/>
          </p:cNvSpPr>
          <p:nvPr>
            <p:ph idx="1"/>
          </p:nvPr>
        </p:nvSpPr>
        <p:spPr>
          <a:xfrm>
            <a:off x="4037826" y="133560"/>
            <a:ext cx="8067088" cy="6484953"/>
          </a:xfrm>
        </p:spPr>
        <p:txBody>
          <a:bodyPr>
            <a:normAutofit fontScale="92500" lnSpcReduction="20000"/>
          </a:bodyPr>
          <a:lstStyle/>
          <a:p>
            <a:pPr marL="0" indent="0">
              <a:lnSpc>
                <a:spcPct val="120000"/>
              </a:lnSpc>
              <a:buNone/>
            </a:pPr>
            <a:r>
              <a:rPr lang="tr-TR" dirty="0"/>
              <a:t>Bilgi güvenliğinde;</a:t>
            </a:r>
            <a:endParaRPr lang="en-US" sz="2400" dirty="0"/>
          </a:p>
          <a:p>
            <a:pPr lvl="1">
              <a:lnSpc>
                <a:spcPct val="120000"/>
              </a:lnSpc>
            </a:pPr>
            <a:r>
              <a:rPr lang="tr-TR" dirty="0"/>
              <a:t>Geç kalınamaz!</a:t>
            </a:r>
            <a:endParaRPr lang="en-US" sz="2000" dirty="0"/>
          </a:p>
          <a:p>
            <a:pPr lvl="1">
              <a:lnSpc>
                <a:spcPct val="120000"/>
              </a:lnSpc>
            </a:pPr>
            <a:r>
              <a:rPr lang="tr-TR" dirty="0"/>
              <a:t>“Bilmiyordum!” özür olarak kabul edilemez.</a:t>
            </a:r>
            <a:endParaRPr lang="en-US" sz="2000" dirty="0"/>
          </a:p>
          <a:p>
            <a:pPr lvl="1">
              <a:lnSpc>
                <a:spcPct val="120000"/>
              </a:lnSpc>
            </a:pPr>
            <a:r>
              <a:rPr lang="tr-TR" dirty="0"/>
              <a:t>Yönetim desteği gereklidir.</a:t>
            </a:r>
            <a:endParaRPr lang="en-US" sz="2000" dirty="0"/>
          </a:p>
          <a:p>
            <a:pPr marL="0" indent="0">
              <a:buNone/>
            </a:pPr>
            <a:r>
              <a:rPr lang="tr-TR" dirty="0"/>
              <a:t> </a:t>
            </a:r>
            <a:endParaRPr lang="en-US" dirty="0"/>
          </a:p>
          <a:p>
            <a:pPr marL="0" indent="0">
              <a:buNone/>
            </a:pPr>
            <a:r>
              <a:rPr lang="tr-TR" dirty="0"/>
              <a:t>Bilgi güvenliği,</a:t>
            </a:r>
            <a:endParaRPr lang="en-US" sz="2400" dirty="0"/>
          </a:p>
          <a:p>
            <a:pPr marL="0" indent="0">
              <a:buNone/>
            </a:pPr>
            <a:r>
              <a:rPr lang="tr-TR" dirty="0"/>
              <a:t>Varılması gereken bir hedef değil, sürekli iyileştirilmesi gereken bir süreçtir.</a:t>
            </a:r>
            <a:endParaRPr lang="en-US" dirty="0"/>
          </a:p>
          <a:p>
            <a:pPr marL="0" indent="0">
              <a:buNone/>
            </a:pPr>
            <a:endParaRPr lang="en-US" sz="2000" dirty="0"/>
          </a:p>
          <a:p>
            <a:pPr lvl="1">
              <a:lnSpc>
                <a:spcPct val="120000"/>
              </a:lnSpc>
            </a:pPr>
            <a:r>
              <a:rPr lang="tr-TR" dirty="0"/>
              <a:t>Bilişim dünyasının en değişken alanıdır.</a:t>
            </a:r>
            <a:endParaRPr lang="en-US" sz="2000" dirty="0"/>
          </a:p>
          <a:p>
            <a:pPr lvl="1">
              <a:lnSpc>
                <a:spcPct val="120000"/>
              </a:lnSpc>
            </a:pPr>
            <a:r>
              <a:rPr lang="tr-TR" dirty="0"/>
              <a:t>Zaman ve çaba gerektirir.</a:t>
            </a:r>
            <a:endParaRPr lang="en-US" sz="2000" dirty="0"/>
          </a:p>
          <a:p>
            <a:pPr lvl="1">
              <a:lnSpc>
                <a:spcPct val="120000"/>
              </a:lnSpc>
            </a:pPr>
            <a:r>
              <a:rPr lang="tr-TR" dirty="0"/>
              <a:t>Maliyetlidir; eğitimli ve yetkin işgücüne gereksinim duyar.</a:t>
            </a:r>
            <a:endParaRPr lang="en-US" sz="2000" dirty="0"/>
          </a:p>
          <a:p>
            <a:pPr lvl="1">
              <a:lnSpc>
                <a:spcPct val="120000"/>
              </a:lnSpc>
            </a:pPr>
            <a:r>
              <a:rPr lang="tr-TR" dirty="0"/>
              <a:t>Riskleri tamamen ortadan kaldırmak anlamına gelmez;</a:t>
            </a:r>
            <a:r>
              <a:rPr lang="en-US" dirty="0"/>
              <a:t> r</a:t>
            </a:r>
            <a:r>
              <a:rPr lang="tr-TR" dirty="0" err="1"/>
              <a:t>isklerin</a:t>
            </a:r>
            <a:r>
              <a:rPr lang="tr-TR" dirty="0"/>
              <a:t> yönetilmesidir.</a:t>
            </a:r>
            <a:endParaRPr lang="en-US" sz="2000" dirty="0"/>
          </a:p>
          <a:p>
            <a:pPr lvl="1">
              <a:lnSpc>
                <a:spcPct val="120000"/>
              </a:lnSpc>
            </a:pPr>
            <a:r>
              <a:rPr lang="tr-TR" dirty="0"/>
              <a:t>Tek başına teknolojiyle çözülemez; bilinçli insanlarla mümkündür, kültürel değişim gerektirir.</a:t>
            </a:r>
            <a:endParaRPr lang="en-US" sz="2000" dirty="0"/>
          </a:p>
          <a:p>
            <a:endParaRPr lang="en-US" dirty="0"/>
          </a:p>
        </p:txBody>
      </p:sp>
    </p:spTree>
    <p:extLst>
      <p:ext uri="{BB962C8B-B14F-4D97-AF65-F5344CB8AC3E}">
        <p14:creationId xmlns:p14="http://schemas.microsoft.com/office/powerpoint/2010/main" val="382724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25BF8C-4BAF-BBA3-9984-45570E402419}"/>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3A2B2DD1-703C-4724-D71F-B63123CC2B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2A1D59DA-7869-A411-2C52-840DF8FC0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29C8976D-B3BA-91CF-7A6B-BA2E0A55D5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0D364094-827E-68B0-9346-D806188F55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9D719DC2-B9F2-0C23-FE00-FDDD9CB066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BBEAD945-91AD-9ED7-135D-3C13A20BB3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F3A6DD45-3B29-208D-4D24-868E249255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955A157-CBD5-FDA1-62C4-C7C224836CCE}"/>
              </a:ext>
            </a:extLst>
          </p:cNvPr>
          <p:cNvSpPr>
            <a:spLocks noGrp="1"/>
          </p:cNvSpPr>
          <p:nvPr>
            <p:ph type="title"/>
          </p:nvPr>
        </p:nvSpPr>
        <p:spPr>
          <a:xfrm>
            <a:off x="219022" y="1672125"/>
            <a:ext cx="3201366" cy="1523154"/>
          </a:xfrm>
        </p:spPr>
        <p:txBody>
          <a:bodyPr anchor="b">
            <a:normAutofit/>
          </a:bodyPr>
          <a:lstStyle/>
          <a:p>
            <a:r>
              <a:rPr lang="tr-TR" sz="4000" dirty="0">
                <a:solidFill>
                  <a:schemeClr val="bg1"/>
                </a:solidFill>
              </a:rPr>
              <a:t>Bilgiyi hedef alan tehditler</a:t>
            </a:r>
            <a:endParaRPr lang="en-US" sz="4000" dirty="0">
              <a:solidFill>
                <a:schemeClr val="bg1"/>
              </a:solidFill>
            </a:endParaRPr>
          </a:p>
        </p:txBody>
      </p:sp>
      <p:sp>
        <p:nvSpPr>
          <p:cNvPr id="10" name="Content Placeholder 9">
            <a:extLst>
              <a:ext uri="{FF2B5EF4-FFF2-40B4-BE49-F238E27FC236}">
                <a16:creationId xmlns:a16="http://schemas.microsoft.com/office/drawing/2014/main" id="{FF018612-FD0E-86ED-BEC2-0DDDA5394CBC}"/>
              </a:ext>
            </a:extLst>
          </p:cNvPr>
          <p:cNvSpPr>
            <a:spLocks noGrp="1"/>
          </p:cNvSpPr>
          <p:nvPr>
            <p:ph idx="1"/>
          </p:nvPr>
        </p:nvSpPr>
        <p:spPr>
          <a:xfrm>
            <a:off x="4538569" y="743160"/>
            <a:ext cx="8067088" cy="6484953"/>
          </a:xfrm>
        </p:spPr>
        <p:txBody>
          <a:bodyPr>
            <a:normAutofit/>
          </a:bodyPr>
          <a:lstStyle/>
          <a:p>
            <a:pPr lvl="0"/>
            <a:r>
              <a:rPr lang="tr-TR" dirty="0"/>
              <a:t>Yetkisiz erişim,</a:t>
            </a:r>
            <a:endParaRPr lang="en-US" dirty="0"/>
          </a:p>
          <a:p>
            <a:pPr lvl="0"/>
            <a:r>
              <a:rPr lang="tr-TR" dirty="0"/>
              <a:t>Bilginin bozulması ya da çalınması,</a:t>
            </a:r>
            <a:endParaRPr lang="en-US" dirty="0"/>
          </a:p>
          <a:p>
            <a:pPr lvl="0"/>
            <a:r>
              <a:rPr lang="tr-TR" dirty="0"/>
              <a:t>Ağ trafiğini meşgul etme,</a:t>
            </a:r>
            <a:endParaRPr lang="en-US" dirty="0"/>
          </a:p>
          <a:p>
            <a:pPr lvl="0"/>
            <a:r>
              <a:rPr lang="tr-TR" dirty="0"/>
              <a:t>Hizmet durdurma,</a:t>
            </a:r>
            <a:endParaRPr lang="en-US" dirty="0"/>
          </a:p>
          <a:p>
            <a:pPr lvl="0"/>
            <a:r>
              <a:rPr lang="tr-TR" dirty="0"/>
              <a:t>Virüs, Truva atı (</a:t>
            </a:r>
            <a:r>
              <a:rPr lang="tr-TR" i="1" dirty="0" err="1"/>
              <a:t>trojan</a:t>
            </a:r>
            <a:r>
              <a:rPr lang="tr-TR" dirty="0"/>
              <a:t>) veya ajan programlarca (</a:t>
            </a:r>
            <a:r>
              <a:rPr lang="tr-TR" i="1" dirty="0" err="1"/>
              <a:t>spyware</a:t>
            </a:r>
            <a:r>
              <a:rPr lang="tr-TR" dirty="0"/>
              <a:t>) verilebilecek zararlar,</a:t>
            </a:r>
            <a:endParaRPr lang="en-US" dirty="0"/>
          </a:p>
          <a:p>
            <a:pPr lvl="0"/>
            <a:r>
              <a:rPr lang="tr-TR" dirty="0"/>
              <a:t>Sosyal mühendislik,</a:t>
            </a:r>
            <a:endParaRPr lang="en-US" dirty="0"/>
          </a:p>
          <a:p>
            <a:pPr lvl="0"/>
            <a:r>
              <a:rPr lang="tr-TR" dirty="0"/>
              <a:t>İnternet üzerinden yapılan karşı propaganda</a:t>
            </a:r>
            <a:r>
              <a:rPr lang="en-US" dirty="0"/>
              <a:t>,</a:t>
            </a:r>
          </a:p>
          <a:p>
            <a:pPr lvl="0"/>
            <a:r>
              <a:rPr lang="tr-TR" dirty="0"/>
              <a:t>Kritik altyapılara yönelik fiziki saldırılar.</a:t>
            </a:r>
            <a:endParaRPr lang="en-US" dirty="0"/>
          </a:p>
          <a:p>
            <a:endParaRPr lang="en-US" dirty="0"/>
          </a:p>
        </p:txBody>
      </p:sp>
    </p:spTree>
    <p:extLst>
      <p:ext uri="{BB962C8B-B14F-4D97-AF65-F5344CB8AC3E}">
        <p14:creationId xmlns:p14="http://schemas.microsoft.com/office/powerpoint/2010/main" val="274982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0FA6983-C4EA-70D3-35C7-9D6D03A30CC7}"/>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D00AEAFC-F946-C668-5E84-677346B654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F3DF1100-4A63-326C-C25E-B7561BB6F2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99132B43-7FA4-3718-29DF-3426573FE4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0C7EC352-89B3-015D-6E8B-2267CF5B75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B948E933-2669-DFF9-666B-A387540B2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D72B035C-F0F3-DA75-5895-F0F424C42A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B1D9F6E-9C98-C37F-B60D-12D7898A97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3912FB8-A551-8889-BCEC-DA1A71CD12D5}"/>
              </a:ext>
            </a:extLst>
          </p:cNvPr>
          <p:cNvSpPr>
            <a:spLocks noGrp="1"/>
          </p:cNvSpPr>
          <p:nvPr>
            <p:ph type="title"/>
          </p:nvPr>
        </p:nvSpPr>
        <p:spPr>
          <a:xfrm>
            <a:off x="219022" y="1672125"/>
            <a:ext cx="3201366" cy="1523154"/>
          </a:xfrm>
        </p:spPr>
        <p:txBody>
          <a:bodyPr anchor="b">
            <a:normAutofit fontScale="90000"/>
          </a:bodyPr>
          <a:lstStyle/>
          <a:p>
            <a:r>
              <a:rPr lang="tr-TR" sz="4000" dirty="0">
                <a:solidFill>
                  <a:schemeClr val="bg1"/>
                </a:solidFill>
              </a:rPr>
              <a:t>Bilgiyi </a:t>
            </a:r>
            <a:r>
              <a:rPr lang="en-US" sz="4000" dirty="0">
                <a:solidFill>
                  <a:schemeClr val="bg1"/>
                </a:solidFill>
              </a:rPr>
              <a:t>H</a:t>
            </a:r>
            <a:r>
              <a:rPr lang="tr-TR" sz="4000" dirty="0" err="1">
                <a:solidFill>
                  <a:schemeClr val="bg1"/>
                </a:solidFill>
              </a:rPr>
              <a:t>edef</a:t>
            </a:r>
            <a:r>
              <a:rPr lang="tr-TR" sz="4000" dirty="0">
                <a:solidFill>
                  <a:schemeClr val="bg1"/>
                </a:solidFill>
              </a:rPr>
              <a:t> </a:t>
            </a:r>
            <a:r>
              <a:rPr lang="en-US" sz="4000" dirty="0">
                <a:solidFill>
                  <a:schemeClr val="bg1"/>
                </a:solidFill>
              </a:rPr>
              <a:t>A</a:t>
            </a:r>
            <a:r>
              <a:rPr lang="tr-TR" sz="4000" dirty="0">
                <a:solidFill>
                  <a:schemeClr val="bg1"/>
                </a:solidFill>
              </a:rPr>
              <a:t>lan </a:t>
            </a:r>
            <a:r>
              <a:rPr lang="en-US" sz="4000" dirty="0">
                <a:solidFill>
                  <a:schemeClr val="bg1"/>
                </a:solidFill>
              </a:rPr>
              <a:t>T</a:t>
            </a:r>
            <a:r>
              <a:rPr lang="tr-TR" sz="4000" dirty="0" err="1">
                <a:solidFill>
                  <a:schemeClr val="bg1"/>
                </a:solidFill>
              </a:rPr>
              <a:t>ehditler</a:t>
            </a:r>
            <a:r>
              <a:rPr lang="en-US" sz="4000" dirty="0">
                <a:solidFill>
                  <a:schemeClr val="bg1"/>
                </a:solidFill>
              </a:rPr>
              <a:t>:</a:t>
            </a:r>
            <a:br>
              <a:rPr lang="en-US" sz="4000" dirty="0">
                <a:solidFill>
                  <a:schemeClr val="bg1"/>
                </a:solidFill>
              </a:rPr>
            </a:br>
            <a:r>
              <a:rPr lang="en-US" sz="4000" dirty="0" err="1">
                <a:solidFill>
                  <a:schemeClr val="bg1"/>
                </a:solidFill>
              </a:rPr>
              <a:t>Sonuçlar</a:t>
            </a:r>
            <a:r>
              <a:rPr lang="en-US" sz="4000" dirty="0">
                <a:solidFill>
                  <a:schemeClr val="bg1"/>
                </a:solidFill>
              </a:rPr>
              <a:t> </a:t>
            </a:r>
            <a:r>
              <a:rPr lang="en-US" sz="4000" dirty="0" err="1">
                <a:solidFill>
                  <a:schemeClr val="bg1"/>
                </a:solidFill>
              </a:rPr>
              <a:t>ve</a:t>
            </a:r>
            <a:r>
              <a:rPr lang="en-US" sz="4000" dirty="0">
                <a:solidFill>
                  <a:schemeClr val="bg1"/>
                </a:solidFill>
              </a:rPr>
              <a:t> </a:t>
            </a:r>
            <a:r>
              <a:rPr lang="en-US" sz="4000" dirty="0" err="1">
                <a:solidFill>
                  <a:schemeClr val="bg1"/>
                </a:solidFill>
              </a:rPr>
              <a:t>Önlemler</a:t>
            </a:r>
            <a:endParaRPr lang="en-US" sz="4000" dirty="0">
              <a:solidFill>
                <a:schemeClr val="bg1"/>
              </a:solidFill>
            </a:endParaRPr>
          </a:p>
        </p:txBody>
      </p:sp>
      <p:sp>
        <p:nvSpPr>
          <p:cNvPr id="10" name="Content Placeholder 9">
            <a:extLst>
              <a:ext uri="{FF2B5EF4-FFF2-40B4-BE49-F238E27FC236}">
                <a16:creationId xmlns:a16="http://schemas.microsoft.com/office/drawing/2014/main" id="{37017D16-4B1B-1D97-3133-66E28A7EB57F}"/>
              </a:ext>
            </a:extLst>
          </p:cNvPr>
          <p:cNvSpPr>
            <a:spLocks noGrp="1"/>
          </p:cNvSpPr>
          <p:nvPr>
            <p:ph idx="1"/>
          </p:nvPr>
        </p:nvSpPr>
        <p:spPr>
          <a:xfrm>
            <a:off x="4256848" y="176383"/>
            <a:ext cx="8067088" cy="6484953"/>
          </a:xfrm>
        </p:spPr>
        <p:txBody>
          <a:bodyPr>
            <a:normAutofit fontScale="85000" lnSpcReduction="20000"/>
          </a:bodyPr>
          <a:lstStyle/>
          <a:p>
            <a:pPr marL="0" indent="0">
              <a:buNone/>
            </a:pPr>
            <a:r>
              <a:rPr lang="tr-TR" dirty="0"/>
              <a:t>Bu tehditler nedeniyle,</a:t>
            </a:r>
            <a:endParaRPr lang="en-US" dirty="0"/>
          </a:p>
          <a:p>
            <a:r>
              <a:rPr lang="tr-TR" dirty="0"/>
              <a:t>Ülke ekonomisi,</a:t>
            </a:r>
            <a:endParaRPr lang="en-US" dirty="0"/>
          </a:p>
          <a:p>
            <a:pPr lvl="0"/>
            <a:r>
              <a:rPr lang="tr-TR" dirty="0"/>
              <a:t>Kamu emniyeti ve düzeni,</a:t>
            </a:r>
            <a:endParaRPr lang="en-US" dirty="0"/>
          </a:p>
          <a:p>
            <a:pPr lvl="0"/>
            <a:r>
              <a:rPr lang="tr-TR" dirty="0"/>
              <a:t>Kişisel gizlilik,</a:t>
            </a:r>
            <a:endParaRPr lang="en-US" dirty="0"/>
          </a:p>
          <a:p>
            <a:pPr lvl="0"/>
            <a:r>
              <a:rPr lang="tr-TR" dirty="0"/>
              <a:t>Kişisel, kurumsal ve ülkesel saygınlık ile</a:t>
            </a:r>
            <a:endParaRPr lang="en-US" dirty="0"/>
          </a:p>
          <a:p>
            <a:pPr lvl="0"/>
            <a:r>
              <a:rPr lang="tr-TR" dirty="0"/>
              <a:t>Ticari rekabet olumsuz etkilenebilmektedir. </a:t>
            </a:r>
            <a:endParaRPr lang="en-US" dirty="0"/>
          </a:p>
          <a:p>
            <a:pPr marL="0" indent="0">
              <a:buNone/>
            </a:pPr>
            <a:endParaRPr lang="en-US" dirty="0"/>
          </a:p>
          <a:p>
            <a:pPr marL="0" indent="0">
              <a:buNone/>
            </a:pPr>
            <a:r>
              <a:rPr lang="tr-TR" dirty="0"/>
              <a:t>Tehditlere karşı; </a:t>
            </a:r>
            <a:endParaRPr lang="en-US" dirty="0"/>
          </a:p>
          <a:p>
            <a:pPr lvl="0"/>
            <a:r>
              <a:rPr lang="tr-TR" dirty="0"/>
              <a:t>Bilgi,</a:t>
            </a:r>
            <a:endParaRPr lang="en-US" dirty="0"/>
          </a:p>
          <a:p>
            <a:pPr lvl="0"/>
            <a:r>
              <a:rPr lang="tr-TR" dirty="0"/>
              <a:t>Yazılım,</a:t>
            </a:r>
            <a:endParaRPr lang="en-US" dirty="0"/>
          </a:p>
          <a:p>
            <a:pPr lvl="0"/>
            <a:r>
              <a:rPr lang="tr-TR" dirty="0"/>
              <a:t>Donanım,</a:t>
            </a:r>
            <a:endParaRPr lang="en-US" dirty="0"/>
          </a:p>
          <a:p>
            <a:pPr lvl="0"/>
            <a:r>
              <a:rPr lang="en-US" dirty="0" err="1"/>
              <a:t>Fiziks</a:t>
            </a:r>
            <a:r>
              <a:rPr lang="tr-TR" dirty="0"/>
              <a:t>el alanlar,</a:t>
            </a:r>
            <a:endParaRPr lang="en-US" dirty="0"/>
          </a:p>
          <a:p>
            <a:pPr lvl="0"/>
            <a:r>
              <a:rPr lang="tr-TR" dirty="0"/>
              <a:t>Hizmetler,</a:t>
            </a:r>
            <a:endParaRPr lang="en-US" dirty="0"/>
          </a:p>
          <a:p>
            <a:pPr lvl="0"/>
            <a:r>
              <a:rPr lang="tr-TR" dirty="0"/>
              <a:t>Veri depolama ortamları,</a:t>
            </a:r>
            <a:endParaRPr lang="en-US" dirty="0"/>
          </a:p>
          <a:p>
            <a:pPr lvl="0"/>
            <a:r>
              <a:rPr lang="tr-TR" dirty="0"/>
              <a:t>İletişim ortamları,</a:t>
            </a:r>
            <a:endParaRPr lang="en-US" dirty="0"/>
          </a:p>
          <a:p>
            <a:pPr lvl="0"/>
            <a:r>
              <a:rPr lang="tr-TR" dirty="0"/>
              <a:t>İnsan ve</a:t>
            </a:r>
            <a:endParaRPr lang="en-US" dirty="0"/>
          </a:p>
          <a:p>
            <a:pPr lvl="0"/>
            <a:r>
              <a:rPr lang="tr-TR" dirty="0"/>
              <a:t>Saygınlık korunmalıdır. </a:t>
            </a:r>
            <a:endParaRPr lang="en-US" dirty="0"/>
          </a:p>
          <a:p>
            <a:endParaRPr lang="en-US" dirty="0"/>
          </a:p>
        </p:txBody>
      </p:sp>
    </p:spTree>
    <p:extLst>
      <p:ext uri="{BB962C8B-B14F-4D97-AF65-F5344CB8AC3E}">
        <p14:creationId xmlns:p14="http://schemas.microsoft.com/office/powerpoint/2010/main" val="31717857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8477CD1-EECD-EFC1-73BC-7AF28BACB30F}"/>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04CEAE02-2378-2F27-8911-602FB2C6B4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20569F2C-8433-D661-5667-45A555EDDC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B557E947-8659-A689-ADBD-46A1E9087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6B9D27C5-AFA5-9377-5B8E-74E5FA07BE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73A46854-28FD-F40A-0FFC-0F4D7A9A23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998500F4-0A18-E46B-4477-A9D3B3CDF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4B6DBFF3-1764-8551-9F00-FB1EC5E14A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22E411F-7DB6-4189-4630-FE1074F9AD10}"/>
              </a:ext>
            </a:extLst>
          </p:cNvPr>
          <p:cNvSpPr>
            <a:spLocks noGrp="1"/>
          </p:cNvSpPr>
          <p:nvPr>
            <p:ph type="title"/>
          </p:nvPr>
        </p:nvSpPr>
        <p:spPr>
          <a:xfrm>
            <a:off x="466722" y="586855"/>
            <a:ext cx="3201366" cy="3387497"/>
          </a:xfrm>
        </p:spPr>
        <p:txBody>
          <a:bodyPr anchor="b">
            <a:normAutofit/>
          </a:bodyPr>
          <a:lstStyle/>
          <a:p>
            <a:r>
              <a:rPr lang="tr-TR" sz="4000" b="1" dirty="0">
                <a:solidFill>
                  <a:schemeClr val="bg1"/>
                </a:solidFill>
              </a:rPr>
              <a:t>Bilgi Güvenliğinin Üç Temel İlkesi</a:t>
            </a:r>
            <a:endParaRPr lang="en-US" sz="3600" dirty="0">
              <a:solidFill>
                <a:schemeClr val="bg1"/>
              </a:solidFill>
            </a:endParaRPr>
          </a:p>
        </p:txBody>
      </p:sp>
      <p:sp>
        <p:nvSpPr>
          <p:cNvPr id="3" name="Content Placeholder 2">
            <a:extLst>
              <a:ext uri="{FF2B5EF4-FFF2-40B4-BE49-F238E27FC236}">
                <a16:creationId xmlns:a16="http://schemas.microsoft.com/office/drawing/2014/main" id="{F87BAD81-90C1-C001-0BF3-3F4873BD19BB}"/>
              </a:ext>
            </a:extLst>
          </p:cNvPr>
          <p:cNvSpPr>
            <a:spLocks noGrp="1"/>
          </p:cNvSpPr>
          <p:nvPr>
            <p:ph idx="1"/>
          </p:nvPr>
        </p:nvSpPr>
        <p:spPr>
          <a:xfrm>
            <a:off x="4810259" y="649480"/>
            <a:ext cx="6555347" cy="5546047"/>
          </a:xfrm>
        </p:spPr>
        <p:txBody>
          <a:bodyPr anchor="ctr">
            <a:normAutofit/>
          </a:bodyPr>
          <a:lstStyle/>
          <a:p>
            <a:endParaRPr lang="en-GB" sz="2000" dirty="0"/>
          </a:p>
          <a:p>
            <a:r>
              <a:rPr lang="en-US" dirty="0"/>
              <a:t>G</a:t>
            </a:r>
            <a:r>
              <a:rPr lang="tr-TR" dirty="0" err="1"/>
              <a:t>izlilik</a:t>
            </a:r>
            <a:r>
              <a:rPr lang="tr-TR" dirty="0"/>
              <a:t>, bütünlük ve kullanılabilirlik</a:t>
            </a:r>
            <a:endParaRPr lang="en-US" dirty="0"/>
          </a:p>
          <a:p>
            <a:pPr marL="0" indent="0">
              <a:buNone/>
            </a:pPr>
            <a:endParaRPr lang="en-US" sz="2400" dirty="0"/>
          </a:p>
          <a:p>
            <a:pPr lvl="2"/>
            <a:r>
              <a:rPr lang="tr-TR" sz="2800" i="1" dirty="0"/>
              <a:t>Gizlilik</a:t>
            </a:r>
            <a:r>
              <a:rPr lang="tr-TR" sz="2800" dirty="0"/>
              <a:t>, bilgiye yetkisiz erişimi önlemenin güvencesidir; </a:t>
            </a:r>
            <a:endParaRPr lang="en-US" sz="2800" dirty="0"/>
          </a:p>
          <a:p>
            <a:pPr lvl="2"/>
            <a:r>
              <a:rPr lang="tr-TR" sz="2800" i="1" dirty="0"/>
              <a:t>Bütünlük</a:t>
            </a:r>
            <a:r>
              <a:rPr lang="tr-TR" sz="2800" dirty="0"/>
              <a:t>, bilginin doğru ve değişmemiş olduğunun güvencesidir; </a:t>
            </a:r>
            <a:endParaRPr lang="en-US" sz="2800" dirty="0"/>
          </a:p>
          <a:p>
            <a:pPr lvl="2"/>
            <a:r>
              <a:rPr lang="tr-TR" sz="2800" i="1" dirty="0"/>
              <a:t>Kullanılabilirlik</a:t>
            </a:r>
            <a:r>
              <a:rPr lang="tr-TR" sz="2800" dirty="0"/>
              <a:t>, gereksinim duyulduğunda yetkili kişiler tarafından bilgiye erişilebileceğinin güvencesidir.	</a:t>
            </a:r>
            <a:endParaRPr lang="en-US" sz="2800" dirty="0"/>
          </a:p>
        </p:txBody>
      </p:sp>
    </p:spTree>
    <p:extLst>
      <p:ext uri="{BB962C8B-B14F-4D97-AF65-F5344CB8AC3E}">
        <p14:creationId xmlns:p14="http://schemas.microsoft.com/office/powerpoint/2010/main" val="2154696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84CB53F-08C0-CFB5-EAC4-5371C791D2F9}"/>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21325953-FF1F-24DA-5817-7A1187CA2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10F06DE8-8276-FCB6-A368-3C0FC42212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E5328C62-E0CD-5198-7CF6-37CE435C3A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E884CC24-797B-40B5-B73E-FBA8965A44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43F151F2-3217-9B6E-94C8-96DD6AF34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53C6BB17-EA2B-4B2F-54DF-521ED00434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AA1AD52B-F9B0-FC14-F129-139265162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3803B4-DF63-9A1F-B565-FF5199E63804}"/>
              </a:ext>
            </a:extLst>
          </p:cNvPr>
          <p:cNvSpPr>
            <a:spLocks noGrp="1"/>
          </p:cNvSpPr>
          <p:nvPr>
            <p:ph type="title"/>
          </p:nvPr>
        </p:nvSpPr>
        <p:spPr>
          <a:xfrm>
            <a:off x="466722" y="586855"/>
            <a:ext cx="3201366" cy="3387497"/>
          </a:xfrm>
        </p:spPr>
        <p:txBody>
          <a:bodyPr anchor="b">
            <a:normAutofit/>
          </a:bodyPr>
          <a:lstStyle/>
          <a:p>
            <a:r>
              <a:rPr lang="tr-TR" sz="4000" b="1" dirty="0">
                <a:solidFill>
                  <a:schemeClr val="bg1"/>
                </a:solidFill>
              </a:rPr>
              <a:t>Bilgi Güvenliği </a:t>
            </a:r>
            <a:r>
              <a:rPr lang="en-US" sz="4000" b="1" dirty="0" err="1">
                <a:solidFill>
                  <a:schemeClr val="bg1"/>
                </a:solidFill>
              </a:rPr>
              <a:t>Yönetim</a:t>
            </a:r>
            <a:r>
              <a:rPr lang="en-US" sz="4000" b="1" dirty="0">
                <a:solidFill>
                  <a:schemeClr val="bg1"/>
                </a:solidFill>
              </a:rPr>
              <a:t> </a:t>
            </a:r>
            <a:r>
              <a:rPr lang="en-US" sz="4000" b="1" dirty="0" err="1">
                <a:solidFill>
                  <a:schemeClr val="bg1"/>
                </a:solidFill>
              </a:rPr>
              <a:t>Sistemi</a:t>
            </a:r>
            <a:r>
              <a:rPr lang="en-US" sz="4000" b="1" dirty="0">
                <a:solidFill>
                  <a:schemeClr val="bg1"/>
                </a:solidFill>
              </a:rPr>
              <a:t> (BGYS)</a:t>
            </a:r>
            <a:endParaRPr lang="en-US" sz="3600" dirty="0">
              <a:solidFill>
                <a:schemeClr val="bg1"/>
              </a:solidFill>
            </a:endParaRPr>
          </a:p>
        </p:txBody>
      </p:sp>
      <p:sp>
        <p:nvSpPr>
          <p:cNvPr id="3" name="Content Placeholder 2">
            <a:extLst>
              <a:ext uri="{FF2B5EF4-FFF2-40B4-BE49-F238E27FC236}">
                <a16:creationId xmlns:a16="http://schemas.microsoft.com/office/drawing/2014/main" id="{4D245DA2-CEEE-9A00-5A1B-0328A0665B36}"/>
              </a:ext>
            </a:extLst>
          </p:cNvPr>
          <p:cNvSpPr>
            <a:spLocks noGrp="1"/>
          </p:cNvSpPr>
          <p:nvPr>
            <p:ph idx="1"/>
          </p:nvPr>
        </p:nvSpPr>
        <p:spPr>
          <a:xfrm>
            <a:off x="4810259" y="649480"/>
            <a:ext cx="6555347" cy="5546047"/>
          </a:xfrm>
        </p:spPr>
        <p:txBody>
          <a:bodyPr anchor="ctr">
            <a:normAutofit/>
          </a:bodyPr>
          <a:lstStyle/>
          <a:p>
            <a:r>
              <a:rPr lang="tr-TR" dirty="0"/>
              <a:t>Bilgi Güvenliği Yönetim Sistemi, bilgi güvenliği altyapısını bir kuruluşta kurmak, işletmek, izlemek, gözden geçirmek ve iyileştirmek amacıyla geliştirilmiş, işlerliği ve sürekliliği güvence altına alınmış bir yönetim sürecidir.</a:t>
            </a:r>
            <a:endParaRPr lang="en-US" sz="2800" dirty="0"/>
          </a:p>
        </p:txBody>
      </p:sp>
    </p:spTree>
    <p:extLst>
      <p:ext uri="{BB962C8B-B14F-4D97-AF65-F5344CB8AC3E}">
        <p14:creationId xmlns:p14="http://schemas.microsoft.com/office/powerpoint/2010/main" val="3873075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31FF163-3EE2-CEA5-2C58-6D48FD9FD585}"/>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209BD42C-E48F-F6CF-6C28-C0F381325A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80215539-3DA0-9EF0-4B01-716ABECD0F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1FB3DFA6-0349-DC26-2CC2-130EF77B2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F3578171-148E-268C-44C1-3CA81008B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1306DEB4-47D8-B820-C480-D33EB811AB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E752D575-9621-EE0C-1D1E-57C0409BE4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9CC4B75D-FA88-85FF-E362-28D4ADDC89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D3084F0-E6A4-E914-935E-E1C848FDA1F1}"/>
              </a:ext>
            </a:extLst>
          </p:cNvPr>
          <p:cNvSpPr>
            <a:spLocks noGrp="1"/>
          </p:cNvSpPr>
          <p:nvPr>
            <p:ph type="title"/>
          </p:nvPr>
        </p:nvSpPr>
        <p:spPr>
          <a:xfrm>
            <a:off x="466722" y="586855"/>
            <a:ext cx="3201366" cy="3387497"/>
          </a:xfrm>
        </p:spPr>
        <p:txBody>
          <a:bodyPr anchor="b">
            <a:normAutofit/>
          </a:bodyPr>
          <a:lstStyle/>
          <a:p>
            <a:r>
              <a:rPr lang="tr-TR" sz="4000" b="1" dirty="0">
                <a:solidFill>
                  <a:schemeClr val="bg1"/>
                </a:solidFill>
              </a:rPr>
              <a:t>Bilgi Güvenliği </a:t>
            </a:r>
            <a:r>
              <a:rPr lang="en-US" sz="4000" b="1" dirty="0" err="1">
                <a:solidFill>
                  <a:schemeClr val="bg1"/>
                </a:solidFill>
              </a:rPr>
              <a:t>Yönetim</a:t>
            </a:r>
            <a:r>
              <a:rPr lang="en-US" sz="4000" b="1" dirty="0">
                <a:solidFill>
                  <a:schemeClr val="bg1"/>
                </a:solidFill>
              </a:rPr>
              <a:t> </a:t>
            </a:r>
            <a:r>
              <a:rPr lang="en-US" sz="4000" b="1" dirty="0" err="1">
                <a:solidFill>
                  <a:schemeClr val="bg1"/>
                </a:solidFill>
              </a:rPr>
              <a:t>Sistemi</a:t>
            </a:r>
            <a:r>
              <a:rPr lang="en-US" sz="4000" b="1" dirty="0">
                <a:solidFill>
                  <a:schemeClr val="bg1"/>
                </a:solidFill>
              </a:rPr>
              <a:t> (BGYS)</a:t>
            </a:r>
            <a:endParaRPr lang="en-US" sz="3600" dirty="0">
              <a:solidFill>
                <a:schemeClr val="bg1"/>
              </a:solidFill>
            </a:endParaRPr>
          </a:p>
        </p:txBody>
      </p:sp>
      <p:sp>
        <p:nvSpPr>
          <p:cNvPr id="3" name="Content Placeholder 2">
            <a:extLst>
              <a:ext uri="{FF2B5EF4-FFF2-40B4-BE49-F238E27FC236}">
                <a16:creationId xmlns:a16="http://schemas.microsoft.com/office/drawing/2014/main" id="{1B4B52DE-AF71-842C-2E7C-F26F8BE5DBB5}"/>
              </a:ext>
            </a:extLst>
          </p:cNvPr>
          <p:cNvSpPr>
            <a:spLocks noGrp="1"/>
          </p:cNvSpPr>
          <p:nvPr>
            <p:ph idx="1"/>
          </p:nvPr>
        </p:nvSpPr>
        <p:spPr>
          <a:xfrm>
            <a:off x="4810259" y="206830"/>
            <a:ext cx="6555347" cy="6487884"/>
          </a:xfrm>
        </p:spPr>
        <p:txBody>
          <a:bodyPr anchor="ctr">
            <a:normAutofit fontScale="85000" lnSpcReduction="20000"/>
          </a:bodyPr>
          <a:lstStyle/>
          <a:p>
            <a:r>
              <a:rPr lang="tr-TR" dirty="0"/>
              <a:t>Sistem, aşağıdaki </a:t>
            </a:r>
            <a:r>
              <a:rPr lang="en-US" dirty="0" err="1"/>
              <a:t>süreçleri</a:t>
            </a:r>
            <a:r>
              <a:rPr lang="en-US" dirty="0"/>
              <a:t> </a:t>
            </a:r>
            <a:r>
              <a:rPr lang="en-US" dirty="0" err="1"/>
              <a:t>kapsar</a:t>
            </a:r>
            <a:r>
              <a:rPr lang="tr-TR" dirty="0"/>
              <a:t>:</a:t>
            </a:r>
            <a:endParaRPr lang="en-US" dirty="0"/>
          </a:p>
          <a:p>
            <a:endParaRPr lang="en-US" sz="2400" dirty="0"/>
          </a:p>
          <a:p>
            <a:pPr lvl="1">
              <a:buFont typeface="Wingdings" panose="05000000000000000000" pitchFamily="2" charset="2"/>
              <a:buChar char="Ø"/>
            </a:pPr>
            <a:r>
              <a:rPr lang="tr-TR" dirty="0"/>
              <a:t>Bilgi Güvenliği Politikası</a:t>
            </a:r>
            <a:endParaRPr lang="en-US" sz="2000" dirty="0"/>
          </a:p>
          <a:p>
            <a:pPr lvl="1">
              <a:buFont typeface="Wingdings" panose="05000000000000000000" pitchFamily="2" charset="2"/>
              <a:buChar char="Ø"/>
            </a:pPr>
            <a:r>
              <a:rPr lang="tr-TR" dirty="0"/>
              <a:t>Bilgi Güvenliği Örgütlenmesi</a:t>
            </a:r>
            <a:endParaRPr lang="en-US" sz="2000" dirty="0"/>
          </a:p>
          <a:p>
            <a:pPr lvl="1">
              <a:buFont typeface="Wingdings" panose="05000000000000000000" pitchFamily="2" charset="2"/>
              <a:buChar char="Ø"/>
            </a:pPr>
            <a:r>
              <a:rPr lang="tr-TR" dirty="0"/>
              <a:t>Varlık Yönetimi</a:t>
            </a:r>
            <a:endParaRPr lang="en-US" sz="2000" dirty="0"/>
          </a:p>
          <a:p>
            <a:pPr lvl="1">
              <a:buFont typeface="Wingdings" panose="05000000000000000000" pitchFamily="2" charset="2"/>
              <a:buChar char="Ø"/>
            </a:pPr>
            <a:r>
              <a:rPr lang="tr-TR" dirty="0"/>
              <a:t>Erişim Denetimi</a:t>
            </a:r>
            <a:endParaRPr lang="en-US" sz="2000" dirty="0"/>
          </a:p>
          <a:p>
            <a:pPr lvl="1">
              <a:buFont typeface="Wingdings" panose="05000000000000000000" pitchFamily="2" charset="2"/>
              <a:buChar char="Ø"/>
            </a:pPr>
            <a:r>
              <a:rPr lang="tr-TR" dirty="0"/>
              <a:t>Yükümlülüklere Uyum (yasalar, yönetmelikler ve yönergeler)</a:t>
            </a:r>
            <a:endParaRPr lang="en-US" sz="2000" dirty="0"/>
          </a:p>
          <a:p>
            <a:pPr lvl="1">
              <a:buFont typeface="Wingdings" panose="05000000000000000000" pitchFamily="2" charset="2"/>
              <a:buChar char="Ø"/>
            </a:pPr>
            <a:r>
              <a:rPr lang="tr-TR" dirty="0"/>
              <a:t>Bilgi Güvenliği İhlalleri Yönetimi</a:t>
            </a:r>
            <a:endParaRPr lang="en-US" sz="2000" dirty="0"/>
          </a:p>
          <a:p>
            <a:pPr lvl="1">
              <a:buFont typeface="Wingdings" panose="05000000000000000000" pitchFamily="2" charset="2"/>
              <a:buChar char="Ø"/>
            </a:pPr>
            <a:r>
              <a:rPr lang="tr-TR" dirty="0"/>
              <a:t>İnsan Kaynakları Güvenliği</a:t>
            </a:r>
            <a:endParaRPr lang="en-US" sz="2000" dirty="0"/>
          </a:p>
          <a:p>
            <a:pPr lvl="1">
              <a:buFont typeface="Wingdings" panose="05000000000000000000" pitchFamily="2" charset="2"/>
              <a:buChar char="Ø"/>
            </a:pPr>
            <a:r>
              <a:rPr lang="tr-TR" dirty="0"/>
              <a:t>Fiziksel ve Çevresel Güvenlik</a:t>
            </a:r>
            <a:endParaRPr lang="en-US" dirty="0"/>
          </a:p>
          <a:p>
            <a:pPr lvl="1">
              <a:buFont typeface="Wingdings" panose="05000000000000000000" pitchFamily="2" charset="2"/>
              <a:buChar char="Ø"/>
            </a:pPr>
            <a:r>
              <a:rPr lang="en-US" dirty="0" err="1"/>
              <a:t>Kriptografi</a:t>
            </a:r>
            <a:endParaRPr lang="en-US" dirty="0"/>
          </a:p>
          <a:p>
            <a:pPr lvl="1">
              <a:buFont typeface="Wingdings" panose="05000000000000000000" pitchFamily="2" charset="2"/>
              <a:buChar char="Ø"/>
            </a:pPr>
            <a:r>
              <a:rPr lang="tr-TR" dirty="0"/>
              <a:t>Bilgi Sistemleri Edinim, Geliştirme, Bakım</a:t>
            </a:r>
            <a:endParaRPr lang="en-US" sz="2000" dirty="0"/>
          </a:p>
          <a:p>
            <a:pPr lvl="1">
              <a:buFont typeface="Wingdings" panose="05000000000000000000" pitchFamily="2" charset="2"/>
              <a:buChar char="Ø"/>
            </a:pPr>
            <a:r>
              <a:rPr lang="tr-TR" dirty="0"/>
              <a:t>İletişim ve İşletim</a:t>
            </a:r>
            <a:endParaRPr lang="en-US" sz="2000" dirty="0"/>
          </a:p>
          <a:p>
            <a:pPr lvl="1">
              <a:buFont typeface="Wingdings" panose="05000000000000000000" pitchFamily="2" charset="2"/>
              <a:buChar char="Ø"/>
            </a:pPr>
            <a:r>
              <a:rPr lang="tr-TR" dirty="0"/>
              <a:t>İş Sürekliliği Yönetimi</a:t>
            </a:r>
            <a:endParaRPr lang="en-US" sz="2000" dirty="0"/>
          </a:p>
          <a:p>
            <a:pPr lvl="1">
              <a:buFont typeface="Wingdings" panose="05000000000000000000" pitchFamily="2" charset="2"/>
              <a:buChar char="Ø"/>
            </a:pPr>
            <a:r>
              <a:rPr lang="tr-TR" dirty="0"/>
              <a:t>Risk Yönetimi</a:t>
            </a:r>
            <a:endParaRPr lang="en-US" sz="2000" dirty="0"/>
          </a:p>
          <a:p>
            <a:pPr marL="0" indent="0">
              <a:buNone/>
            </a:pPr>
            <a:endParaRPr lang="en-US" sz="2400" dirty="0"/>
          </a:p>
          <a:p>
            <a:r>
              <a:rPr lang="tr-TR" dirty="0" err="1"/>
              <a:t>BGYS’nin</a:t>
            </a:r>
            <a:r>
              <a:rPr lang="tr-TR" dirty="0"/>
              <a:t> kurulması için yönetimin desteği zorunludur. </a:t>
            </a:r>
            <a:endParaRPr lang="en-US" sz="2400" dirty="0"/>
          </a:p>
          <a:p>
            <a:r>
              <a:rPr lang="tr-TR" dirty="0"/>
              <a:t>Kurumsal bir varlık olan bilginin korunmasından tüm kurum çalışanları sorumludur.</a:t>
            </a:r>
            <a:endParaRPr lang="en-US" sz="2400" dirty="0"/>
          </a:p>
        </p:txBody>
      </p:sp>
    </p:spTree>
    <p:extLst>
      <p:ext uri="{BB962C8B-B14F-4D97-AF65-F5344CB8AC3E}">
        <p14:creationId xmlns:p14="http://schemas.microsoft.com/office/powerpoint/2010/main" val="3082635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98761467-7640-47B1-90D4-04ADAD632C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oudy Old Style" panose="02040603050505030304"/>
              <a:ea typeface="+mn-ea"/>
              <a:cs typeface="+mn-cs"/>
            </a:endParaRPr>
          </a:p>
        </p:txBody>
      </p:sp>
      <p:sp useBgFill="1">
        <p:nvSpPr>
          <p:cNvPr id="45" name="Freeform: Shape 44">
            <a:extLst>
              <a:ext uri="{FF2B5EF4-FFF2-40B4-BE49-F238E27FC236}">
                <a16:creationId xmlns:a16="http://schemas.microsoft.com/office/drawing/2014/main" id="{738B1503-6FE9-46B4-9354-E943D91B11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8386486" cy="6858002"/>
          </a:xfrm>
          <a:custGeom>
            <a:avLst/>
            <a:gdLst>
              <a:gd name="connsiteX0" fmla="*/ 0 w 6088489"/>
              <a:gd name="connsiteY0" fmla="*/ 0 h 6858002"/>
              <a:gd name="connsiteX1" fmla="*/ 3563332 w 6088489"/>
              <a:gd name="connsiteY1" fmla="*/ 0 h 6858002"/>
              <a:gd name="connsiteX2" fmla="*/ 3563332 w 6088489"/>
              <a:gd name="connsiteY2" fmla="*/ 3 h 6858002"/>
              <a:gd name="connsiteX3" fmla="*/ 5842099 w 6088489"/>
              <a:gd name="connsiteY3" fmla="*/ 3 h 6858002"/>
              <a:gd name="connsiteX4" fmla="*/ 5842099 w 6088489"/>
              <a:gd name="connsiteY4" fmla="*/ 4 h 6858002"/>
              <a:gd name="connsiteX5" fmla="*/ 5835346 w 6088489"/>
              <a:gd name="connsiteY5" fmla="*/ 4 h 6858002"/>
              <a:gd name="connsiteX6" fmla="*/ 5841229 w 6088489"/>
              <a:gd name="connsiteY6" fmla="*/ 40466 h 6858002"/>
              <a:gd name="connsiteX7" fmla="*/ 5858543 w 6088489"/>
              <a:gd name="connsiteY7" fmla="*/ 159110 h 6858002"/>
              <a:gd name="connsiteX8" fmla="*/ 5870645 w 6088489"/>
              <a:gd name="connsiteY8" fmla="*/ 245521 h 6858002"/>
              <a:gd name="connsiteX9" fmla="*/ 5883420 w 6088489"/>
              <a:gd name="connsiteY9" fmla="*/ 348391 h 6858002"/>
              <a:gd name="connsiteX10" fmla="*/ 5898716 w 6088489"/>
              <a:gd name="connsiteY10" fmla="*/ 470463 h 6858002"/>
              <a:gd name="connsiteX11" fmla="*/ 5914853 w 6088489"/>
              <a:gd name="connsiteY11" fmla="*/ 605566 h 6858002"/>
              <a:gd name="connsiteX12" fmla="*/ 5931830 w 6088489"/>
              <a:gd name="connsiteY12" fmla="*/ 757813 h 6858002"/>
              <a:gd name="connsiteX13" fmla="*/ 5949815 w 6088489"/>
              <a:gd name="connsiteY13" fmla="*/ 923777 h 6858002"/>
              <a:gd name="connsiteX14" fmla="*/ 5967801 w 6088489"/>
              <a:gd name="connsiteY14" fmla="*/ 1104142 h 6858002"/>
              <a:gd name="connsiteX15" fmla="*/ 5986122 w 6088489"/>
              <a:gd name="connsiteY15" fmla="*/ 1296166 h 6858002"/>
              <a:gd name="connsiteX16" fmla="*/ 6003099 w 6088489"/>
              <a:gd name="connsiteY16" fmla="*/ 1503278 h 6858002"/>
              <a:gd name="connsiteX17" fmla="*/ 6019404 w 6088489"/>
              <a:gd name="connsiteY17" fmla="*/ 1719991 h 6858002"/>
              <a:gd name="connsiteX18" fmla="*/ 6034196 w 6088489"/>
              <a:gd name="connsiteY18" fmla="*/ 1949048 h 6858002"/>
              <a:gd name="connsiteX19" fmla="*/ 6048315 w 6088489"/>
              <a:gd name="connsiteY19" fmla="*/ 2187706 h 6858002"/>
              <a:gd name="connsiteX20" fmla="*/ 6061595 w 6088489"/>
              <a:gd name="connsiteY20" fmla="*/ 2436652 h 6858002"/>
              <a:gd name="connsiteX21" fmla="*/ 6066301 w 6088489"/>
              <a:gd name="connsiteY21" fmla="*/ 2564211 h 6858002"/>
              <a:gd name="connsiteX22" fmla="*/ 6071512 w 6088489"/>
              <a:gd name="connsiteY22" fmla="*/ 2694512 h 6858002"/>
              <a:gd name="connsiteX23" fmla="*/ 6076386 w 6088489"/>
              <a:gd name="connsiteY23" fmla="*/ 2826871 h 6858002"/>
              <a:gd name="connsiteX24" fmla="*/ 6079580 w 6088489"/>
              <a:gd name="connsiteY24" fmla="*/ 2959917 h 6858002"/>
              <a:gd name="connsiteX25" fmla="*/ 6082438 w 6088489"/>
              <a:gd name="connsiteY25" fmla="*/ 3095705 h 6858002"/>
              <a:gd name="connsiteX26" fmla="*/ 6085463 w 6088489"/>
              <a:gd name="connsiteY26" fmla="*/ 3232865 h 6858002"/>
              <a:gd name="connsiteX27" fmla="*/ 6087480 w 6088489"/>
              <a:gd name="connsiteY27" fmla="*/ 3372768 h 6858002"/>
              <a:gd name="connsiteX28" fmla="*/ 6087480 w 6088489"/>
              <a:gd name="connsiteY28" fmla="*/ 3514043 h 6858002"/>
              <a:gd name="connsiteX29" fmla="*/ 6088489 w 6088489"/>
              <a:gd name="connsiteY29" fmla="*/ 3656689 h 6858002"/>
              <a:gd name="connsiteX30" fmla="*/ 6087480 w 6088489"/>
              <a:gd name="connsiteY30" fmla="*/ 3800707 h 6858002"/>
              <a:gd name="connsiteX31" fmla="*/ 6085463 w 6088489"/>
              <a:gd name="connsiteY31" fmla="*/ 3946783 h 6858002"/>
              <a:gd name="connsiteX32" fmla="*/ 6083614 w 6088489"/>
              <a:gd name="connsiteY32" fmla="*/ 4092858 h 6858002"/>
              <a:gd name="connsiteX33" fmla="*/ 6079580 w 6088489"/>
              <a:gd name="connsiteY33" fmla="*/ 4240991 h 6858002"/>
              <a:gd name="connsiteX34" fmla="*/ 6075378 w 6088489"/>
              <a:gd name="connsiteY34" fmla="*/ 4390495 h 6858002"/>
              <a:gd name="connsiteX35" fmla="*/ 6070503 w 6088489"/>
              <a:gd name="connsiteY35" fmla="*/ 4540000 h 6858002"/>
              <a:gd name="connsiteX36" fmla="*/ 6063612 w 6088489"/>
              <a:gd name="connsiteY36" fmla="*/ 4690876 h 6858002"/>
              <a:gd name="connsiteX37" fmla="*/ 6055375 w 6088489"/>
              <a:gd name="connsiteY37" fmla="*/ 4843123 h 6858002"/>
              <a:gd name="connsiteX38" fmla="*/ 6047475 w 6088489"/>
              <a:gd name="connsiteY38" fmla="*/ 4996057 h 6858002"/>
              <a:gd name="connsiteX39" fmla="*/ 6037390 w 6088489"/>
              <a:gd name="connsiteY39" fmla="*/ 5148990 h 6858002"/>
              <a:gd name="connsiteX40" fmla="*/ 6025287 w 6088489"/>
              <a:gd name="connsiteY40" fmla="*/ 5303981 h 6858002"/>
              <a:gd name="connsiteX41" fmla="*/ 6013185 w 6088489"/>
              <a:gd name="connsiteY41" fmla="*/ 5456914 h 6858002"/>
              <a:gd name="connsiteX42" fmla="*/ 5999233 w 6088489"/>
              <a:gd name="connsiteY42" fmla="*/ 5612591 h 6858002"/>
              <a:gd name="connsiteX43" fmla="*/ 5983937 w 6088489"/>
              <a:gd name="connsiteY43" fmla="*/ 5768953 h 6858002"/>
              <a:gd name="connsiteX44" fmla="*/ 5967801 w 6088489"/>
              <a:gd name="connsiteY44" fmla="*/ 5923258 h 6858002"/>
              <a:gd name="connsiteX45" fmla="*/ 5948975 w 6088489"/>
              <a:gd name="connsiteY45" fmla="*/ 6079621 h 6858002"/>
              <a:gd name="connsiteX46" fmla="*/ 5928804 w 6088489"/>
              <a:gd name="connsiteY46" fmla="*/ 6235297 h 6858002"/>
              <a:gd name="connsiteX47" fmla="*/ 5908801 w 6088489"/>
              <a:gd name="connsiteY47" fmla="*/ 6391660 h 6858002"/>
              <a:gd name="connsiteX48" fmla="*/ 5885437 w 6088489"/>
              <a:gd name="connsiteY48" fmla="*/ 6547336 h 6858002"/>
              <a:gd name="connsiteX49" fmla="*/ 5861568 w 6088489"/>
              <a:gd name="connsiteY49" fmla="*/ 6702327 h 6858002"/>
              <a:gd name="connsiteX50" fmla="*/ 5836524 w 6088489"/>
              <a:gd name="connsiteY50" fmla="*/ 6858002 h 6858002"/>
              <a:gd name="connsiteX51" fmla="*/ 3563332 w 6088489"/>
              <a:gd name="connsiteY51" fmla="*/ 6858002 h 6858002"/>
              <a:gd name="connsiteX52" fmla="*/ 1223490 w 6088489"/>
              <a:gd name="connsiteY52" fmla="*/ 6858002 h 6858002"/>
              <a:gd name="connsiteX53" fmla="*/ 0 w 6088489"/>
              <a:gd name="connsiteY53" fmla="*/ 685800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8489" h="6858002">
                <a:moveTo>
                  <a:pt x="0" y="0"/>
                </a:moveTo>
                <a:lnTo>
                  <a:pt x="3563332" y="0"/>
                </a:lnTo>
                <a:lnTo>
                  <a:pt x="3563332" y="3"/>
                </a:lnTo>
                <a:lnTo>
                  <a:pt x="5842099" y="3"/>
                </a:lnTo>
                <a:lnTo>
                  <a:pt x="5842099" y="4"/>
                </a:lnTo>
                <a:lnTo>
                  <a:pt x="5835346" y="4"/>
                </a:lnTo>
                <a:lnTo>
                  <a:pt x="5841229" y="40466"/>
                </a:lnTo>
                <a:lnTo>
                  <a:pt x="5858543" y="159110"/>
                </a:lnTo>
                <a:lnTo>
                  <a:pt x="5870645" y="245521"/>
                </a:lnTo>
                <a:lnTo>
                  <a:pt x="5883420" y="348391"/>
                </a:lnTo>
                <a:lnTo>
                  <a:pt x="5898716" y="470463"/>
                </a:lnTo>
                <a:lnTo>
                  <a:pt x="5914853" y="605566"/>
                </a:lnTo>
                <a:lnTo>
                  <a:pt x="5931830" y="757813"/>
                </a:lnTo>
                <a:lnTo>
                  <a:pt x="5949815" y="923777"/>
                </a:lnTo>
                <a:lnTo>
                  <a:pt x="5967801" y="1104142"/>
                </a:lnTo>
                <a:lnTo>
                  <a:pt x="5986122" y="1296166"/>
                </a:lnTo>
                <a:lnTo>
                  <a:pt x="6003099" y="1503278"/>
                </a:lnTo>
                <a:lnTo>
                  <a:pt x="6019404" y="1719991"/>
                </a:lnTo>
                <a:lnTo>
                  <a:pt x="6034196" y="1949048"/>
                </a:lnTo>
                <a:lnTo>
                  <a:pt x="6048315" y="2187706"/>
                </a:lnTo>
                <a:lnTo>
                  <a:pt x="6061595" y="2436652"/>
                </a:lnTo>
                <a:lnTo>
                  <a:pt x="6066301" y="2564211"/>
                </a:lnTo>
                <a:lnTo>
                  <a:pt x="6071512" y="2694512"/>
                </a:lnTo>
                <a:lnTo>
                  <a:pt x="6076386" y="2826871"/>
                </a:lnTo>
                <a:lnTo>
                  <a:pt x="6079580" y="2959917"/>
                </a:lnTo>
                <a:lnTo>
                  <a:pt x="6082438" y="3095705"/>
                </a:lnTo>
                <a:lnTo>
                  <a:pt x="6085463" y="3232865"/>
                </a:lnTo>
                <a:lnTo>
                  <a:pt x="6087480" y="3372768"/>
                </a:lnTo>
                <a:lnTo>
                  <a:pt x="6087480" y="3514043"/>
                </a:lnTo>
                <a:lnTo>
                  <a:pt x="6088489" y="3656689"/>
                </a:lnTo>
                <a:lnTo>
                  <a:pt x="6087480" y="3800707"/>
                </a:lnTo>
                <a:lnTo>
                  <a:pt x="6085463" y="3946783"/>
                </a:lnTo>
                <a:lnTo>
                  <a:pt x="6083614" y="4092858"/>
                </a:lnTo>
                <a:lnTo>
                  <a:pt x="6079580" y="4240991"/>
                </a:lnTo>
                <a:lnTo>
                  <a:pt x="6075378" y="4390495"/>
                </a:lnTo>
                <a:lnTo>
                  <a:pt x="6070503" y="4540000"/>
                </a:lnTo>
                <a:lnTo>
                  <a:pt x="6063612" y="4690876"/>
                </a:lnTo>
                <a:lnTo>
                  <a:pt x="6055375" y="4843123"/>
                </a:lnTo>
                <a:lnTo>
                  <a:pt x="6047475" y="4996057"/>
                </a:lnTo>
                <a:lnTo>
                  <a:pt x="6037390" y="5148990"/>
                </a:lnTo>
                <a:lnTo>
                  <a:pt x="6025287" y="5303981"/>
                </a:lnTo>
                <a:lnTo>
                  <a:pt x="6013185" y="5456914"/>
                </a:lnTo>
                <a:lnTo>
                  <a:pt x="5999233" y="5612591"/>
                </a:lnTo>
                <a:lnTo>
                  <a:pt x="5983937" y="5768953"/>
                </a:lnTo>
                <a:lnTo>
                  <a:pt x="5967801" y="5923258"/>
                </a:lnTo>
                <a:lnTo>
                  <a:pt x="5948975" y="6079621"/>
                </a:lnTo>
                <a:lnTo>
                  <a:pt x="5928804" y="6235297"/>
                </a:lnTo>
                <a:lnTo>
                  <a:pt x="5908801" y="6391660"/>
                </a:lnTo>
                <a:lnTo>
                  <a:pt x="5885437" y="6547336"/>
                </a:lnTo>
                <a:lnTo>
                  <a:pt x="5861568" y="6702327"/>
                </a:lnTo>
                <a:lnTo>
                  <a:pt x="5836524" y="6858002"/>
                </a:lnTo>
                <a:lnTo>
                  <a:pt x="3563332" y="6858002"/>
                </a:lnTo>
                <a:lnTo>
                  <a:pt x="1223490" y="6858002"/>
                </a:lnTo>
                <a:lnTo>
                  <a:pt x="0" y="6858002"/>
                </a:lnTo>
                <a:close/>
              </a:path>
            </a:pathLst>
          </a:custGeom>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oudy Old Style" panose="02040603050505030304"/>
              <a:ea typeface="+mn-ea"/>
              <a:cs typeface="+mn-cs"/>
            </a:endParaRPr>
          </a:p>
        </p:txBody>
      </p:sp>
      <p:sp>
        <p:nvSpPr>
          <p:cNvPr id="2" name="Title 1">
            <a:extLst>
              <a:ext uri="{FF2B5EF4-FFF2-40B4-BE49-F238E27FC236}">
                <a16:creationId xmlns:a16="http://schemas.microsoft.com/office/drawing/2014/main" id="{ABA1E251-F26B-49E3-BEB0-AEF6D8DC2312}"/>
              </a:ext>
            </a:extLst>
          </p:cNvPr>
          <p:cNvSpPr>
            <a:spLocks noGrp="1"/>
          </p:cNvSpPr>
          <p:nvPr>
            <p:ph type="title"/>
          </p:nvPr>
        </p:nvSpPr>
        <p:spPr>
          <a:xfrm>
            <a:off x="4446686" y="1262739"/>
            <a:ext cx="6197686" cy="1371604"/>
          </a:xfrm>
        </p:spPr>
        <p:txBody>
          <a:bodyPr>
            <a:normAutofit/>
          </a:bodyPr>
          <a:lstStyle/>
          <a:p>
            <a:pPr algn="l"/>
            <a:r>
              <a:rPr lang="en-GB" sz="3200" dirty="0"/>
              <a:t>Ahmet PEKEL</a:t>
            </a:r>
          </a:p>
        </p:txBody>
      </p:sp>
      <p:graphicFrame>
        <p:nvGraphicFramePr>
          <p:cNvPr id="38" name="TextBox 13">
            <a:extLst>
              <a:ext uri="{FF2B5EF4-FFF2-40B4-BE49-F238E27FC236}">
                <a16:creationId xmlns:a16="http://schemas.microsoft.com/office/drawing/2014/main" id="{858B7413-73BC-4EE9-A9C1-94BBBAE89BDF}"/>
              </a:ext>
            </a:extLst>
          </p:cNvPr>
          <p:cNvGraphicFramePr/>
          <p:nvPr>
            <p:extLst>
              <p:ext uri="{D42A27DB-BD31-4B8C-83A1-F6EECF244321}">
                <p14:modId xmlns:p14="http://schemas.microsoft.com/office/powerpoint/2010/main" val="3011868927"/>
              </p:ext>
            </p:extLst>
          </p:nvPr>
        </p:nvGraphicFramePr>
        <p:xfrm>
          <a:off x="456595" y="2922494"/>
          <a:ext cx="11006062" cy="317350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706457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643E106-6FDB-939A-CB23-24E797554CA5}"/>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C060B5B8-F244-F782-403C-A885F5FD13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FECD3A50-A9E2-6B80-F478-8B8C0BFBE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A5F33696-7B26-A466-1CD6-8BDF07B13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B4036BD4-0158-11A7-4AB1-6FA47A8D4D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E642BA16-5F5C-CC59-EC16-C7DDA6EFD6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C845B1C5-2B8C-519E-8D06-4872FAB11C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420BD525-0227-4E01-2DD4-48189284ED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D22AD7-6C30-415F-5E43-96E5769512DF}"/>
              </a:ext>
            </a:extLst>
          </p:cNvPr>
          <p:cNvSpPr>
            <a:spLocks noGrp="1"/>
          </p:cNvSpPr>
          <p:nvPr>
            <p:ph type="title"/>
          </p:nvPr>
        </p:nvSpPr>
        <p:spPr>
          <a:xfrm>
            <a:off x="418225" y="2602465"/>
            <a:ext cx="3201366" cy="545352"/>
          </a:xfrm>
        </p:spPr>
        <p:txBody>
          <a:bodyPr anchor="b">
            <a:normAutofit fontScale="90000"/>
          </a:bodyPr>
          <a:lstStyle/>
          <a:p>
            <a:r>
              <a:rPr lang="tr-TR" sz="4000" b="1">
                <a:solidFill>
                  <a:schemeClr val="bg1"/>
                </a:solidFill>
              </a:rPr>
              <a:t>Güvenlik Açığı</a:t>
            </a:r>
            <a:endParaRPr lang="en-US" sz="3600" dirty="0">
              <a:solidFill>
                <a:schemeClr val="bg1"/>
              </a:solidFill>
            </a:endParaRPr>
          </a:p>
        </p:txBody>
      </p:sp>
      <p:graphicFrame>
        <p:nvGraphicFramePr>
          <p:cNvPr id="474" name="Content Placeholder 2">
            <a:extLst>
              <a:ext uri="{FF2B5EF4-FFF2-40B4-BE49-F238E27FC236}">
                <a16:creationId xmlns:a16="http://schemas.microsoft.com/office/drawing/2014/main" id="{297FACE9-4C15-64B3-682D-DD8959A528D5}"/>
              </a:ext>
            </a:extLst>
          </p:cNvPr>
          <p:cNvGraphicFramePr>
            <a:graphicFrameLocks noGrp="1"/>
          </p:cNvGraphicFramePr>
          <p:nvPr>
            <p:ph idx="1"/>
            <p:extLst>
              <p:ext uri="{D42A27DB-BD31-4B8C-83A1-F6EECF244321}">
                <p14:modId xmlns:p14="http://schemas.microsoft.com/office/powerpoint/2010/main" val="565850754"/>
              </p:ext>
            </p:extLst>
          </p:nvPr>
        </p:nvGraphicFramePr>
        <p:xfrm>
          <a:off x="4810259" y="649480"/>
          <a:ext cx="6555347" cy="55460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146" name="Picture 2">
            <a:extLst>
              <a:ext uri="{FF2B5EF4-FFF2-40B4-BE49-F238E27FC236}">
                <a16:creationId xmlns:a16="http://schemas.microsoft.com/office/drawing/2014/main" id="{7A5E07F8-0117-4D8F-0A5D-513B8B03F00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762" y="4515771"/>
            <a:ext cx="3254829" cy="1830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38144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51746E-CD81-6027-3AEF-B7EBE9422510}"/>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85772938-E8C3-560B-6256-6E60895372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615D678E-008B-A9A2-BFDF-B7BF4DC8D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7BD5DD90-F032-5744-894C-2EA15196F4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166DCD5B-E8D9-E454-37F5-4781B9B2D3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67C91F14-E247-4804-D4ED-8094BF147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CE26B24C-5DC1-F70D-088C-3424B9AC61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99FCC9EB-D9A2-EA42-35F3-448650C92C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A67175-80FB-1FCA-6794-6319C3107DF2}"/>
              </a:ext>
            </a:extLst>
          </p:cNvPr>
          <p:cNvSpPr>
            <a:spLocks noGrp="1"/>
          </p:cNvSpPr>
          <p:nvPr>
            <p:ph type="title"/>
          </p:nvPr>
        </p:nvSpPr>
        <p:spPr>
          <a:xfrm>
            <a:off x="418225" y="1752600"/>
            <a:ext cx="3201366" cy="2157217"/>
          </a:xfrm>
        </p:spPr>
        <p:txBody>
          <a:bodyPr anchor="b">
            <a:normAutofit/>
          </a:bodyPr>
          <a:lstStyle/>
          <a:p>
            <a:r>
              <a:rPr lang="en-US" sz="4000" b="1" dirty="0" err="1">
                <a:solidFill>
                  <a:schemeClr val="bg1"/>
                </a:solidFill>
              </a:rPr>
              <a:t>Güvenlik</a:t>
            </a:r>
            <a:r>
              <a:rPr lang="en-US" sz="4000" b="1" dirty="0">
                <a:solidFill>
                  <a:schemeClr val="bg1"/>
                </a:solidFill>
              </a:rPr>
              <a:t> </a:t>
            </a:r>
            <a:r>
              <a:rPr lang="en-US" sz="4000" b="1" dirty="0" err="1">
                <a:solidFill>
                  <a:schemeClr val="bg1"/>
                </a:solidFill>
              </a:rPr>
              <a:t>Açıklarının</a:t>
            </a:r>
            <a:r>
              <a:rPr lang="en-US" sz="4000" b="1" dirty="0">
                <a:solidFill>
                  <a:schemeClr val="bg1"/>
                </a:solidFill>
              </a:rPr>
              <a:t> </a:t>
            </a:r>
            <a:r>
              <a:rPr lang="en-US" sz="4000" b="1" dirty="0" err="1">
                <a:solidFill>
                  <a:schemeClr val="bg1"/>
                </a:solidFill>
              </a:rPr>
              <a:t>Yönetimi</a:t>
            </a:r>
            <a:endParaRPr lang="en-US" sz="3600" dirty="0">
              <a:solidFill>
                <a:schemeClr val="bg1"/>
              </a:solidFill>
            </a:endParaRPr>
          </a:p>
        </p:txBody>
      </p:sp>
      <p:sp>
        <p:nvSpPr>
          <p:cNvPr id="4" name="Content Placeholder 3">
            <a:extLst>
              <a:ext uri="{FF2B5EF4-FFF2-40B4-BE49-F238E27FC236}">
                <a16:creationId xmlns:a16="http://schemas.microsoft.com/office/drawing/2014/main" id="{F3C6DF61-945E-C974-D3BD-4C879FBD2656}"/>
              </a:ext>
            </a:extLst>
          </p:cNvPr>
          <p:cNvSpPr>
            <a:spLocks noGrp="1"/>
          </p:cNvSpPr>
          <p:nvPr>
            <p:ph idx="1"/>
          </p:nvPr>
        </p:nvSpPr>
        <p:spPr>
          <a:xfrm>
            <a:off x="4572000" y="849086"/>
            <a:ext cx="6781800" cy="5327877"/>
          </a:xfrm>
        </p:spPr>
        <p:txBody>
          <a:bodyPr>
            <a:normAutofit/>
          </a:bodyPr>
          <a:lstStyle/>
          <a:p>
            <a:pPr marL="0" indent="0">
              <a:buNone/>
            </a:pPr>
            <a:r>
              <a:rPr lang="tr-TR" dirty="0"/>
              <a:t>Güvenlik açıklarının yönetimi (</a:t>
            </a:r>
            <a:r>
              <a:rPr lang="tr-TR" i="1" dirty="0" err="1"/>
              <a:t>Vulnerability</a:t>
            </a:r>
            <a:r>
              <a:rPr lang="tr-TR" i="1" dirty="0"/>
              <a:t> Management</a:t>
            </a:r>
            <a:r>
              <a:rPr lang="tr-TR" dirty="0"/>
              <a:t>), aşağıdaki ortak süreçleri içeren döngüsel bir uygulamadır: </a:t>
            </a:r>
            <a:endParaRPr lang="en-US" dirty="0"/>
          </a:p>
          <a:p>
            <a:pPr lvl="0"/>
            <a:r>
              <a:rPr lang="tr-TR" dirty="0"/>
              <a:t>Tüm varlıkları keşfetme </a:t>
            </a:r>
            <a:endParaRPr lang="en-US" dirty="0"/>
          </a:p>
          <a:p>
            <a:pPr lvl="0"/>
            <a:r>
              <a:rPr lang="tr-TR" dirty="0"/>
              <a:t>Varlıklara öncelik verme </a:t>
            </a:r>
            <a:endParaRPr lang="en-US" dirty="0"/>
          </a:p>
          <a:p>
            <a:pPr lvl="0"/>
            <a:r>
              <a:rPr lang="tr-TR" dirty="0"/>
              <a:t>Tam bir güvenlik açığı taraması yapma, değerlendirme </a:t>
            </a:r>
            <a:endParaRPr lang="en-US" dirty="0"/>
          </a:p>
          <a:p>
            <a:pPr lvl="0"/>
            <a:r>
              <a:rPr lang="tr-TR" dirty="0"/>
              <a:t>Sonuçları raporlama </a:t>
            </a:r>
            <a:endParaRPr lang="en-US" dirty="0"/>
          </a:p>
          <a:p>
            <a:pPr lvl="0"/>
            <a:r>
              <a:rPr lang="tr-TR" dirty="0"/>
              <a:t>Güvenlik açıklarını düzeltme </a:t>
            </a:r>
            <a:endParaRPr lang="en-US" dirty="0"/>
          </a:p>
          <a:p>
            <a:pPr lvl="0"/>
            <a:r>
              <a:rPr lang="tr-TR" dirty="0"/>
              <a:t>Düzeltmeyi doğrulama ve yineleme </a:t>
            </a:r>
            <a:endParaRPr lang="en-US" dirty="0"/>
          </a:p>
          <a:p>
            <a:endParaRPr lang="en-US" dirty="0"/>
          </a:p>
        </p:txBody>
      </p:sp>
    </p:spTree>
    <p:extLst>
      <p:ext uri="{BB962C8B-B14F-4D97-AF65-F5344CB8AC3E}">
        <p14:creationId xmlns:p14="http://schemas.microsoft.com/office/powerpoint/2010/main" val="40237280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70894E-7D57-0742-0E49-92F12E5F6294}"/>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A11857A4-04A6-2960-10FE-9FB7BC1E22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DDDF7A99-0F7B-503F-1CD7-A5770AF87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02268ECF-84CD-FE7B-6008-99AD45A7EA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4E57C86C-190D-CF8A-2899-AE67A6D98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81BC5285-63E9-9BE5-2EB7-003F5B9E61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72A5FD4F-0B39-5EE7-3A3E-DE15B06120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50B38D39-67AB-DCB1-780D-6ECB289807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55A48F-982A-18F6-7686-CFFBF80B4F27}"/>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Güvenlik Açığı Türleri</a:t>
            </a:r>
            <a:endParaRPr lang="en-US" sz="4000" dirty="0">
              <a:solidFill>
                <a:schemeClr val="bg1"/>
              </a:solidFill>
            </a:endParaRPr>
          </a:p>
        </p:txBody>
      </p:sp>
      <p:sp>
        <p:nvSpPr>
          <p:cNvPr id="4" name="Content Placeholder 3">
            <a:extLst>
              <a:ext uri="{FF2B5EF4-FFF2-40B4-BE49-F238E27FC236}">
                <a16:creationId xmlns:a16="http://schemas.microsoft.com/office/drawing/2014/main" id="{42E8C635-D18C-A96E-4F28-0C6FD46262F2}"/>
              </a:ext>
            </a:extLst>
          </p:cNvPr>
          <p:cNvSpPr>
            <a:spLocks noGrp="1"/>
          </p:cNvSpPr>
          <p:nvPr>
            <p:ph idx="1"/>
          </p:nvPr>
        </p:nvSpPr>
        <p:spPr>
          <a:xfrm>
            <a:off x="4037825" y="185058"/>
            <a:ext cx="8056203" cy="6662804"/>
          </a:xfrm>
        </p:spPr>
        <p:txBody>
          <a:bodyPr>
            <a:normAutofit fontScale="70000" lnSpcReduction="20000"/>
          </a:bodyPr>
          <a:lstStyle/>
          <a:p>
            <a:pPr>
              <a:lnSpc>
                <a:spcPct val="170000"/>
              </a:lnSpc>
            </a:pPr>
            <a:r>
              <a:rPr lang="tr-TR" sz="2900" b="1" i="1" dirty="0">
                <a:latin typeface="Arial" panose="020B0604020202020204" pitchFamily="34" charset="0"/>
                <a:cs typeface="Arial" panose="020B0604020202020204" pitchFamily="34" charset="0"/>
              </a:rPr>
              <a:t>Bilgisayar Güvenliği Açıkları:</a:t>
            </a:r>
            <a:r>
              <a:rPr lang="tr-TR" sz="2900" b="1" dirty="0">
                <a:latin typeface="Arial" panose="020B0604020202020204" pitchFamily="34" charset="0"/>
                <a:cs typeface="Arial" panose="020B0604020202020204" pitchFamily="34" charset="0"/>
              </a:rPr>
              <a:t> </a:t>
            </a:r>
            <a:r>
              <a:rPr lang="tr-TR" sz="2900" dirty="0">
                <a:latin typeface="Arial" panose="020B0604020202020204" pitchFamily="34" charset="0"/>
                <a:cs typeface="Arial" panose="020B0604020202020204" pitchFamily="34" charset="0"/>
              </a:rPr>
              <a:t>Bu açıklar, güvenlik açığının nerede olduğu, neden olduğu veya nasıl kullanılabileceği gibi farklı ölçütlere göre çok sayıda türe ayrılabilirler. Bilgisayar güvenlik açıkları; bilgisayar yazılımlarındaki hatalar, virüs bulaşmış yazılımlar, eksik veri şifreleme</a:t>
            </a:r>
            <a:r>
              <a:rPr lang="en-US" sz="2900" dirty="0">
                <a:latin typeface="Arial" panose="020B0604020202020204" pitchFamily="34" charset="0"/>
                <a:cs typeface="Arial" panose="020B0604020202020204" pitchFamily="34" charset="0"/>
              </a:rPr>
              <a:t>,</a:t>
            </a:r>
            <a:r>
              <a:rPr lang="tr-TR" sz="2900" dirty="0">
                <a:latin typeface="Arial" panose="020B0604020202020204" pitchFamily="34" charset="0"/>
                <a:cs typeface="Arial" panose="020B0604020202020204" pitchFamily="34" charset="0"/>
              </a:rPr>
              <a:t> vb. şekilde sınıflandırılabilirler.</a:t>
            </a:r>
            <a:endParaRPr lang="en-US" sz="2900" dirty="0">
              <a:latin typeface="Arial" panose="020B0604020202020204" pitchFamily="34" charset="0"/>
              <a:cs typeface="Arial" panose="020B0604020202020204" pitchFamily="34" charset="0"/>
            </a:endParaRPr>
          </a:p>
          <a:p>
            <a:pPr>
              <a:lnSpc>
                <a:spcPct val="170000"/>
              </a:lnSpc>
            </a:pPr>
            <a:r>
              <a:rPr lang="tr-TR" sz="2900" b="1" i="1" dirty="0">
                <a:latin typeface="Arial" panose="020B0604020202020204" pitchFamily="34" charset="0"/>
                <a:cs typeface="Arial" panose="020B0604020202020204" pitchFamily="34" charset="0"/>
              </a:rPr>
              <a:t>Ağ Güvenliği Açıkları:</a:t>
            </a:r>
            <a:r>
              <a:rPr lang="tr-TR" sz="2900" b="1" dirty="0">
                <a:latin typeface="Arial" panose="020B0604020202020204" pitchFamily="34" charset="0"/>
                <a:cs typeface="Arial" panose="020B0604020202020204" pitchFamily="34" charset="0"/>
              </a:rPr>
              <a:t> </a:t>
            </a:r>
            <a:r>
              <a:rPr lang="tr-TR" sz="2900" dirty="0">
                <a:latin typeface="Arial" panose="020B0604020202020204" pitchFamily="34" charset="0"/>
                <a:cs typeface="Arial" panose="020B0604020202020204" pitchFamily="34" charset="0"/>
              </a:rPr>
              <a:t>Bu tür açıklar, bir ağın donanım veya yazılımında bulunan ve dışarıdan bir tarafın izinsiz girişine olanak sağlayan zayıflıklardır. Güvenli olmayan kablosuz erişim noktaları ve kötü yapılandırılmış güvenlik duvarları bu açıklara örnek olarak verilebilir.</a:t>
            </a:r>
            <a:endParaRPr lang="en-US" sz="2900" dirty="0">
              <a:latin typeface="Arial" panose="020B0604020202020204" pitchFamily="34" charset="0"/>
              <a:cs typeface="Arial" panose="020B0604020202020204" pitchFamily="34" charset="0"/>
            </a:endParaRPr>
          </a:p>
          <a:p>
            <a:pPr>
              <a:lnSpc>
                <a:spcPct val="170000"/>
              </a:lnSpc>
            </a:pPr>
            <a:r>
              <a:rPr lang="tr-TR" sz="2900" b="1" i="1" dirty="0">
                <a:latin typeface="Arial" panose="020B0604020202020204" pitchFamily="34" charset="0"/>
                <a:cs typeface="Arial" panose="020B0604020202020204" pitchFamily="34" charset="0"/>
              </a:rPr>
              <a:t>İşletim Sistemi Güvenliği Açıkları:</a:t>
            </a:r>
            <a:r>
              <a:rPr lang="tr-TR" sz="2900" b="1" dirty="0">
                <a:latin typeface="Arial" panose="020B0604020202020204" pitchFamily="34" charset="0"/>
                <a:cs typeface="Arial" panose="020B0604020202020204" pitchFamily="34" charset="0"/>
              </a:rPr>
              <a:t> </a:t>
            </a:r>
            <a:r>
              <a:rPr lang="tr-TR" sz="2900" dirty="0">
                <a:latin typeface="Arial" panose="020B0604020202020204" pitchFamily="34" charset="0"/>
                <a:cs typeface="Arial" panose="020B0604020202020204" pitchFamily="34" charset="0"/>
              </a:rPr>
              <a:t>Bunlar, bilgisayar korsanları tarafından kötüye kullanılabilecek belirli bir işletim sistemindeki var olan güvenlik açıklarıdır. </a:t>
            </a:r>
            <a:endParaRPr lang="en-US" sz="2900" dirty="0">
              <a:latin typeface="Arial" panose="020B0604020202020204" pitchFamily="34" charset="0"/>
              <a:cs typeface="Arial" panose="020B0604020202020204" pitchFamily="34" charset="0"/>
            </a:endParaRPr>
          </a:p>
          <a:p>
            <a:pPr marL="0" indent="0">
              <a:lnSpc>
                <a:spcPct val="170000"/>
              </a:lnSpc>
              <a:buNone/>
            </a:pPr>
            <a:endParaRPr lang="en-US" dirty="0"/>
          </a:p>
        </p:txBody>
      </p:sp>
    </p:spTree>
    <p:extLst>
      <p:ext uri="{BB962C8B-B14F-4D97-AF65-F5344CB8AC3E}">
        <p14:creationId xmlns:p14="http://schemas.microsoft.com/office/powerpoint/2010/main" val="1683963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EC68B56-1561-8F29-4B3E-43E062462263}"/>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15021211-97DF-59B5-34DB-4C5CDD64A1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23B515C3-3C53-0156-74AB-D89B91C197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EB61602F-28D9-1E9B-8E81-8B858E07BF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887EB43A-C1A9-BB58-6A36-846333D81F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DAE8994E-A0B6-31B0-F3C5-27394F474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DFFF01A6-CDF8-8825-8E8B-7E43DE3501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8CCAC2D8-7D21-651A-246B-8C20BAE904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284678-4AD9-C2A2-9F7B-CAE071B7DA13}"/>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Güvenlik Açığı Türleri</a:t>
            </a:r>
            <a:r>
              <a:rPr lang="en-US" sz="4000" b="1" dirty="0">
                <a:solidFill>
                  <a:schemeClr val="bg1"/>
                </a:solidFill>
              </a:rPr>
              <a:t> (</a:t>
            </a:r>
            <a:r>
              <a:rPr lang="en-US" sz="4000" b="1" dirty="0" err="1">
                <a:solidFill>
                  <a:schemeClr val="bg1"/>
                </a:solidFill>
              </a:rPr>
              <a:t>devam</a:t>
            </a:r>
            <a:r>
              <a:rPr lang="en-US" sz="4000" b="1" dirty="0">
                <a:solidFill>
                  <a:schemeClr val="bg1"/>
                </a:solidFill>
              </a:rPr>
              <a:t>)</a:t>
            </a:r>
            <a:endParaRPr lang="en-US" sz="4000" dirty="0">
              <a:solidFill>
                <a:schemeClr val="bg1"/>
              </a:solidFill>
            </a:endParaRPr>
          </a:p>
        </p:txBody>
      </p:sp>
      <p:sp>
        <p:nvSpPr>
          <p:cNvPr id="4" name="Content Placeholder 3">
            <a:extLst>
              <a:ext uri="{FF2B5EF4-FFF2-40B4-BE49-F238E27FC236}">
                <a16:creationId xmlns:a16="http://schemas.microsoft.com/office/drawing/2014/main" id="{6BC968F6-FED8-5987-8D43-5F59281C54FF}"/>
              </a:ext>
            </a:extLst>
          </p:cNvPr>
          <p:cNvSpPr>
            <a:spLocks noGrp="1"/>
          </p:cNvSpPr>
          <p:nvPr>
            <p:ph idx="1"/>
          </p:nvPr>
        </p:nvSpPr>
        <p:spPr>
          <a:xfrm>
            <a:off x="4037825" y="185058"/>
            <a:ext cx="8056203" cy="6662804"/>
          </a:xfrm>
        </p:spPr>
        <p:txBody>
          <a:bodyPr>
            <a:normAutofit fontScale="77500" lnSpcReduction="20000"/>
          </a:bodyPr>
          <a:lstStyle/>
          <a:p>
            <a:pPr>
              <a:lnSpc>
                <a:spcPct val="170000"/>
              </a:lnSpc>
            </a:pPr>
            <a:r>
              <a:rPr lang="tr-TR" sz="2900" b="1" i="1" dirty="0">
                <a:latin typeface="Arial" panose="020B0604020202020204" pitchFamily="34" charset="0"/>
                <a:cs typeface="Arial" panose="020B0604020202020204" pitchFamily="34" charset="0"/>
              </a:rPr>
              <a:t>İnsan Kaynaklı Güvenlik Açıkları:</a:t>
            </a:r>
            <a:r>
              <a:rPr lang="tr-TR" sz="2900" b="1" dirty="0">
                <a:latin typeface="Arial" panose="020B0604020202020204" pitchFamily="34" charset="0"/>
                <a:cs typeface="Arial" panose="020B0604020202020204" pitchFamily="34" charset="0"/>
              </a:rPr>
              <a:t> </a:t>
            </a:r>
            <a:r>
              <a:rPr lang="tr-TR" sz="2900" dirty="0">
                <a:latin typeface="Arial" panose="020B0604020202020204" pitchFamily="34" charset="0"/>
                <a:cs typeface="Arial" panose="020B0604020202020204" pitchFamily="34" charset="0"/>
              </a:rPr>
              <a:t>Siber güvenlikte en zayıf halkalardan biri de siber güvenlik bilinci gelişmemiş insandır. Kullanıcı hataları; önemli bilgileri kolayca açığa çıkarabilir, saldırganlar için yararlanılabilir erişim noktalarını oluşturabilir veya sistemlerin çalışamaz duruma gelmesine neden olabilir.</a:t>
            </a:r>
            <a:endParaRPr lang="en-US" sz="2900" dirty="0">
              <a:latin typeface="Arial" panose="020B0604020202020204" pitchFamily="34" charset="0"/>
              <a:cs typeface="Arial" panose="020B0604020202020204" pitchFamily="34" charset="0"/>
            </a:endParaRPr>
          </a:p>
          <a:p>
            <a:pPr>
              <a:lnSpc>
                <a:spcPct val="170000"/>
              </a:lnSpc>
            </a:pPr>
            <a:r>
              <a:rPr lang="tr-TR" sz="2900" b="1" i="1" dirty="0">
                <a:latin typeface="Arial" panose="020B0604020202020204" pitchFamily="34" charset="0"/>
                <a:cs typeface="Arial" panose="020B0604020202020204" pitchFamily="34" charset="0"/>
              </a:rPr>
              <a:t>Süreç Kaynaklı Güvenlik Açıkları:</a:t>
            </a:r>
            <a:r>
              <a:rPr lang="tr-TR" sz="2900" b="1" dirty="0">
                <a:latin typeface="Arial" panose="020B0604020202020204" pitchFamily="34" charset="0"/>
                <a:cs typeface="Arial" panose="020B0604020202020204" pitchFamily="34" charset="0"/>
              </a:rPr>
              <a:t> </a:t>
            </a:r>
            <a:r>
              <a:rPr lang="tr-TR" sz="2900" dirty="0">
                <a:latin typeface="Arial" panose="020B0604020202020204" pitchFamily="34" charset="0"/>
                <a:cs typeface="Arial" panose="020B0604020202020204" pitchFamily="34" charset="0"/>
              </a:rPr>
              <a:t>Bazı güvenlik açıkları, belirli süreç denetimlerinin eksikliğinden kaynaklanabilir: düzenli sızma testlerinin yapılmaması ya da yaptırılan testlerden sonra iyileştirme çalışmasının yapılmaması gibi.</a:t>
            </a:r>
            <a:endParaRPr lang="en-US" sz="2900" dirty="0">
              <a:latin typeface="Arial" panose="020B0604020202020204" pitchFamily="34" charset="0"/>
              <a:cs typeface="Arial" panose="020B0604020202020204" pitchFamily="34" charset="0"/>
            </a:endParaRPr>
          </a:p>
          <a:p>
            <a:pPr marL="0" indent="0">
              <a:lnSpc>
                <a:spcPct val="170000"/>
              </a:lnSpc>
              <a:buNone/>
            </a:pPr>
            <a:endParaRPr lang="en-US" dirty="0"/>
          </a:p>
        </p:txBody>
      </p:sp>
    </p:spTree>
    <p:extLst>
      <p:ext uri="{BB962C8B-B14F-4D97-AF65-F5344CB8AC3E}">
        <p14:creationId xmlns:p14="http://schemas.microsoft.com/office/powerpoint/2010/main" val="30115862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66198C0-5EBF-DC60-77F2-A650DF5FC2B2}"/>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EC9A8102-20EA-2546-B900-39CFBAA5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DB736D42-19CD-646B-316B-8DB3915ED6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8E05D7DE-1790-404C-952A-B1A4CB86BA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0AD6A5A5-7FD9-6FCB-403A-4FD7202D8C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42699101-285C-2C29-7994-87684CAF86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92441850-4AD8-3D38-35A1-18FA99304A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8921AA1E-E3D6-8C87-CBE2-CE4B9EC59D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3EC9166-F23E-9602-B192-0F2FE911CF13}"/>
              </a:ext>
            </a:extLst>
          </p:cNvPr>
          <p:cNvSpPr>
            <a:spLocks noGrp="1"/>
          </p:cNvSpPr>
          <p:nvPr>
            <p:ph type="title"/>
          </p:nvPr>
        </p:nvSpPr>
        <p:spPr>
          <a:xfrm>
            <a:off x="298482" y="1105436"/>
            <a:ext cx="3201366" cy="2407588"/>
          </a:xfrm>
        </p:spPr>
        <p:txBody>
          <a:bodyPr anchor="b">
            <a:normAutofit/>
          </a:bodyPr>
          <a:lstStyle/>
          <a:p>
            <a:r>
              <a:rPr lang="en-US" sz="4000" dirty="0" err="1">
                <a:solidFill>
                  <a:schemeClr val="bg1"/>
                </a:solidFill>
              </a:rPr>
              <a:t>Kötücül</a:t>
            </a:r>
            <a:r>
              <a:rPr lang="en-US" sz="4000" dirty="0">
                <a:solidFill>
                  <a:schemeClr val="bg1"/>
                </a:solidFill>
              </a:rPr>
              <a:t> </a:t>
            </a:r>
            <a:r>
              <a:rPr lang="en-US" sz="4000" dirty="0" err="1">
                <a:solidFill>
                  <a:schemeClr val="bg1"/>
                </a:solidFill>
              </a:rPr>
              <a:t>Yazılımlar</a:t>
            </a:r>
            <a:r>
              <a:rPr lang="en-US" sz="4000" dirty="0">
                <a:solidFill>
                  <a:schemeClr val="bg1"/>
                </a:solidFill>
              </a:rPr>
              <a:t> (Malware)</a:t>
            </a:r>
          </a:p>
        </p:txBody>
      </p:sp>
      <p:sp>
        <p:nvSpPr>
          <p:cNvPr id="10" name="Content Placeholder 9">
            <a:extLst>
              <a:ext uri="{FF2B5EF4-FFF2-40B4-BE49-F238E27FC236}">
                <a16:creationId xmlns:a16="http://schemas.microsoft.com/office/drawing/2014/main" id="{7385CD99-ED61-21E6-105E-ABD9FECAC1E9}"/>
              </a:ext>
            </a:extLst>
          </p:cNvPr>
          <p:cNvSpPr>
            <a:spLocks noGrp="1"/>
          </p:cNvSpPr>
          <p:nvPr>
            <p:ph idx="1"/>
          </p:nvPr>
        </p:nvSpPr>
        <p:spPr>
          <a:xfrm>
            <a:off x="4264898" y="1243191"/>
            <a:ext cx="7696974" cy="4351338"/>
          </a:xfrm>
        </p:spPr>
        <p:txBody>
          <a:bodyPr>
            <a:normAutofit fontScale="92500"/>
          </a:bodyPr>
          <a:lstStyle/>
          <a:p>
            <a:r>
              <a:rPr lang="en-US" dirty="0" err="1"/>
              <a:t>Bunlar</a:t>
            </a:r>
            <a:r>
              <a:rPr lang="en-US" dirty="0"/>
              <a:t> </a:t>
            </a:r>
            <a:r>
              <a:rPr lang="en-US" dirty="0" err="1"/>
              <a:t>virüsler</a:t>
            </a:r>
            <a:r>
              <a:rPr lang="en-US" dirty="0"/>
              <a:t>, </a:t>
            </a:r>
            <a:r>
              <a:rPr lang="en-US" dirty="0" err="1"/>
              <a:t>fidye</a:t>
            </a:r>
            <a:r>
              <a:rPr lang="en-US" dirty="0"/>
              <a:t> </a:t>
            </a:r>
            <a:r>
              <a:rPr lang="en-US" dirty="0" err="1"/>
              <a:t>yazılımları</a:t>
            </a:r>
            <a:r>
              <a:rPr lang="en-US" dirty="0"/>
              <a:t> </a:t>
            </a:r>
            <a:r>
              <a:rPr lang="en-US" dirty="0" err="1"/>
              <a:t>ve</a:t>
            </a:r>
            <a:r>
              <a:rPr lang="en-US" dirty="0"/>
              <a:t> casus </a:t>
            </a:r>
            <a:r>
              <a:rPr lang="en-US" dirty="0" err="1"/>
              <a:t>yazılımlar</a:t>
            </a:r>
            <a:r>
              <a:rPr lang="en-US" dirty="0"/>
              <a:t> </a:t>
            </a:r>
            <a:r>
              <a:rPr lang="en-US" dirty="0" err="1"/>
              <a:t>olarak</a:t>
            </a:r>
            <a:r>
              <a:rPr lang="en-US" dirty="0"/>
              <a:t> </a:t>
            </a:r>
            <a:r>
              <a:rPr lang="en-US" dirty="0" err="1"/>
              <a:t>adlandırabileceğimiz</a:t>
            </a:r>
            <a:r>
              <a:rPr lang="en-US" dirty="0"/>
              <a:t> </a:t>
            </a:r>
            <a:r>
              <a:rPr lang="en-US" dirty="0" err="1"/>
              <a:t>bir</a:t>
            </a:r>
            <a:r>
              <a:rPr lang="en-US" dirty="0"/>
              <a:t> dizi </a:t>
            </a:r>
            <a:r>
              <a:rPr lang="en-US" dirty="0" err="1"/>
              <a:t>kötü</a:t>
            </a:r>
            <a:r>
              <a:rPr lang="en-US" dirty="0"/>
              <a:t> </a:t>
            </a:r>
            <a:r>
              <a:rPr lang="en-US" dirty="0" err="1"/>
              <a:t>amaçlı</a:t>
            </a:r>
            <a:r>
              <a:rPr lang="en-US" dirty="0"/>
              <a:t> </a:t>
            </a:r>
            <a:r>
              <a:rPr lang="en-US" dirty="0" err="1"/>
              <a:t>yazılımlardır</a:t>
            </a:r>
            <a:r>
              <a:rPr lang="en-US" dirty="0"/>
              <a:t>. </a:t>
            </a:r>
          </a:p>
          <a:p>
            <a:r>
              <a:rPr lang="en-US" dirty="0" err="1"/>
              <a:t>Kötücül</a:t>
            </a:r>
            <a:r>
              <a:rPr lang="en-US" dirty="0"/>
              <a:t> </a:t>
            </a:r>
            <a:r>
              <a:rPr lang="en-US" dirty="0" err="1"/>
              <a:t>yazılımlar</a:t>
            </a:r>
            <a:r>
              <a:rPr lang="en-US" dirty="0"/>
              <a:t> </a:t>
            </a:r>
            <a:r>
              <a:rPr lang="en-US" dirty="0" err="1"/>
              <a:t>siber</a:t>
            </a:r>
            <a:r>
              <a:rPr lang="en-US" dirty="0"/>
              <a:t> </a:t>
            </a:r>
            <a:r>
              <a:rPr lang="en-US" dirty="0" err="1"/>
              <a:t>saldırganlar</a:t>
            </a:r>
            <a:r>
              <a:rPr lang="en-US" dirty="0"/>
              <a:t> </a:t>
            </a:r>
            <a:r>
              <a:rPr lang="en-US" dirty="0" err="1"/>
              <a:t>tarafından</a:t>
            </a:r>
            <a:r>
              <a:rPr lang="en-US" dirty="0"/>
              <a:t> </a:t>
            </a:r>
            <a:r>
              <a:rPr lang="en-US" dirty="0" err="1"/>
              <a:t>geliştirilen</a:t>
            </a:r>
            <a:r>
              <a:rPr lang="en-US" dirty="0"/>
              <a:t>, </a:t>
            </a:r>
            <a:r>
              <a:rPr lang="en-US" dirty="0" err="1"/>
              <a:t>verilere</a:t>
            </a:r>
            <a:r>
              <a:rPr lang="en-US" dirty="0"/>
              <a:t> </a:t>
            </a:r>
            <a:r>
              <a:rPr lang="en-US" dirty="0" err="1"/>
              <a:t>ve</a:t>
            </a:r>
            <a:r>
              <a:rPr lang="en-US" dirty="0"/>
              <a:t> </a:t>
            </a:r>
            <a:r>
              <a:rPr lang="en-US" dirty="0" err="1"/>
              <a:t>sistemlere</a:t>
            </a:r>
            <a:r>
              <a:rPr lang="en-US" dirty="0"/>
              <a:t> </a:t>
            </a:r>
            <a:r>
              <a:rPr lang="en-US" dirty="0" err="1"/>
              <a:t>zarar</a:t>
            </a:r>
            <a:r>
              <a:rPr lang="en-US" dirty="0"/>
              <a:t> </a:t>
            </a:r>
            <a:r>
              <a:rPr lang="en-US" dirty="0" err="1"/>
              <a:t>vermek</a:t>
            </a:r>
            <a:r>
              <a:rPr lang="en-US" dirty="0"/>
              <a:t> </a:t>
            </a:r>
            <a:r>
              <a:rPr lang="en-US" dirty="0" err="1"/>
              <a:t>ya</a:t>
            </a:r>
            <a:r>
              <a:rPr lang="en-US" dirty="0"/>
              <a:t> da </a:t>
            </a:r>
            <a:r>
              <a:rPr lang="en-US" dirty="0" err="1"/>
              <a:t>bir</a:t>
            </a:r>
            <a:r>
              <a:rPr lang="en-US" dirty="0"/>
              <a:t> </a:t>
            </a:r>
            <a:r>
              <a:rPr lang="en-US" dirty="0" err="1"/>
              <a:t>ağa</a:t>
            </a:r>
            <a:r>
              <a:rPr lang="en-US" dirty="0"/>
              <a:t> </a:t>
            </a:r>
            <a:r>
              <a:rPr lang="en-US" dirty="0" err="1"/>
              <a:t>yetkisiz</a:t>
            </a:r>
            <a:r>
              <a:rPr lang="en-US" dirty="0"/>
              <a:t> </a:t>
            </a:r>
            <a:r>
              <a:rPr lang="en-US" dirty="0" err="1"/>
              <a:t>erişim</a:t>
            </a:r>
            <a:r>
              <a:rPr lang="en-US" dirty="0"/>
              <a:t> </a:t>
            </a:r>
            <a:r>
              <a:rPr lang="en-US" dirty="0" err="1"/>
              <a:t>sağlamak</a:t>
            </a:r>
            <a:r>
              <a:rPr lang="en-US" dirty="0"/>
              <a:t> </a:t>
            </a:r>
            <a:r>
              <a:rPr lang="en-US" dirty="0" err="1"/>
              <a:t>için</a:t>
            </a:r>
            <a:r>
              <a:rPr lang="en-US" dirty="0"/>
              <a:t> </a:t>
            </a:r>
            <a:r>
              <a:rPr lang="en-US" dirty="0" err="1"/>
              <a:t>tasarlanmış</a:t>
            </a:r>
            <a:r>
              <a:rPr lang="en-US" dirty="0"/>
              <a:t> </a:t>
            </a:r>
            <a:r>
              <a:rPr lang="en-US" dirty="0" err="1"/>
              <a:t>kodlardan</a:t>
            </a:r>
            <a:r>
              <a:rPr lang="en-US" dirty="0"/>
              <a:t> </a:t>
            </a:r>
            <a:r>
              <a:rPr lang="en-US" dirty="0" err="1"/>
              <a:t>oluşur</a:t>
            </a:r>
            <a:r>
              <a:rPr lang="en-US" dirty="0"/>
              <a:t>. </a:t>
            </a:r>
          </a:p>
          <a:p>
            <a:r>
              <a:rPr lang="en-US" dirty="0" err="1"/>
              <a:t>Bunlar</a:t>
            </a:r>
            <a:r>
              <a:rPr lang="en-US" dirty="0"/>
              <a:t> </a:t>
            </a:r>
            <a:r>
              <a:rPr lang="en-US" dirty="0" err="1"/>
              <a:t>genellikle</a:t>
            </a:r>
            <a:r>
              <a:rPr lang="en-US" dirty="0"/>
              <a:t> e-</a:t>
            </a:r>
            <a:r>
              <a:rPr lang="en-US" dirty="0" err="1"/>
              <a:t>posta</a:t>
            </a:r>
            <a:r>
              <a:rPr lang="en-US" dirty="0"/>
              <a:t> </a:t>
            </a:r>
            <a:r>
              <a:rPr lang="en-US" dirty="0" err="1"/>
              <a:t>üzerinden</a:t>
            </a:r>
            <a:r>
              <a:rPr lang="en-US" dirty="0"/>
              <a:t> </a:t>
            </a:r>
            <a:r>
              <a:rPr lang="en-US" dirty="0" err="1"/>
              <a:t>gönderilen</a:t>
            </a:r>
            <a:r>
              <a:rPr lang="en-US" dirty="0"/>
              <a:t> </a:t>
            </a:r>
            <a:r>
              <a:rPr lang="en-US" dirty="0" err="1"/>
              <a:t>bir</a:t>
            </a:r>
            <a:r>
              <a:rPr lang="en-US" dirty="0"/>
              <a:t> </a:t>
            </a:r>
            <a:r>
              <a:rPr lang="en-US" dirty="0" err="1"/>
              <a:t>bağlantı</a:t>
            </a:r>
            <a:r>
              <a:rPr lang="en-US" dirty="0"/>
              <a:t> </a:t>
            </a:r>
            <a:r>
              <a:rPr lang="en-US" dirty="0" err="1"/>
              <a:t>ya</a:t>
            </a:r>
            <a:r>
              <a:rPr lang="en-US" dirty="0"/>
              <a:t> da </a:t>
            </a:r>
            <a:r>
              <a:rPr lang="en-US" dirty="0" err="1"/>
              <a:t>dosya</a:t>
            </a:r>
            <a:r>
              <a:rPr lang="en-US" dirty="0"/>
              <a:t> </a:t>
            </a:r>
            <a:r>
              <a:rPr lang="en-US" dirty="0" err="1"/>
              <a:t>biçiminde</a:t>
            </a:r>
            <a:r>
              <a:rPr lang="en-US" dirty="0"/>
              <a:t> </a:t>
            </a:r>
            <a:r>
              <a:rPr lang="en-US" dirty="0" err="1"/>
              <a:t>sunulur</a:t>
            </a:r>
            <a:r>
              <a:rPr lang="en-US" dirty="0"/>
              <a:t> </a:t>
            </a:r>
            <a:r>
              <a:rPr lang="en-US" dirty="0" err="1"/>
              <a:t>ve</a:t>
            </a:r>
            <a:r>
              <a:rPr lang="en-US" dirty="0"/>
              <a:t> </a:t>
            </a:r>
            <a:r>
              <a:rPr lang="en-US" dirty="0" err="1"/>
              <a:t>kullanıcının</a:t>
            </a:r>
            <a:r>
              <a:rPr lang="en-US" dirty="0"/>
              <a:t> </a:t>
            </a:r>
            <a:r>
              <a:rPr lang="en-US" dirty="0" err="1"/>
              <a:t>kötücül</a:t>
            </a:r>
            <a:r>
              <a:rPr lang="en-US" dirty="0"/>
              <a:t> </a:t>
            </a:r>
            <a:r>
              <a:rPr lang="en-US" dirty="0" err="1"/>
              <a:t>yazılımı</a:t>
            </a:r>
            <a:r>
              <a:rPr lang="en-US" dirty="0"/>
              <a:t> </a:t>
            </a:r>
            <a:r>
              <a:rPr lang="en-US" dirty="0" err="1"/>
              <a:t>çalıştırması</a:t>
            </a:r>
            <a:r>
              <a:rPr lang="en-US" dirty="0"/>
              <a:t> </a:t>
            </a:r>
            <a:r>
              <a:rPr lang="en-US" dirty="0" err="1"/>
              <a:t>için</a:t>
            </a:r>
            <a:r>
              <a:rPr lang="en-US" dirty="0"/>
              <a:t> </a:t>
            </a:r>
            <a:r>
              <a:rPr lang="en-US" dirty="0" err="1"/>
              <a:t>bağlantıyı</a:t>
            </a:r>
            <a:r>
              <a:rPr lang="en-US" dirty="0"/>
              <a:t> </a:t>
            </a:r>
            <a:r>
              <a:rPr lang="en-US" dirty="0" err="1"/>
              <a:t>tıklamasını</a:t>
            </a:r>
            <a:r>
              <a:rPr lang="en-US" dirty="0"/>
              <a:t> </a:t>
            </a:r>
            <a:r>
              <a:rPr lang="en-US" dirty="0" err="1"/>
              <a:t>ya</a:t>
            </a:r>
            <a:r>
              <a:rPr lang="en-US" dirty="0"/>
              <a:t> da </a:t>
            </a:r>
            <a:r>
              <a:rPr lang="en-US" dirty="0" err="1"/>
              <a:t>dosyayı</a:t>
            </a:r>
            <a:r>
              <a:rPr lang="en-US" dirty="0"/>
              <a:t> </a:t>
            </a:r>
            <a:r>
              <a:rPr lang="en-US" dirty="0" err="1"/>
              <a:t>açmasını</a:t>
            </a:r>
            <a:r>
              <a:rPr lang="en-US" dirty="0"/>
              <a:t> </a:t>
            </a:r>
            <a:r>
              <a:rPr lang="en-US" dirty="0" err="1"/>
              <a:t>gerektirir</a:t>
            </a:r>
            <a:r>
              <a:rPr lang="en-US" dirty="0"/>
              <a:t>.</a:t>
            </a:r>
          </a:p>
          <a:p>
            <a:pPr marL="0" indent="0">
              <a:buNone/>
            </a:pPr>
            <a:endParaRPr lang="en-US" dirty="0"/>
          </a:p>
          <a:p>
            <a:endParaRPr lang="en-US" dirty="0"/>
          </a:p>
        </p:txBody>
      </p:sp>
      <p:pic>
        <p:nvPicPr>
          <p:cNvPr id="5122" name="Picture 2">
            <a:extLst>
              <a:ext uri="{FF2B5EF4-FFF2-40B4-BE49-F238E27FC236}">
                <a16:creationId xmlns:a16="http://schemas.microsoft.com/office/drawing/2014/main" id="{C8C87EB1-9A95-B565-8732-7C3B4464F5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482" y="4663900"/>
            <a:ext cx="3425371" cy="1926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946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AEA67AA-8E6A-171B-AFE7-527916C043C0}"/>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5294250D-B180-7900-5167-DC1DF23F3A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7E744DB2-C6A1-9C25-DA6E-091C4CB68B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6B5F3356-4832-EA46-BCFA-38A8C7E97D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F8F4A932-AB6A-B80E-ED36-CA6FCA730F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F8F6AAC1-5F00-92C3-03B8-CDAE3794E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87438F0C-0AF9-5689-6BFD-8BE3A082A6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96DF5BF7-A3EF-DD75-CBE2-929A46345B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00C67DB-407A-BF49-539A-DAF32A132431}"/>
              </a:ext>
            </a:extLst>
          </p:cNvPr>
          <p:cNvSpPr>
            <a:spLocks noGrp="1"/>
          </p:cNvSpPr>
          <p:nvPr>
            <p:ph type="title"/>
          </p:nvPr>
        </p:nvSpPr>
        <p:spPr>
          <a:xfrm>
            <a:off x="298482" y="1105436"/>
            <a:ext cx="3201366" cy="2407588"/>
          </a:xfrm>
        </p:spPr>
        <p:txBody>
          <a:bodyPr anchor="b">
            <a:normAutofit/>
          </a:bodyPr>
          <a:lstStyle/>
          <a:p>
            <a:r>
              <a:rPr lang="en-US" sz="4000">
                <a:solidFill>
                  <a:schemeClr val="bg1"/>
                </a:solidFill>
              </a:rPr>
              <a:t>Kötücül Yazılım Türleri</a:t>
            </a:r>
            <a:endParaRPr lang="en-US" sz="4000" dirty="0">
              <a:solidFill>
                <a:schemeClr val="bg1"/>
              </a:solidFill>
            </a:endParaRPr>
          </a:p>
        </p:txBody>
      </p:sp>
      <p:sp>
        <p:nvSpPr>
          <p:cNvPr id="10" name="Content Placeholder 9">
            <a:extLst>
              <a:ext uri="{FF2B5EF4-FFF2-40B4-BE49-F238E27FC236}">
                <a16:creationId xmlns:a16="http://schemas.microsoft.com/office/drawing/2014/main" id="{12B8362E-76AB-ECDF-29A2-4F1BEDE961A1}"/>
              </a:ext>
            </a:extLst>
          </p:cNvPr>
          <p:cNvSpPr>
            <a:spLocks noGrp="1"/>
          </p:cNvSpPr>
          <p:nvPr>
            <p:ph idx="1"/>
          </p:nvPr>
        </p:nvSpPr>
        <p:spPr>
          <a:xfrm>
            <a:off x="4199455" y="883528"/>
            <a:ext cx="7696974" cy="4351338"/>
          </a:xfrm>
        </p:spPr>
        <p:txBody>
          <a:bodyPr>
            <a:normAutofit/>
          </a:bodyPr>
          <a:lstStyle/>
          <a:p>
            <a:r>
              <a:rPr lang="tr-TR"/>
              <a:t>Kötücül yazılım türleri şöyle özetlenebilir: </a:t>
            </a:r>
            <a:r>
              <a:rPr lang="tr-TR" i="1"/>
              <a:t>Trojan</a:t>
            </a:r>
            <a:r>
              <a:rPr lang="tr-TR"/>
              <a:t> (Truva Atı), </a:t>
            </a:r>
            <a:r>
              <a:rPr lang="tr-TR" i="1"/>
              <a:t>Spyware</a:t>
            </a:r>
            <a:r>
              <a:rPr lang="tr-TR"/>
              <a:t> (Casus Yazılım), </a:t>
            </a:r>
            <a:r>
              <a:rPr lang="tr-TR" i="1"/>
              <a:t>Adware</a:t>
            </a:r>
            <a:r>
              <a:rPr lang="tr-TR"/>
              <a:t> (Reklâm Yazılımı), </a:t>
            </a:r>
            <a:r>
              <a:rPr lang="tr-TR" i="1"/>
              <a:t>Bloatware</a:t>
            </a:r>
            <a:r>
              <a:rPr lang="tr-TR"/>
              <a:t> ya da </a:t>
            </a:r>
            <a:r>
              <a:rPr lang="tr-TR" i="1"/>
              <a:t>Crapware</a:t>
            </a:r>
            <a:r>
              <a:rPr lang="tr-TR"/>
              <a:t> (bilgisayarlara önceden yüklenmiş, bilgisayarları yavaşlatabilen promosyon yazılımları), Virüs, </a:t>
            </a:r>
            <a:r>
              <a:rPr lang="tr-TR" i="1"/>
              <a:t>Ransomware</a:t>
            </a:r>
            <a:r>
              <a:rPr lang="tr-TR"/>
              <a:t> (Fidye Yazılımı), </a:t>
            </a:r>
            <a:r>
              <a:rPr lang="tr-TR" i="1"/>
              <a:t>Scareware</a:t>
            </a:r>
            <a:r>
              <a:rPr lang="tr-TR"/>
              <a:t> (Korkutucu Yazılım), </a:t>
            </a:r>
            <a:r>
              <a:rPr lang="tr-TR" i="1"/>
              <a:t>Worm</a:t>
            </a:r>
            <a:r>
              <a:rPr lang="tr-TR"/>
              <a:t> (Kendisini Çoğaltan Solucan Yazılım, Kurtçuk), </a:t>
            </a:r>
            <a:r>
              <a:rPr lang="tr-TR" i="1"/>
              <a:t>Rootkits</a:t>
            </a:r>
            <a:r>
              <a:rPr lang="tr-TR"/>
              <a:t> (bulaştığı belgelerle birlikte diğer bilgisayarlara da bulaşan ve uzaktan denetim sağlayan yazılımlar).</a:t>
            </a:r>
            <a:endParaRPr lang="en-US"/>
          </a:p>
          <a:p>
            <a:pPr marL="0" indent="0">
              <a:buNone/>
            </a:pPr>
            <a:endParaRPr lang="en-US"/>
          </a:p>
          <a:p>
            <a:endParaRPr lang="en-US" dirty="0"/>
          </a:p>
        </p:txBody>
      </p:sp>
      <p:pic>
        <p:nvPicPr>
          <p:cNvPr id="4098" name="Picture 2">
            <a:extLst>
              <a:ext uri="{FF2B5EF4-FFF2-40B4-BE49-F238E27FC236}">
                <a16:creationId xmlns:a16="http://schemas.microsoft.com/office/drawing/2014/main" id="{94EA3750-A0D6-3DDE-569C-7AA7415EC0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571" y="4267200"/>
            <a:ext cx="3445329" cy="2296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7343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84713D-3A00-7C1D-8CEF-B6175B7DEB81}"/>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9DE45AE5-799F-D043-EA6C-E5D1BEA2E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4213486B-2069-D15C-77C4-9A00C334C3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07D5A8F1-F2A0-6F9D-09C3-7F446B53F7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2975F5B0-DD58-5414-89E4-B75B02C87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FAD01DB8-E053-5D14-E9A2-71A6DC12FB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F1E04FC9-A5DE-E71A-EF60-52E359365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FF115377-552A-D81D-85C9-D0AC1B4014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E00701-A628-8435-CBB1-EC1D6573D36A}"/>
              </a:ext>
            </a:extLst>
          </p:cNvPr>
          <p:cNvSpPr>
            <a:spLocks noGrp="1"/>
          </p:cNvSpPr>
          <p:nvPr>
            <p:ph type="title"/>
          </p:nvPr>
        </p:nvSpPr>
        <p:spPr>
          <a:xfrm>
            <a:off x="298482" y="1105436"/>
            <a:ext cx="3201366" cy="2407588"/>
          </a:xfrm>
        </p:spPr>
        <p:txBody>
          <a:bodyPr anchor="b">
            <a:normAutofit/>
          </a:bodyPr>
          <a:lstStyle/>
          <a:p>
            <a:r>
              <a:rPr lang="tr-TR" sz="4000" b="1" dirty="0" err="1">
                <a:solidFill>
                  <a:schemeClr val="bg1"/>
                </a:solidFill>
              </a:rPr>
              <a:t>Oltalama</a:t>
            </a:r>
            <a:r>
              <a:rPr lang="tr-TR" sz="4000" b="1" dirty="0">
                <a:solidFill>
                  <a:schemeClr val="bg1"/>
                </a:solidFill>
              </a:rPr>
              <a:t> Saldırısı (</a:t>
            </a:r>
            <a:r>
              <a:rPr lang="tr-TR" sz="4000" b="1" i="1" dirty="0" err="1">
                <a:solidFill>
                  <a:schemeClr val="bg1"/>
                </a:solidFill>
              </a:rPr>
              <a:t>Phishing</a:t>
            </a:r>
            <a:r>
              <a:rPr lang="tr-TR" sz="4000" b="1" dirty="0">
                <a:solidFill>
                  <a:schemeClr val="bg1"/>
                </a:solidFill>
              </a:rPr>
              <a:t>)</a:t>
            </a:r>
            <a:endParaRPr lang="en-US" sz="4000" dirty="0">
              <a:solidFill>
                <a:schemeClr val="bg1"/>
              </a:solidFill>
            </a:endParaRPr>
          </a:p>
        </p:txBody>
      </p:sp>
      <p:sp>
        <p:nvSpPr>
          <p:cNvPr id="10" name="Content Placeholder 9">
            <a:extLst>
              <a:ext uri="{FF2B5EF4-FFF2-40B4-BE49-F238E27FC236}">
                <a16:creationId xmlns:a16="http://schemas.microsoft.com/office/drawing/2014/main" id="{520397F6-5A04-6F5D-B72B-8A62D5B52BA1}"/>
              </a:ext>
            </a:extLst>
          </p:cNvPr>
          <p:cNvSpPr>
            <a:spLocks noGrp="1"/>
          </p:cNvSpPr>
          <p:nvPr>
            <p:ph idx="1"/>
          </p:nvPr>
        </p:nvSpPr>
        <p:spPr>
          <a:xfrm>
            <a:off x="4037826" y="133561"/>
            <a:ext cx="7696974" cy="4351338"/>
          </a:xfrm>
        </p:spPr>
        <p:txBody>
          <a:bodyPr>
            <a:normAutofit/>
          </a:bodyPr>
          <a:lstStyle/>
          <a:p>
            <a:r>
              <a:rPr lang="tr-TR" dirty="0" err="1"/>
              <a:t>Oltalama</a:t>
            </a:r>
            <a:r>
              <a:rPr lang="tr-TR" dirty="0"/>
              <a:t> saldırısı, genellikle kimlik bilgileri ve kredi kartı numaraları olmak üzere kullanıcı verilerini çalmak için kullanılan bir tür sosyal mühendislik saldırısıdır. Güvenilir bir kişi kılığına giren saldırgan gönderdiği bir e-posta, anlık ya da kısa ileti ile hedef aldığı bireyi kandırır.</a:t>
            </a:r>
            <a:endParaRPr lang="en-US" dirty="0"/>
          </a:p>
          <a:p>
            <a:r>
              <a:rPr lang="tr-TR" dirty="0"/>
              <a:t>Hedef alınan birey bu iletilerde yer alan bağlantı ya da eklentileri açtığında bilgisayarına saldırgan tarafından hazırlanmış kötücül yazılım yerleşir; </a:t>
            </a:r>
            <a:r>
              <a:rPr lang="tr-TR" dirty="0" err="1"/>
              <a:t>oltalama</a:t>
            </a:r>
            <a:r>
              <a:rPr lang="tr-TR" dirty="0"/>
              <a:t> saldırısı amacına ulaşır.</a:t>
            </a:r>
            <a:endParaRPr lang="en-US" dirty="0"/>
          </a:p>
          <a:p>
            <a:pPr marL="0" indent="0">
              <a:buNone/>
            </a:pPr>
            <a:endParaRPr lang="en-US" dirty="0"/>
          </a:p>
          <a:p>
            <a:endParaRPr lang="en-US" dirty="0"/>
          </a:p>
        </p:txBody>
      </p:sp>
      <p:pic>
        <p:nvPicPr>
          <p:cNvPr id="3" name="Picture 2">
            <a:extLst>
              <a:ext uri="{FF2B5EF4-FFF2-40B4-BE49-F238E27FC236}">
                <a16:creationId xmlns:a16="http://schemas.microsoft.com/office/drawing/2014/main" id="{9C9B77AC-A8BD-9267-511D-560559DB9564}"/>
              </a:ext>
            </a:extLst>
          </p:cNvPr>
          <p:cNvPicPr>
            <a:picLocks noChangeAspect="1"/>
          </p:cNvPicPr>
          <p:nvPr/>
        </p:nvPicPr>
        <p:blipFill>
          <a:blip r:embed="rId3"/>
          <a:stretch>
            <a:fillRect/>
          </a:stretch>
        </p:blipFill>
        <p:spPr>
          <a:xfrm>
            <a:off x="7193527" y="4162773"/>
            <a:ext cx="4768349" cy="2685090"/>
          </a:xfrm>
          <a:prstGeom prst="rect">
            <a:avLst/>
          </a:prstGeom>
        </p:spPr>
      </p:pic>
    </p:spTree>
    <p:extLst>
      <p:ext uri="{BB962C8B-B14F-4D97-AF65-F5344CB8AC3E}">
        <p14:creationId xmlns:p14="http://schemas.microsoft.com/office/powerpoint/2010/main" val="9544572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1622DE-47AB-6F3F-BC98-D2DC346D221E}"/>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9AE68D05-2F68-FF9C-6E39-75804D07A9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C6E9086E-1BDF-5230-D87D-2F30968B32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3D16D9B9-19AF-930E-3F30-30CE198A1B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5541F6CB-16F3-9BDC-BB0B-9DD0B5865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626B09CF-3748-33DA-98EF-3628365A0D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18DDDF4C-FBD1-EFEB-B41C-1F6625D0A6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02D650B4-3628-3E8B-D0A1-85CCB3A0F2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9D2AAF-8F6A-A2CD-AF94-FD6DB0F8704A}"/>
              </a:ext>
            </a:extLst>
          </p:cNvPr>
          <p:cNvSpPr>
            <a:spLocks noGrp="1"/>
          </p:cNvSpPr>
          <p:nvPr>
            <p:ph type="title"/>
          </p:nvPr>
        </p:nvSpPr>
        <p:spPr>
          <a:xfrm>
            <a:off x="298482" y="1105436"/>
            <a:ext cx="3201366" cy="2407588"/>
          </a:xfrm>
        </p:spPr>
        <p:txBody>
          <a:bodyPr anchor="b">
            <a:normAutofit fontScale="90000"/>
          </a:bodyPr>
          <a:lstStyle/>
          <a:p>
            <a:r>
              <a:rPr lang="en-US" sz="4000" b="1" dirty="0" err="1">
                <a:solidFill>
                  <a:schemeClr val="bg1"/>
                </a:solidFill>
              </a:rPr>
              <a:t>Dağıtımlı</a:t>
            </a:r>
            <a:r>
              <a:rPr lang="en-US" sz="4000" b="1" dirty="0">
                <a:solidFill>
                  <a:schemeClr val="bg1"/>
                </a:solidFill>
              </a:rPr>
              <a:t> </a:t>
            </a:r>
            <a:r>
              <a:rPr lang="en-US" sz="4000" b="1" dirty="0" err="1">
                <a:solidFill>
                  <a:schemeClr val="bg1"/>
                </a:solidFill>
              </a:rPr>
              <a:t>Hizmet</a:t>
            </a:r>
            <a:r>
              <a:rPr lang="en-US" sz="4000" b="1" dirty="0">
                <a:solidFill>
                  <a:schemeClr val="bg1"/>
                </a:solidFill>
              </a:rPr>
              <a:t> </a:t>
            </a:r>
            <a:r>
              <a:rPr lang="en-US" sz="4000" b="1" dirty="0" err="1">
                <a:solidFill>
                  <a:schemeClr val="bg1"/>
                </a:solidFill>
              </a:rPr>
              <a:t>Durdurma</a:t>
            </a:r>
            <a:r>
              <a:rPr lang="en-US" sz="4000" b="1" dirty="0">
                <a:solidFill>
                  <a:schemeClr val="bg1"/>
                </a:solidFill>
              </a:rPr>
              <a:t>  (DDOS)</a:t>
            </a:r>
            <a:br>
              <a:rPr lang="en-US" sz="4000" b="1" dirty="0">
                <a:solidFill>
                  <a:schemeClr val="bg1"/>
                </a:solidFill>
              </a:rPr>
            </a:br>
            <a:r>
              <a:rPr lang="en-US" sz="4000" b="1" dirty="0" err="1">
                <a:solidFill>
                  <a:schemeClr val="bg1"/>
                </a:solidFill>
              </a:rPr>
              <a:t>Saldırısı</a:t>
            </a:r>
            <a:endParaRPr lang="en-US" sz="4000" dirty="0">
              <a:solidFill>
                <a:schemeClr val="bg1"/>
              </a:solidFill>
            </a:endParaRPr>
          </a:p>
        </p:txBody>
      </p:sp>
      <p:sp>
        <p:nvSpPr>
          <p:cNvPr id="10" name="Content Placeholder 9">
            <a:extLst>
              <a:ext uri="{FF2B5EF4-FFF2-40B4-BE49-F238E27FC236}">
                <a16:creationId xmlns:a16="http://schemas.microsoft.com/office/drawing/2014/main" id="{C829C899-B6AF-05C9-917D-E1AD68688901}"/>
              </a:ext>
            </a:extLst>
          </p:cNvPr>
          <p:cNvSpPr>
            <a:spLocks noGrp="1"/>
          </p:cNvSpPr>
          <p:nvPr>
            <p:ph idx="1"/>
          </p:nvPr>
        </p:nvSpPr>
        <p:spPr>
          <a:xfrm>
            <a:off x="4037826" y="133561"/>
            <a:ext cx="7696974" cy="4351338"/>
          </a:xfrm>
        </p:spPr>
        <p:txBody>
          <a:bodyPr>
            <a:normAutofit fontScale="92500" lnSpcReduction="10000"/>
          </a:bodyPr>
          <a:lstStyle/>
          <a:p>
            <a:r>
              <a:rPr lang="tr-TR" dirty="0" err="1"/>
              <a:t>DDoS</a:t>
            </a:r>
            <a:r>
              <a:rPr lang="tr-TR" dirty="0"/>
              <a:t> saldırısı hedef bir iletişim ağını ya da bilgisayar altyapısını bir İnternet trafiği seliyle baskılayarak bir sunucunun, hizmetin ya da ağın olağan trafiğini aksatmaya yönelik kötü niyetli bir girişimdir. Bir </a:t>
            </a:r>
            <a:r>
              <a:rPr lang="tr-TR" i="1" dirty="0" err="1"/>
              <a:t>DDoS</a:t>
            </a:r>
            <a:r>
              <a:rPr lang="tr-TR" dirty="0"/>
              <a:t> saldırısı, otobanı tıkayan beklenmedik bir trafik sıkışıklığını andırır, normal iletişim trafiğinin hedefine ulaşmasını engeller.</a:t>
            </a:r>
            <a:endParaRPr lang="en-US" dirty="0"/>
          </a:p>
          <a:p>
            <a:r>
              <a:rPr lang="tr-TR" dirty="0" err="1"/>
              <a:t>DDoS</a:t>
            </a:r>
            <a:r>
              <a:rPr lang="tr-TR" dirty="0"/>
              <a:t> saldırıları, saldırı trafiği kaynağı olarak birden çok ele geçirilmiş bilgisayar sistemi kullan</a:t>
            </a:r>
            <a:r>
              <a:rPr lang="en-US" dirty="0" err="1"/>
              <a:t>ılarak</a:t>
            </a:r>
            <a:r>
              <a:rPr lang="tr-TR" dirty="0"/>
              <a:t> etkinlik sağlar. Kötüye kullanılan bilişim aygıtları; bilgisayarlar ve </a:t>
            </a:r>
            <a:r>
              <a:rPr lang="tr-TR" dirty="0" err="1"/>
              <a:t>nesneağı</a:t>
            </a:r>
            <a:r>
              <a:rPr lang="tr-TR" dirty="0"/>
              <a:t> [nesnelerin interneti: </a:t>
            </a:r>
            <a:r>
              <a:rPr lang="tr-TR" i="1" dirty="0" err="1"/>
              <a:t>IoT</a:t>
            </a:r>
            <a:r>
              <a:rPr lang="tr-TR" i="1" dirty="0"/>
              <a:t> (Internet of </a:t>
            </a:r>
            <a:r>
              <a:rPr lang="tr-TR" i="1" dirty="0" err="1"/>
              <a:t>Things</a:t>
            </a:r>
            <a:r>
              <a:rPr lang="tr-TR" dirty="0"/>
              <a:t>)</a:t>
            </a:r>
            <a:r>
              <a:rPr lang="tr-TR" i="1" dirty="0"/>
              <a:t>]</a:t>
            </a:r>
            <a:r>
              <a:rPr lang="tr-TR" dirty="0"/>
              <a:t> aygıtlarını ya da ağa bağlı diğer kaynakları içerebilir.</a:t>
            </a:r>
            <a:endParaRPr lang="en-US" dirty="0"/>
          </a:p>
          <a:p>
            <a:endParaRPr lang="en-US" dirty="0"/>
          </a:p>
          <a:p>
            <a:pPr marL="0" indent="0">
              <a:buNone/>
            </a:pPr>
            <a:endParaRPr lang="en-US" dirty="0"/>
          </a:p>
          <a:p>
            <a:endParaRPr lang="en-US" dirty="0"/>
          </a:p>
        </p:txBody>
      </p:sp>
      <p:pic>
        <p:nvPicPr>
          <p:cNvPr id="6" name="Graphic 10">
            <a:extLst>
              <a:ext uri="{FF2B5EF4-FFF2-40B4-BE49-F238E27FC236}">
                <a16:creationId xmlns:a16="http://schemas.microsoft.com/office/drawing/2014/main" id="{E6D95E7E-91E7-C2A2-75C5-2365C0BFA44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95457" y="4077029"/>
            <a:ext cx="4906115" cy="2641635"/>
          </a:xfrm>
          <a:prstGeom prst="rect">
            <a:avLst/>
          </a:prstGeom>
        </p:spPr>
      </p:pic>
    </p:spTree>
    <p:extLst>
      <p:ext uri="{BB962C8B-B14F-4D97-AF65-F5344CB8AC3E}">
        <p14:creationId xmlns:p14="http://schemas.microsoft.com/office/powerpoint/2010/main" val="26360164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FC1F14E-8E56-40A6-ADE5-C6F84C6B24F8}"/>
              </a:ext>
            </a:extLst>
          </p:cNvPr>
          <p:cNvSpPr>
            <a:spLocks noGrp="1"/>
          </p:cNvSpPr>
          <p:nvPr>
            <p:ph type="title"/>
          </p:nvPr>
        </p:nvSpPr>
        <p:spPr>
          <a:xfrm>
            <a:off x="466722" y="586855"/>
            <a:ext cx="3201366" cy="3387497"/>
          </a:xfrm>
        </p:spPr>
        <p:txBody>
          <a:bodyPr anchor="b">
            <a:normAutofit/>
          </a:bodyPr>
          <a:lstStyle/>
          <a:p>
            <a:pPr algn="r"/>
            <a:r>
              <a:rPr lang="en-GB" sz="4000" dirty="0" err="1">
                <a:solidFill>
                  <a:srgbClr val="FFFFFF"/>
                </a:solidFill>
              </a:rPr>
              <a:t>Sosyal</a:t>
            </a:r>
            <a:r>
              <a:rPr lang="en-GB" sz="4000" dirty="0">
                <a:solidFill>
                  <a:srgbClr val="FFFFFF"/>
                </a:solidFill>
              </a:rPr>
              <a:t> </a:t>
            </a:r>
            <a:r>
              <a:rPr lang="en-GB" sz="4000" dirty="0" err="1">
                <a:solidFill>
                  <a:srgbClr val="FFFFFF"/>
                </a:solidFill>
              </a:rPr>
              <a:t>Mühendislik</a:t>
            </a:r>
            <a:endParaRPr lang="tr-TR" sz="4000" dirty="0">
              <a:solidFill>
                <a:srgbClr val="FFFFFF"/>
              </a:solidFill>
            </a:endParaRPr>
          </a:p>
        </p:txBody>
      </p:sp>
      <p:sp>
        <p:nvSpPr>
          <p:cNvPr id="3" name="Content Placeholder 2">
            <a:extLst>
              <a:ext uri="{FF2B5EF4-FFF2-40B4-BE49-F238E27FC236}">
                <a16:creationId xmlns:a16="http://schemas.microsoft.com/office/drawing/2014/main" id="{41A928D9-4391-4BD6-818C-6A19CD7B556C}"/>
              </a:ext>
            </a:extLst>
          </p:cNvPr>
          <p:cNvSpPr>
            <a:spLocks noGrp="1"/>
          </p:cNvSpPr>
          <p:nvPr>
            <p:ph idx="1"/>
          </p:nvPr>
        </p:nvSpPr>
        <p:spPr>
          <a:xfrm>
            <a:off x="4810259" y="649480"/>
            <a:ext cx="6555347" cy="5546047"/>
          </a:xfrm>
        </p:spPr>
        <p:txBody>
          <a:bodyPr anchor="ctr">
            <a:normAutofit/>
          </a:bodyPr>
          <a:lstStyle/>
          <a:p>
            <a:endParaRPr lang="en-GB" sz="2000" dirty="0"/>
          </a:p>
          <a:p>
            <a:r>
              <a:rPr lang="tr-TR" dirty="0"/>
              <a:t>Sosyal mühendislik, insan etkileşimleri yoluyla yapılan çok çeşitli ve kötü niyetli eylemler için kullanılan bir yöntemdir. </a:t>
            </a:r>
            <a:endParaRPr lang="en-US" dirty="0"/>
          </a:p>
          <a:p>
            <a:r>
              <a:rPr lang="tr-TR" dirty="0"/>
              <a:t>Bu yöntem, kullanıcıları güvenlik yanlışları yapmaları ya da önemli bilgileri vermeleri için kandırmayı amaçlar. </a:t>
            </a:r>
            <a:endParaRPr lang="en-US" dirty="0"/>
          </a:p>
          <a:p>
            <a:r>
              <a:rPr lang="tr-TR" dirty="0"/>
              <a:t>Sosyal mühendislik, siber saldırılar öncesinde hedefle ilgili bilgi toplamaya yönelik olarak yapılan bir ön çalışmadır, aynı zamanda. </a:t>
            </a:r>
            <a:endParaRPr lang="en-US" dirty="0"/>
          </a:p>
          <a:p>
            <a:r>
              <a:rPr lang="tr-TR" dirty="0"/>
              <a:t>Saldırganlar bu yöntemle genellikle insani duyguları kötüye kullanırlar.</a:t>
            </a:r>
            <a:endParaRPr lang="en-US" dirty="0"/>
          </a:p>
        </p:txBody>
      </p:sp>
      <p:pic>
        <p:nvPicPr>
          <p:cNvPr id="5" name="Picture 4">
            <a:extLst>
              <a:ext uri="{FF2B5EF4-FFF2-40B4-BE49-F238E27FC236}">
                <a16:creationId xmlns:a16="http://schemas.microsoft.com/office/drawing/2014/main" id="{A6BB14E3-7F80-95FD-9F2D-6729C8D34638}"/>
              </a:ext>
            </a:extLst>
          </p:cNvPr>
          <p:cNvPicPr>
            <a:picLocks noChangeAspect="1"/>
          </p:cNvPicPr>
          <p:nvPr/>
        </p:nvPicPr>
        <p:blipFill>
          <a:blip r:embed="rId3"/>
          <a:stretch>
            <a:fillRect/>
          </a:stretch>
        </p:blipFill>
        <p:spPr>
          <a:xfrm>
            <a:off x="305911" y="4615543"/>
            <a:ext cx="3460546" cy="1952802"/>
          </a:xfrm>
          <a:prstGeom prst="rect">
            <a:avLst/>
          </a:prstGeom>
          <a:pattFill prst="pct70">
            <a:fgClr>
              <a:schemeClr val="accent1"/>
            </a:fgClr>
            <a:bgClr>
              <a:schemeClr val="bg1"/>
            </a:bgClr>
          </a:pattFill>
        </p:spPr>
      </p:pic>
    </p:spTree>
    <p:extLst>
      <p:ext uri="{BB962C8B-B14F-4D97-AF65-F5344CB8AC3E}">
        <p14:creationId xmlns:p14="http://schemas.microsoft.com/office/powerpoint/2010/main" val="601508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816DFC7-8F44-EAEC-64DE-5EE2C46EA2B6}"/>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1CA56A5E-42C0-E5D5-18CE-D9D2D7DE6B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774CB218-344A-04B8-B11C-E31ECCB9F4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455375B6-5778-143B-75EA-45FAA1A9A6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C59F6484-C461-D933-523D-E893C90E0E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8889285E-2509-156F-A3D9-3D503DA9A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2D0FB5CD-DF6A-1923-3C0B-AE579FDEAA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570D81BA-FB49-3597-7470-B1C56DC7D8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2A4AA5-CF7B-DF72-C0F8-1613933DDB08}"/>
              </a:ext>
            </a:extLst>
          </p:cNvPr>
          <p:cNvSpPr>
            <a:spLocks noGrp="1"/>
          </p:cNvSpPr>
          <p:nvPr>
            <p:ph type="title"/>
          </p:nvPr>
        </p:nvSpPr>
        <p:spPr>
          <a:xfrm>
            <a:off x="298482" y="1105436"/>
            <a:ext cx="3201366" cy="2407588"/>
          </a:xfrm>
        </p:spPr>
        <p:txBody>
          <a:bodyPr anchor="b">
            <a:normAutofit/>
          </a:bodyPr>
          <a:lstStyle/>
          <a:p>
            <a:r>
              <a:rPr lang="en-US" sz="4000" dirty="0">
                <a:solidFill>
                  <a:schemeClr val="bg1"/>
                </a:solidFill>
              </a:rPr>
              <a:t>Siber </a:t>
            </a:r>
            <a:r>
              <a:rPr lang="en-US" sz="4000" dirty="0" err="1">
                <a:solidFill>
                  <a:schemeClr val="bg1"/>
                </a:solidFill>
              </a:rPr>
              <a:t>Güvenlik</a:t>
            </a:r>
            <a:r>
              <a:rPr lang="en-US" sz="4000" dirty="0">
                <a:solidFill>
                  <a:schemeClr val="bg1"/>
                </a:solidFill>
              </a:rPr>
              <a:t> </a:t>
            </a:r>
            <a:r>
              <a:rPr lang="en-US" sz="4000" dirty="0" err="1">
                <a:solidFill>
                  <a:schemeClr val="bg1"/>
                </a:solidFill>
              </a:rPr>
              <a:t>Terimleri</a:t>
            </a:r>
            <a:r>
              <a:rPr lang="en-US" sz="4000" dirty="0">
                <a:solidFill>
                  <a:schemeClr val="bg1"/>
                </a:solidFill>
              </a:rPr>
              <a:t> - </a:t>
            </a:r>
            <a:r>
              <a:rPr lang="en-US" sz="4000" dirty="0" err="1">
                <a:solidFill>
                  <a:schemeClr val="bg1"/>
                </a:solidFill>
              </a:rPr>
              <a:t>devam</a:t>
            </a:r>
            <a:endParaRPr lang="en-US" sz="4000" dirty="0">
              <a:solidFill>
                <a:schemeClr val="bg1"/>
              </a:solidFill>
            </a:endParaRPr>
          </a:p>
        </p:txBody>
      </p:sp>
      <p:sp>
        <p:nvSpPr>
          <p:cNvPr id="10" name="Content Placeholder 9">
            <a:extLst>
              <a:ext uri="{FF2B5EF4-FFF2-40B4-BE49-F238E27FC236}">
                <a16:creationId xmlns:a16="http://schemas.microsoft.com/office/drawing/2014/main" id="{4CB9C1E8-07A6-2313-E87B-DB367E57B4D6}"/>
              </a:ext>
            </a:extLst>
          </p:cNvPr>
          <p:cNvSpPr>
            <a:spLocks noGrp="1"/>
          </p:cNvSpPr>
          <p:nvPr>
            <p:ph idx="1"/>
          </p:nvPr>
        </p:nvSpPr>
        <p:spPr>
          <a:xfrm>
            <a:off x="4199454" y="293914"/>
            <a:ext cx="7989497" cy="6553948"/>
          </a:xfrm>
        </p:spPr>
        <p:txBody>
          <a:bodyPr>
            <a:normAutofit fontScale="92500" lnSpcReduction="20000"/>
          </a:bodyPr>
          <a:lstStyle/>
          <a:p>
            <a:r>
              <a:rPr lang="tr-TR" b="1" dirty="0"/>
              <a:t>Derin Ağ </a:t>
            </a:r>
            <a:r>
              <a:rPr lang="tr-TR" dirty="0"/>
              <a:t>(</a:t>
            </a:r>
            <a:r>
              <a:rPr lang="tr-TR" i="1" dirty="0" err="1"/>
              <a:t>DeepWeb</a:t>
            </a:r>
            <a:r>
              <a:rPr lang="tr-TR" dirty="0"/>
              <a:t>)</a:t>
            </a:r>
            <a:r>
              <a:rPr lang="tr-TR" b="1" dirty="0"/>
              <a:t>: </a:t>
            </a:r>
            <a:r>
              <a:rPr lang="tr-TR" dirty="0"/>
              <a:t>Özel yazılımlarla ve yetkilendirmelerle erişilebilen bilgi ağlarıdır. </a:t>
            </a:r>
            <a:endParaRPr lang="en-US" dirty="0"/>
          </a:p>
          <a:p>
            <a:r>
              <a:rPr lang="tr-TR" b="1" dirty="0"/>
              <a:t>Karanlık Ağ </a:t>
            </a:r>
            <a:r>
              <a:rPr lang="tr-TR" dirty="0"/>
              <a:t>(</a:t>
            </a:r>
            <a:r>
              <a:rPr lang="tr-TR" i="1" dirty="0" err="1"/>
              <a:t>DarkNet</a:t>
            </a:r>
            <a:r>
              <a:rPr lang="tr-TR" dirty="0"/>
              <a:t> ya da </a:t>
            </a:r>
            <a:r>
              <a:rPr lang="tr-TR" i="1" dirty="0" err="1"/>
              <a:t>DarkWeb</a:t>
            </a:r>
            <a:r>
              <a:rPr lang="tr-TR" dirty="0"/>
              <a:t>)</a:t>
            </a:r>
            <a:r>
              <a:rPr lang="tr-TR" b="1" dirty="0"/>
              <a:t>: </a:t>
            </a:r>
            <a:r>
              <a:rPr lang="tr-TR" dirty="0"/>
              <a:t>Bir vekil sunucu (</a:t>
            </a:r>
            <a:r>
              <a:rPr lang="tr-TR" i="1" dirty="0"/>
              <a:t>Proxy, tor2web</a:t>
            </a:r>
            <a:r>
              <a:rPr lang="tr-TR" dirty="0"/>
              <a:t>) üzerinden, </a:t>
            </a:r>
            <a:r>
              <a:rPr lang="tr-TR" i="1" dirty="0" err="1"/>
              <a:t>candle</a:t>
            </a:r>
            <a:r>
              <a:rPr lang="tr-TR" i="1" dirty="0"/>
              <a:t>, </a:t>
            </a:r>
            <a:r>
              <a:rPr lang="tr-TR" i="1" dirty="0" err="1"/>
              <a:t>torch</a:t>
            </a:r>
            <a:r>
              <a:rPr lang="tr-TR" dirty="0"/>
              <a:t>, vb.</a:t>
            </a:r>
            <a:r>
              <a:rPr lang="en-US" dirty="0"/>
              <a:t> </a:t>
            </a:r>
            <a:r>
              <a:rPr lang="en-US" dirty="0" err="1"/>
              <a:t>yazılımlarla</a:t>
            </a:r>
            <a:r>
              <a:rPr lang="tr-TR" dirty="0"/>
              <a:t> erişilebilen, İnternet’in gizli ve karanlık yüzüdür. Çalıntı kişisel bilgilerin ve uygunsuz içeriklerin yer aldığı, kaçakçılık ve silah satışı gibi amaçlarla kullanılan İnternet adresleri “karanlık ağ”</a:t>
            </a:r>
            <a:r>
              <a:rPr lang="en-US" dirty="0" err="1"/>
              <a:t>dadır</a:t>
            </a:r>
            <a:r>
              <a:rPr lang="en-US" dirty="0"/>
              <a:t>.</a:t>
            </a:r>
          </a:p>
          <a:p>
            <a:r>
              <a:rPr lang="tr-TR" b="1" dirty="0"/>
              <a:t>Tor:</a:t>
            </a:r>
            <a:r>
              <a:rPr lang="tr-TR" dirty="0"/>
              <a:t> “</a:t>
            </a:r>
            <a:r>
              <a:rPr lang="tr-TR" dirty="0" err="1"/>
              <a:t>The</a:t>
            </a:r>
            <a:r>
              <a:rPr lang="tr-TR" dirty="0"/>
              <a:t> </a:t>
            </a:r>
            <a:r>
              <a:rPr lang="tr-TR" dirty="0" err="1"/>
              <a:t>Onion</a:t>
            </a:r>
            <a:r>
              <a:rPr lang="tr-TR" dirty="0"/>
              <a:t> Routing” sözcüklerinin kısaltmasıdır; Türkçede “Soğan Tipi Yönlendirme” olarak adlandırılabilir. İnternet’e kimliksiz olarak erişim olanağı sağlayan ağ ve yazılım projesidir.</a:t>
            </a:r>
            <a:endParaRPr lang="en-US" dirty="0"/>
          </a:p>
          <a:p>
            <a:r>
              <a:rPr lang="tr-TR" b="1" dirty="0"/>
              <a:t>Derin Sahte</a:t>
            </a:r>
            <a:r>
              <a:rPr lang="tr-TR" dirty="0"/>
              <a:t> (</a:t>
            </a:r>
            <a:r>
              <a:rPr lang="tr-TR" i="1" dirty="0" err="1"/>
              <a:t>Deepfake</a:t>
            </a:r>
            <a:r>
              <a:rPr lang="tr-TR" dirty="0"/>
              <a:t>): Kişinin görüntüsünün başka bir kişinin ya da videoda yer alan bir kişinin görüntüsüyle değiştirilmesidir. Bu yapılırken ses ve görüntü uyumu için yapay zekâdan yararlanılmaktadır.</a:t>
            </a:r>
            <a:endParaRPr lang="en-US" dirty="0"/>
          </a:p>
          <a:p>
            <a:r>
              <a:rPr lang="tr-TR" b="1" dirty="0"/>
              <a:t>Sıfır Güven </a:t>
            </a:r>
            <a:r>
              <a:rPr lang="tr-TR" dirty="0"/>
              <a:t>(</a:t>
            </a:r>
            <a:r>
              <a:rPr lang="tr-TR" i="1" dirty="0"/>
              <a:t>Zero </a:t>
            </a:r>
            <a:r>
              <a:rPr lang="tr-TR" i="1" dirty="0" err="1"/>
              <a:t>Trust</a:t>
            </a:r>
            <a:r>
              <a:rPr lang="tr-TR" dirty="0"/>
              <a:t>)</a:t>
            </a:r>
            <a:r>
              <a:rPr lang="tr-TR" b="1" dirty="0"/>
              <a:t>: “</a:t>
            </a:r>
            <a:r>
              <a:rPr lang="tr-TR" dirty="0"/>
              <a:t>Hiçbir kullanıcı ya da aygıta güvenme; her defasında doğrula” ilkesine dayanan güvenlik yaklaşımıdır.</a:t>
            </a:r>
            <a:endParaRPr lang="en-US" dirty="0"/>
          </a:p>
          <a:p>
            <a:pPr marL="0" indent="0">
              <a:buNone/>
            </a:pPr>
            <a:endParaRPr lang="en-US" dirty="0"/>
          </a:p>
          <a:p>
            <a:endParaRPr lang="en-US" dirty="0"/>
          </a:p>
        </p:txBody>
      </p:sp>
      <p:pic>
        <p:nvPicPr>
          <p:cNvPr id="3074" name="Picture 2">
            <a:extLst>
              <a:ext uri="{FF2B5EF4-FFF2-40B4-BE49-F238E27FC236}">
                <a16:creationId xmlns:a16="http://schemas.microsoft.com/office/drawing/2014/main" id="{42C51B95-CDDD-31A8-AB95-C09DC4AFC2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521" y="4551568"/>
            <a:ext cx="3824773" cy="215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4077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Ekranda bilgisayar betiği">
            <a:extLst>
              <a:ext uri="{FF2B5EF4-FFF2-40B4-BE49-F238E27FC236}">
                <a16:creationId xmlns:a16="http://schemas.microsoft.com/office/drawing/2014/main" id="{37992A1F-D788-2C94-A12C-1CCCDE546A22}"/>
              </a:ext>
            </a:extLst>
          </p:cNvPr>
          <p:cNvPicPr>
            <a:picLocks noChangeAspect="1"/>
          </p:cNvPicPr>
          <p:nvPr/>
        </p:nvPicPr>
        <p:blipFill rotWithShape="1">
          <a:blip r:embed="rId2"/>
          <a:srcRect t="7519" b="8227"/>
          <a:stretch>
            <a:fillRect/>
          </a:stretch>
        </p:blipFill>
        <p:spPr>
          <a:xfrm>
            <a:off x="20" y="23054"/>
            <a:ext cx="12191980" cy="6856718"/>
          </a:xfrm>
          <a:prstGeom prst="rect">
            <a:avLst/>
          </a:prstGeom>
        </p:spPr>
      </p:pic>
      <p:sp>
        <p:nvSpPr>
          <p:cNvPr id="5" name="TextBox 4">
            <a:extLst>
              <a:ext uri="{FF2B5EF4-FFF2-40B4-BE49-F238E27FC236}">
                <a16:creationId xmlns:a16="http://schemas.microsoft.com/office/drawing/2014/main" id="{1D9A1DBD-1A65-38FA-F3A4-ED68A2CD1568}"/>
              </a:ext>
            </a:extLst>
          </p:cNvPr>
          <p:cNvSpPr txBox="1"/>
          <p:nvPr/>
        </p:nvSpPr>
        <p:spPr>
          <a:xfrm>
            <a:off x="6061820" y="-186670"/>
            <a:ext cx="6128656" cy="7663636"/>
          </a:xfrm>
          <a:prstGeom prst="rect">
            <a:avLst/>
          </a:prstGeom>
          <a:noFill/>
        </p:spPr>
        <p:txBody>
          <a:bodyPr wrap="square" rtlCol="0">
            <a:spAutoFit/>
          </a:bodyPr>
          <a:lstStyle/>
          <a:p>
            <a:endParaRPr lang="en-US" sz="2400" b="1" dirty="0">
              <a:solidFill>
                <a:schemeClr val="bg1"/>
              </a:solidFill>
            </a:endParaRPr>
          </a:p>
          <a:p>
            <a:pPr marL="571500" indent="-571500">
              <a:lnSpc>
                <a:spcPct val="150000"/>
              </a:lnSpc>
              <a:buFont typeface="Arial" panose="020B0604020202020204" pitchFamily="34" charset="0"/>
              <a:buChar char="•"/>
            </a:pPr>
            <a:r>
              <a:rPr lang="en-US" sz="2400" b="1" dirty="0">
                <a:solidFill>
                  <a:schemeClr val="bg1"/>
                </a:solidFill>
              </a:rPr>
              <a:t>11.00-11.45 Temel </a:t>
            </a:r>
            <a:r>
              <a:rPr lang="en-US" sz="2400" b="1" dirty="0" err="1">
                <a:solidFill>
                  <a:schemeClr val="bg1"/>
                </a:solidFill>
              </a:rPr>
              <a:t>Kavramlar</a:t>
            </a:r>
            <a:r>
              <a:rPr lang="en-US" sz="2400" b="1" dirty="0">
                <a:solidFill>
                  <a:schemeClr val="bg1"/>
                </a:solidFill>
              </a:rPr>
              <a:t> </a:t>
            </a:r>
            <a:r>
              <a:rPr lang="en-US" sz="2400" b="1" dirty="0" err="1">
                <a:solidFill>
                  <a:schemeClr val="bg1"/>
                </a:solidFill>
              </a:rPr>
              <a:t>ve</a:t>
            </a:r>
            <a:r>
              <a:rPr lang="en-US" sz="2400" b="1" dirty="0">
                <a:solidFill>
                  <a:schemeClr val="bg1"/>
                </a:solidFill>
              </a:rPr>
              <a:t> </a:t>
            </a:r>
            <a:r>
              <a:rPr lang="en-US" sz="2400" b="1" dirty="0" err="1">
                <a:solidFill>
                  <a:schemeClr val="bg1"/>
                </a:solidFill>
              </a:rPr>
              <a:t>Yönetim</a:t>
            </a:r>
            <a:r>
              <a:rPr lang="en-US" sz="2400" b="1" dirty="0">
                <a:solidFill>
                  <a:schemeClr val="bg1"/>
                </a:solidFill>
              </a:rPr>
              <a:t> </a:t>
            </a:r>
            <a:r>
              <a:rPr lang="en-US" sz="2400" b="1" dirty="0" err="1">
                <a:solidFill>
                  <a:schemeClr val="bg1"/>
                </a:solidFill>
              </a:rPr>
              <a:t>İlkeleri</a:t>
            </a:r>
            <a:r>
              <a:rPr lang="en-US" sz="2400" b="1" dirty="0">
                <a:solidFill>
                  <a:schemeClr val="bg1"/>
                </a:solidFill>
              </a:rPr>
              <a:t> </a:t>
            </a:r>
          </a:p>
          <a:p>
            <a:pPr marL="571500" indent="-571500">
              <a:lnSpc>
                <a:spcPct val="150000"/>
              </a:lnSpc>
              <a:buFont typeface="Arial" panose="020B0604020202020204" pitchFamily="34" charset="0"/>
              <a:buChar char="•"/>
            </a:pPr>
            <a:r>
              <a:rPr lang="en-US" sz="2400" b="1" dirty="0">
                <a:solidFill>
                  <a:schemeClr val="bg1"/>
                </a:solidFill>
              </a:rPr>
              <a:t>12.00-12.45 </a:t>
            </a:r>
            <a:r>
              <a:rPr lang="en-US" sz="2400" b="1" dirty="0" err="1">
                <a:solidFill>
                  <a:schemeClr val="bg1"/>
                </a:solidFill>
              </a:rPr>
              <a:t>Bireyleri</a:t>
            </a:r>
            <a:r>
              <a:rPr lang="en-US" sz="2400" b="1" dirty="0">
                <a:solidFill>
                  <a:schemeClr val="bg1"/>
                </a:solidFill>
              </a:rPr>
              <a:t> </a:t>
            </a:r>
            <a:r>
              <a:rPr lang="en-US" sz="2400" b="1" dirty="0" err="1">
                <a:solidFill>
                  <a:schemeClr val="bg1"/>
                </a:solidFill>
              </a:rPr>
              <a:t>Hedef</a:t>
            </a:r>
            <a:r>
              <a:rPr lang="en-US" sz="2400" b="1" dirty="0">
                <a:solidFill>
                  <a:schemeClr val="bg1"/>
                </a:solidFill>
              </a:rPr>
              <a:t> Alan </a:t>
            </a:r>
            <a:r>
              <a:rPr lang="en-US" sz="2400" b="1" dirty="0" err="1">
                <a:solidFill>
                  <a:schemeClr val="bg1"/>
                </a:solidFill>
              </a:rPr>
              <a:t>Tehditler</a:t>
            </a:r>
            <a:r>
              <a:rPr lang="en-US" sz="2400" b="1" dirty="0">
                <a:solidFill>
                  <a:schemeClr val="bg1"/>
                </a:solidFill>
              </a:rPr>
              <a:t> </a:t>
            </a:r>
            <a:r>
              <a:rPr lang="en-US" sz="2400" b="1" dirty="0" err="1">
                <a:solidFill>
                  <a:schemeClr val="bg1"/>
                </a:solidFill>
              </a:rPr>
              <a:t>ve</a:t>
            </a:r>
            <a:r>
              <a:rPr lang="en-US" sz="2400" b="1" dirty="0">
                <a:solidFill>
                  <a:schemeClr val="bg1"/>
                </a:solidFill>
              </a:rPr>
              <a:t> </a:t>
            </a:r>
            <a:r>
              <a:rPr lang="en-US" sz="2400" b="1" dirty="0" err="1">
                <a:solidFill>
                  <a:schemeClr val="bg1"/>
                </a:solidFill>
              </a:rPr>
              <a:t>Önlemler</a:t>
            </a:r>
            <a:r>
              <a:rPr lang="en-US" sz="2400" b="1" dirty="0">
                <a:solidFill>
                  <a:schemeClr val="bg1"/>
                </a:solidFill>
              </a:rPr>
              <a:t> </a:t>
            </a:r>
          </a:p>
          <a:p>
            <a:pPr>
              <a:lnSpc>
                <a:spcPct val="150000"/>
              </a:lnSpc>
            </a:pPr>
            <a:endParaRPr lang="en-US" sz="2400" b="1" dirty="0">
              <a:solidFill>
                <a:schemeClr val="bg1"/>
              </a:solidFill>
            </a:endParaRPr>
          </a:p>
          <a:p>
            <a:pPr marL="571500" indent="-571500">
              <a:lnSpc>
                <a:spcPct val="150000"/>
              </a:lnSpc>
              <a:buFont typeface="Arial" panose="020B0604020202020204" pitchFamily="34" charset="0"/>
              <a:buChar char="•"/>
            </a:pPr>
            <a:r>
              <a:rPr lang="en-US" sz="2400" b="1" dirty="0">
                <a:solidFill>
                  <a:schemeClr val="bg1"/>
                </a:solidFill>
              </a:rPr>
              <a:t>13.45-14.30 Siber </a:t>
            </a:r>
            <a:r>
              <a:rPr lang="en-US" sz="2400" b="1" dirty="0" err="1">
                <a:solidFill>
                  <a:schemeClr val="bg1"/>
                </a:solidFill>
              </a:rPr>
              <a:t>Güvenlikte</a:t>
            </a:r>
            <a:r>
              <a:rPr lang="en-US" sz="2400" b="1" dirty="0">
                <a:solidFill>
                  <a:schemeClr val="bg1"/>
                </a:solidFill>
              </a:rPr>
              <a:t>  </a:t>
            </a:r>
            <a:r>
              <a:rPr lang="en-US" sz="2400" b="1" dirty="0" err="1">
                <a:solidFill>
                  <a:schemeClr val="bg1"/>
                </a:solidFill>
              </a:rPr>
              <a:t>Fiziksel</a:t>
            </a:r>
            <a:r>
              <a:rPr lang="en-US" sz="2400" b="1" dirty="0">
                <a:solidFill>
                  <a:schemeClr val="bg1"/>
                </a:solidFill>
              </a:rPr>
              <a:t> </a:t>
            </a:r>
            <a:r>
              <a:rPr lang="en-US" sz="2400" b="1" dirty="0" err="1">
                <a:solidFill>
                  <a:schemeClr val="bg1"/>
                </a:solidFill>
              </a:rPr>
              <a:t>Güvenlik</a:t>
            </a:r>
            <a:r>
              <a:rPr lang="en-US" sz="2400" b="1" dirty="0">
                <a:solidFill>
                  <a:schemeClr val="bg1"/>
                </a:solidFill>
              </a:rPr>
              <a:t>, Siber </a:t>
            </a:r>
            <a:r>
              <a:rPr lang="en-US" sz="2400" b="1" dirty="0" err="1">
                <a:solidFill>
                  <a:schemeClr val="bg1"/>
                </a:solidFill>
              </a:rPr>
              <a:t>Saldırılardan</a:t>
            </a:r>
            <a:r>
              <a:rPr lang="en-US" sz="2400" b="1" dirty="0">
                <a:solidFill>
                  <a:schemeClr val="bg1"/>
                </a:solidFill>
              </a:rPr>
              <a:t> </a:t>
            </a:r>
            <a:r>
              <a:rPr lang="en-US" sz="2400" b="1" dirty="0" err="1">
                <a:solidFill>
                  <a:schemeClr val="bg1"/>
                </a:solidFill>
              </a:rPr>
              <a:t>Çıkarılan</a:t>
            </a:r>
            <a:r>
              <a:rPr lang="en-US" sz="2400" b="1" dirty="0">
                <a:solidFill>
                  <a:schemeClr val="bg1"/>
                </a:solidFill>
              </a:rPr>
              <a:t> Dersler, Yeni </a:t>
            </a:r>
            <a:r>
              <a:rPr lang="en-US" sz="2400" b="1" dirty="0" err="1">
                <a:solidFill>
                  <a:schemeClr val="bg1"/>
                </a:solidFill>
              </a:rPr>
              <a:t>Teknolojiler</a:t>
            </a:r>
            <a:r>
              <a:rPr lang="en-US" sz="2400" b="1" dirty="0">
                <a:solidFill>
                  <a:schemeClr val="bg1"/>
                </a:solidFill>
              </a:rPr>
              <a:t> </a:t>
            </a:r>
            <a:r>
              <a:rPr lang="en-US" sz="2400" b="1" dirty="0" err="1">
                <a:solidFill>
                  <a:schemeClr val="bg1"/>
                </a:solidFill>
              </a:rPr>
              <a:t>ve</a:t>
            </a:r>
            <a:r>
              <a:rPr lang="en-US" sz="2400" b="1" dirty="0">
                <a:solidFill>
                  <a:schemeClr val="bg1"/>
                </a:solidFill>
              </a:rPr>
              <a:t> Siber </a:t>
            </a:r>
            <a:r>
              <a:rPr lang="en-US" sz="2400" b="1" dirty="0" err="1">
                <a:solidFill>
                  <a:schemeClr val="bg1"/>
                </a:solidFill>
              </a:rPr>
              <a:t>Güvenliğe</a:t>
            </a:r>
            <a:r>
              <a:rPr lang="en-US" sz="2400" b="1" dirty="0">
                <a:solidFill>
                  <a:schemeClr val="bg1"/>
                </a:solidFill>
              </a:rPr>
              <a:t> </a:t>
            </a:r>
            <a:r>
              <a:rPr lang="en-US" sz="2400" b="1" dirty="0" err="1">
                <a:solidFill>
                  <a:schemeClr val="bg1"/>
                </a:solidFill>
              </a:rPr>
              <a:t>Etkisi</a:t>
            </a:r>
            <a:r>
              <a:rPr lang="en-US" sz="2400" b="1" dirty="0">
                <a:solidFill>
                  <a:schemeClr val="bg1"/>
                </a:solidFill>
              </a:rPr>
              <a:t> </a:t>
            </a:r>
          </a:p>
          <a:p>
            <a:pPr marL="571500" indent="-571500">
              <a:lnSpc>
                <a:spcPct val="150000"/>
              </a:lnSpc>
              <a:buFont typeface="Arial" panose="020B0604020202020204" pitchFamily="34" charset="0"/>
              <a:buChar char="•"/>
            </a:pPr>
            <a:r>
              <a:rPr lang="en-US" sz="2400" b="1" dirty="0">
                <a:solidFill>
                  <a:schemeClr val="bg1"/>
                </a:solidFill>
              </a:rPr>
              <a:t>14.30-15.00 Soru/</a:t>
            </a:r>
            <a:r>
              <a:rPr lang="en-US" sz="2400" b="1" dirty="0" err="1">
                <a:solidFill>
                  <a:schemeClr val="bg1"/>
                </a:solidFill>
              </a:rPr>
              <a:t>Yanıt</a:t>
            </a:r>
            <a:endParaRPr lang="en-US" sz="2400" b="1" dirty="0">
              <a:solidFill>
                <a:schemeClr val="bg1"/>
              </a:solidFill>
            </a:endParaRPr>
          </a:p>
          <a:p>
            <a:pPr marL="571500" indent="-571500">
              <a:buFont typeface="Arial" panose="020B0604020202020204" pitchFamily="34" charset="0"/>
              <a:buChar char="•"/>
            </a:pPr>
            <a:endParaRPr lang="en-US" sz="3600" b="1" dirty="0">
              <a:solidFill>
                <a:schemeClr val="bg1"/>
              </a:solidFill>
            </a:endParaRPr>
          </a:p>
          <a:p>
            <a:pPr marL="571500" indent="-571500">
              <a:buFont typeface="Arial" panose="020B0604020202020204" pitchFamily="34" charset="0"/>
              <a:buChar char="•"/>
            </a:pPr>
            <a:endParaRPr lang="en-US" sz="3600" b="1" dirty="0">
              <a:solidFill>
                <a:schemeClr val="bg1"/>
              </a:solidFill>
            </a:endParaRPr>
          </a:p>
          <a:p>
            <a:pPr marL="571500" indent="-571500">
              <a:buFont typeface="Arial" panose="020B0604020202020204" pitchFamily="34" charset="0"/>
              <a:buChar char="•"/>
            </a:pPr>
            <a:endParaRPr lang="en-US" sz="3600" b="1" dirty="0">
              <a:solidFill>
                <a:schemeClr val="bg1"/>
              </a:solidFill>
            </a:endParaRPr>
          </a:p>
        </p:txBody>
      </p:sp>
      <p:sp>
        <p:nvSpPr>
          <p:cNvPr id="7" name="TextBox 6">
            <a:extLst>
              <a:ext uri="{FF2B5EF4-FFF2-40B4-BE49-F238E27FC236}">
                <a16:creationId xmlns:a16="http://schemas.microsoft.com/office/drawing/2014/main" id="{3F7F9828-3DB6-C5CB-7610-CCDBCFF00EAB}"/>
              </a:ext>
            </a:extLst>
          </p:cNvPr>
          <p:cNvSpPr txBox="1"/>
          <p:nvPr/>
        </p:nvSpPr>
        <p:spPr>
          <a:xfrm>
            <a:off x="729344" y="1166842"/>
            <a:ext cx="772886" cy="452431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Aptos" panose="02110004020202020204"/>
                <a:ea typeface="+mn-ea"/>
                <a:cs typeface="+mn-cs"/>
              </a:rPr>
              <a:t>KAPSAM</a:t>
            </a:r>
          </a:p>
        </p:txBody>
      </p:sp>
      <p:cxnSp>
        <p:nvCxnSpPr>
          <p:cNvPr id="3" name="Straight Connector 2">
            <a:extLst>
              <a:ext uri="{FF2B5EF4-FFF2-40B4-BE49-F238E27FC236}">
                <a16:creationId xmlns:a16="http://schemas.microsoft.com/office/drawing/2014/main" id="{7B5E736E-22A2-9305-D9C0-D351819D3833}"/>
              </a:ext>
            </a:extLst>
          </p:cNvPr>
          <p:cNvCxnSpPr/>
          <p:nvPr/>
        </p:nvCxnSpPr>
        <p:spPr>
          <a:xfrm>
            <a:off x="6662058" y="2688771"/>
            <a:ext cx="496388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385839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EA356B8-D4B4-0FEC-8948-A000D17FA6C8}"/>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B9E4AD6A-BF24-EA46-2A13-51458FEE63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99C69A8E-E5A6-632B-6F40-82374DC5BD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E47BF0AB-75F1-4134-C2A3-5450F75A1C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67157B42-E27B-E437-77D7-E8C9F9332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E5CC800F-E6FE-6BAD-0906-D5E0460A67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77461F2B-C783-E63C-BD72-8D8A350BE9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7F92A665-AD97-147B-9CC8-22D94582A4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1FB661-74AD-7345-62D8-3BF5D09B6BBA}"/>
              </a:ext>
            </a:extLst>
          </p:cNvPr>
          <p:cNvSpPr>
            <a:spLocks noGrp="1"/>
          </p:cNvSpPr>
          <p:nvPr>
            <p:ph type="title"/>
          </p:nvPr>
        </p:nvSpPr>
        <p:spPr>
          <a:xfrm>
            <a:off x="418225" y="1512755"/>
            <a:ext cx="3201366" cy="1292338"/>
          </a:xfrm>
        </p:spPr>
        <p:txBody>
          <a:bodyPr anchor="b">
            <a:normAutofit/>
          </a:bodyPr>
          <a:lstStyle/>
          <a:p>
            <a:r>
              <a:rPr lang="en-US" sz="4000" dirty="0">
                <a:solidFill>
                  <a:schemeClr val="bg1"/>
                </a:solidFill>
              </a:rPr>
              <a:t>Siber </a:t>
            </a:r>
            <a:r>
              <a:rPr lang="en-US" sz="4000" dirty="0" err="1">
                <a:solidFill>
                  <a:schemeClr val="bg1"/>
                </a:solidFill>
              </a:rPr>
              <a:t>Tehdit</a:t>
            </a:r>
            <a:r>
              <a:rPr lang="en-US" sz="4000" dirty="0">
                <a:solidFill>
                  <a:schemeClr val="bg1"/>
                </a:solidFill>
              </a:rPr>
              <a:t> </a:t>
            </a:r>
            <a:r>
              <a:rPr lang="en-US" sz="4000" dirty="0" err="1">
                <a:solidFill>
                  <a:schemeClr val="bg1"/>
                </a:solidFill>
              </a:rPr>
              <a:t>İstihbaratı</a:t>
            </a:r>
            <a:endParaRPr lang="en-US" sz="4000" dirty="0">
              <a:solidFill>
                <a:schemeClr val="bg1"/>
              </a:solidFill>
            </a:endParaRPr>
          </a:p>
        </p:txBody>
      </p:sp>
      <p:sp>
        <p:nvSpPr>
          <p:cNvPr id="10" name="Content Placeholder 9">
            <a:extLst>
              <a:ext uri="{FF2B5EF4-FFF2-40B4-BE49-F238E27FC236}">
                <a16:creationId xmlns:a16="http://schemas.microsoft.com/office/drawing/2014/main" id="{7311FF18-362B-55DB-9670-86F6532A0E40}"/>
              </a:ext>
            </a:extLst>
          </p:cNvPr>
          <p:cNvSpPr>
            <a:spLocks noGrp="1"/>
          </p:cNvSpPr>
          <p:nvPr>
            <p:ph idx="1"/>
          </p:nvPr>
        </p:nvSpPr>
        <p:spPr>
          <a:xfrm>
            <a:off x="4199454" y="293914"/>
            <a:ext cx="7989497" cy="6553948"/>
          </a:xfrm>
        </p:spPr>
        <p:txBody>
          <a:bodyPr>
            <a:normAutofit/>
          </a:bodyPr>
          <a:lstStyle/>
          <a:p>
            <a:pPr marL="0" indent="0">
              <a:buNone/>
            </a:pPr>
            <a:endParaRPr lang="tr-TR" b="1" dirty="0"/>
          </a:p>
          <a:p>
            <a:r>
              <a:rPr lang="tr-TR" dirty="0"/>
              <a:t>Siber tehdit istihbaratı, siber tehditlerle ilgili </a:t>
            </a:r>
            <a:r>
              <a:rPr lang="en-US" dirty="0" err="1"/>
              <a:t>bilgilerin</a:t>
            </a:r>
            <a:r>
              <a:rPr lang="tr-TR" dirty="0"/>
              <a:t> toplanması, </a:t>
            </a:r>
            <a:r>
              <a:rPr lang="en-US" dirty="0" err="1"/>
              <a:t>çözümlenmesi</a:t>
            </a:r>
            <a:r>
              <a:rPr lang="tr-TR" dirty="0"/>
              <a:t> ve yayılmasına odaklanan bir siber güvenlik </a:t>
            </a:r>
            <a:r>
              <a:rPr lang="en-US" dirty="0" err="1"/>
              <a:t>çalışma</a:t>
            </a:r>
            <a:r>
              <a:rPr lang="tr-TR" dirty="0"/>
              <a:t> alanıdır.</a:t>
            </a:r>
            <a:endParaRPr lang="en-US" dirty="0"/>
          </a:p>
          <a:p>
            <a:pPr marL="0" indent="0">
              <a:buNone/>
            </a:pPr>
            <a:endParaRPr lang="en-US" dirty="0"/>
          </a:p>
          <a:p>
            <a:r>
              <a:rPr lang="en-US" dirty="0"/>
              <a:t>Siber </a:t>
            </a:r>
            <a:r>
              <a:rPr lang="en-US" dirty="0" err="1"/>
              <a:t>tehdit</a:t>
            </a:r>
            <a:r>
              <a:rPr lang="en-US" dirty="0"/>
              <a:t> </a:t>
            </a:r>
            <a:r>
              <a:rPr lang="en-US" dirty="0" err="1"/>
              <a:t>istihbarat</a:t>
            </a:r>
            <a:r>
              <a:rPr lang="en-US" dirty="0"/>
              <a:t> </a:t>
            </a:r>
            <a:r>
              <a:rPr lang="en-US" dirty="0" err="1"/>
              <a:t>kaynakları</a:t>
            </a:r>
            <a:r>
              <a:rPr lang="en-US" dirty="0"/>
              <a:t>: </a:t>
            </a:r>
          </a:p>
          <a:p>
            <a:pPr lvl="1"/>
            <a:r>
              <a:rPr lang="en-US" dirty="0" err="1"/>
              <a:t>açık</a:t>
            </a:r>
            <a:r>
              <a:rPr lang="en-US" dirty="0"/>
              <a:t> </a:t>
            </a:r>
            <a:r>
              <a:rPr lang="en-US" dirty="0" err="1"/>
              <a:t>kaynaklar</a:t>
            </a:r>
            <a:r>
              <a:rPr lang="en-US" dirty="0"/>
              <a:t>, </a:t>
            </a:r>
          </a:p>
          <a:p>
            <a:pPr lvl="1"/>
            <a:r>
              <a:rPr lang="en-US" dirty="0" err="1"/>
              <a:t>sosyal</a:t>
            </a:r>
            <a:r>
              <a:rPr lang="en-US" dirty="0"/>
              <a:t> </a:t>
            </a:r>
            <a:r>
              <a:rPr lang="en-US" dirty="0" err="1"/>
              <a:t>paylaşım</a:t>
            </a:r>
            <a:r>
              <a:rPr lang="en-US" dirty="0"/>
              <a:t> </a:t>
            </a:r>
            <a:r>
              <a:rPr lang="en-US" dirty="0" err="1"/>
              <a:t>uygulamaları</a:t>
            </a:r>
            <a:r>
              <a:rPr lang="en-US" dirty="0"/>
              <a:t>, </a:t>
            </a:r>
          </a:p>
          <a:p>
            <a:pPr lvl="1"/>
            <a:r>
              <a:rPr lang="en-US" dirty="0" err="1"/>
              <a:t>insan</a:t>
            </a:r>
            <a:r>
              <a:rPr lang="en-US" dirty="0"/>
              <a:t> </a:t>
            </a:r>
            <a:r>
              <a:rPr lang="en-US" dirty="0" err="1"/>
              <a:t>kaynaklı</a:t>
            </a:r>
            <a:r>
              <a:rPr lang="en-US" dirty="0"/>
              <a:t> </a:t>
            </a:r>
            <a:r>
              <a:rPr lang="en-US" dirty="0" err="1"/>
              <a:t>istihbarat</a:t>
            </a:r>
            <a:r>
              <a:rPr lang="en-US" dirty="0"/>
              <a:t>, </a:t>
            </a:r>
          </a:p>
          <a:p>
            <a:pPr lvl="1"/>
            <a:r>
              <a:rPr lang="en-US" dirty="0" err="1"/>
              <a:t>teknik</a:t>
            </a:r>
            <a:r>
              <a:rPr lang="en-US" dirty="0"/>
              <a:t> </a:t>
            </a:r>
            <a:r>
              <a:rPr lang="en-US" dirty="0" err="1"/>
              <a:t>istihbarat</a:t>
            </a:r>
            <a:r>
              <a:rPr lang="en-US" dirty="0"/>
              <a:t>, </a:t>
            </a:r>
          </a:p>
          <a:p>
            <a:pPr lvl="1"/>
            <a:r>
              <a:rPr lang="en-US" dirty="0" err="1"/>
              <a:t>aygıtlarca</a:t>
            </a:r>
            <a:r>
              <a:rPr lang="en-US" dirty="0"/>
              <a:t> </a:t>
            </a:r>
            <a:r>
              <a:rPr lang="en-US" dirty="0" err="1"/>
              <a:t>üretilen</a:t>
            </a:r>
            <a:r>
              <a:rPr lang="en-US" dirty="0"/>
              <a:t> </a:t>
            </a:r>
            <a:r>
              <a:rPr lang="en-US" dirty="0" err="1"/>
              <a:t>günlük</a:t>
            </a:r>
            <a:r>
              <a:rPr lang="en-US" dirty="0"/>
              <a:t> </a:t>
            </a:r>
            <a:r>
              <a:rPr lang="en-US" dirty="0" err="1"/>
              <a:t>kayıtlar</a:t>
            </a:r>
            <a:r>
              <a:rPr lang="en-US" dirty="0"/>
              <a:t>, </a:t>
            </a:r>
          </a:p>
          <a:p>
            <a:pPr lvl="1"/>
            <a:r>
              <a:rPr lang="en-US" dirty="0" err="1"/>
              <a:t>adli</a:t>
            </a:r>
            <a:r>
              <a:rPr lang="en-US" dirty="0"/>
              <a:t> </a:t>
            </a:r>
            <a:r>
              <a:rPr lang="en-US" dirty="0" err="1"/>
              <a:t>olaylar</a:t>
            </a:r>
            <a:r>
              <a:rPr lang="en-US" dirty="0"/>
              <a:t>, </a:t>
            </a:r>
          </a:p>
          <a:p>
            <a:pPr lvl="1"/>
            <a:r>
              <a:rPr lang="en-US" dirty="0"/>
              <a:t>internet </a:t>
            </a:r>
            <a:r>
              <a:rPr lang="en-US" dirty="0" err="1"/>
              <a:t>trafiği</a:t>
            </a:r>
            <a:r>
              <a:rPr lang="en-US" dirty="0"/>
              <a:t>, </a:t>
            </a:r>
          </a:p>
          <a:p>
            <a:pPr lvl="1"/>
            <a:r>
              <a:rPr lang="en-US" dirty="0" err="1"/>
              <a:t>derin</a:t>
            </a:r>
            <a:r>
              <a:rPr lang="en-US" dirty="0"/>
              <a:t> </a:t>
            </a:r>
            <a:r>
              <a:rPr lang="en-US" dirty="0" err="1"/>
              <a:t>ve</a:t>
            </a:r>
            <a:r>
              <a:rPr lang="en-US" dirty="0"/>
              <a:t> </a:t>
            </a:r>
            <a:r>
              <a:rPr lang="en-US" dirty="0" err="1"/>
              <a:t>karanlık</a:t>
            </a:r>
            <a:r>
              <a:rPr lang="en-US" dirty="0"/>
              <a:t> </a:t>
            </a:r>
            <a:r>
              <a:rPr lang="en-US" dirty="0" err="1"/>
              <a:t>bilgiağları</a:t>
            </a:r>
            <a:r>
              <a:rPr lang="en-US" dirty="0"/>
              <a:t>.</a:t>
            </a:r>
          </a:p>
        </p:txBody>
      </p:sp>
      <p:pic>
        <p:nvPicPr>
          <p:cNvPr id="2050" name="Picture 2">
            <a:extLst>
              <a:ext uri="{FF2B5EF4-FFF2-40B4-BE49-F238E27FC236}">
                <a16:creationId xmlns:a16="http://schemas.microsoft.com/office/drawing/2014/main" id="{004D1488-A530-E79C-F144-CE0B23861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436" y="3428999"/>
            <a:ext cx="2862943" cy="2862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12312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FFED4CF-5F87-AD92-70D3-160809228F81}"/>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AEE3D439-9B08-B81D-0D72-2D9DC09D6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4D6DE00F-562E-98BE-CEF2-8EE372DD6D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276C3921-EE96-099B-D090-EF5D831963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98C744F2-C225-1EE4-3847-241032E947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1BF95150-08AC-6561-FC8F-6B96471D6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1601EA5A-2422-69C9-7BA4-1FCC34E08F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CF3CD491-15EF-CA49-E7EF-7FDD51D841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9137E8-11D4-F703-DE0F-D7F97935F082}"/>
              </a:ext>
            </a:extLst>
          </p:cNvPr>
          <p:cNvSpPr>
            <a:spLocks noGrp="1"/>
          </p:cNvSpPr>
          <p:nvPr>
            <p:ph type="title"/>
          </p:nvPr>
        </p:nvSpPr>
        <p:spPr>
          <a:xfrm>
            <a:off x="298482" y="1105436"/>
            <a:ext cx="3201366" cy="2407588"/>
          </a:xfrm>
        </p:spPr>
        <p:txBody>
          <a:bodyPr anchor="b">
            <a:normAutofit/>
          </a:bodyPr>
          <a:lstStyle/>
          <a:p>
            <a:r>
              <a:rPr lang="en-US" sz="4000" dirty="0" err="1">
                <a:solidFill>
                  <a:schemeClr val="bg1"/>
                </a:solidFill>
              </a:rPr>
              <a:t>Güvenlik</a:t>
            </a:r>
            <a:r>
              <a:rPr lang="en-US" sz="4000" dirty="0">
                <a:solidFill>
                  <a:schemeClr val="bg1"/>
                </a:solidFill>
              </a:rPr>
              <a:t> </a:t>
            </a:r>
            <a:r>
              <a:rPr lang="en-US" sz="4000" dirty="0" err="1">
                <a:solidFill>
                  <a:schemeClr val="bg1"/>
                </a:solidFill>
              </a:rPr>
              <a:t>Operasyon</a:t>
            </a:r>
            <a:r>
              <a:rPr lang="en-US" sz="4000" dirty="0">
                <a:solidFill>
                  <a:schemeClr val="bg1"/>
                </a:solidFill>
              </a:rPr>
              <a:t> </a:t>
            </a:r>
            <a:r>
              <a:rPr lang="en-US" sz="4000" dirty="0" err="1">
                <a:solidFill>
                  <a:schemeClr val="bg1"/>
                </a:solidFill>
              </a:rPr>
              <a:t>Merkezi</a:t>
            </a:r>
            <a:r>
              <a:rPr lang="en-US" sz="4000" dirty="0">
                <a:solidFill>
                  <a:schemeClr val="bg1"/>
                </a:solidFill>
              </a:rPr>
              <a:t> (SOC) </a:t>
            </a:r>
          </a:p>
        </p:txBody>
      </p:sp>
      <p:sp>
        <p:nvSpPr>
          <p:cNvPr id="10" name="Content Placeholder 9">
            <a:extLst>
              <a:ext uri="{FF2B5EF4-FFF2-40B4-BE49-F238E27FC236}">
                <a16:creationId xmlns:a16="http://schemas.microsoft.com/office/drawing/2014/main" id="{D76328F3-A523-3351-94B4-D53408598068}"/>
              </a:ext>
            </a:extLst>
          </p:cNvPr>
          <p:cNvSpPr>
            <a:spLocks noGrp="1"/>
          </p:cNvSpPr>
          <p:nvPr>
            <p:ph idx="1"/>
          </p:nvPr>
        </p:nvSpPr>
        <p:spPr>
          <a:xfrm>
            <a:off x="4199454" y="293914"/>
            <a:ext cx="7989497" cy="6553948"/>
          </a:xfrm>
        </p:spPr>
        <p:txBody>
          <a:bodyPr>
            <a:normAutofit/>
          </a:bodyPr>
          <a:lstStyle/>
          <a:p>
            <a:pPr marL="0" indent="0">
              <a:buNone/>
            </a:pPr>
            <a:endParaRPr lang="tr-TR" b="1" dirty="0"/>
          </a:p>
          <a:p>
            <a:r>
              <a:rPr lang="tr-TR" dirty="0"/>
              <a:t>Güvenlik Operasyon Merkezi, </a:t>
            </a:r>
            <a:r>
              <a:rPr lang="en-US" dirty="0"/>
              <a:t>BT </a:t>
            </a:r>
            <a:r>
              <a:rPr lang="tr-TR" dirty="0"/>
              <a:t>altyapısındaki çeşitli güvenlik olaylarını izlemek, </a:t>
            </a:r>
            <a:r>
              <a:rPr lang="en-US" dirty="0" err="1"/>
              <a:t>tehditleri</a:t>
            </a:r>
            <a:r>
              <a:rPr lang="en-US" dirty="0"/>
              <a:t> </a:t>
            </a:r>
            <a:r>
              <a:rPr lang="en-US" dirty="0" err="1"/>
              <a:t>saptamak</a:t>
            </a:r>
            <a:r>
              <a:rPr lang="tr-TR" dirty="0"/>
              <a:t>, </a:t>
            </a:r>
            <a:r>
              <a:rPr lang="en-US" dirty="0" err="1"/>
              <a:t>çözümlemek</a:t>
            </a:r>
            <a:r>
              <a:rPr lang="tr-TR" dirty="0"/>
              <a:t> ve bunlara yanıt vermek için </a:t>
            </a:r>
            <a:r>
              <a:rPr lang="en-US" dirty="0" err="1"/>
              <a:t>oluşturulan</a:t>
            </a:r>
            <a:r>
              <a:rPr lang="en-US" dirty="0"/>
              <a:t> </a:t>
            </a:r>
            <a:r>
              <a:rPr lang="en-US" dirty="0" err="1"/>
              <a:t>merkezi</a:t>
            </a:r>
            <a:r>
              <a:rPr lang="en-US" dirty="0"/>
              <a:t> </a:t>
            </a:r>
            <a:r>
              <a:rPr lang="en-US" dirty="0" err="1"/>
              <a:t>bir</a:t>
            </a:r>
            <a:r>
              <a:rPr lang="en-US" dirty="0"/>
              <a:t> </a:t>
            </a:r>
            <a:r>
              <a:rPr lang="en-US" dirty="0" err="1"/>
              <a:t>güvenlik</a:t>
            </a:r>
            <a:r>
              <a:rPr lang="en-US" dirty="0"/>
              <a:t> </a:t>
            </a:r>
            <a:r>
              <a:rPr lang="en-US" dirty="0" err="1"/>
              <a:t>birimidir</a:t>
            </a:r>
            <a:r>
              <a:rPr lang="en-US" dirty="0"/>
              <a:t>.</a:t>
            </a:r>
            <a:r>
              <a:rPr lang="tr-TR" dirty="0"/>
              <a:t> </a:t>
            </a:r>
            <a:endParaRPr lang="en-US" dirty="0"/>
          </a:p>
          <a:p>
            <a:r>
              <a:rPr lang="tr-TR" dirty="0"/>
              <a:t>Birincil amacı, siber saldırıların etkisini en aza indirmek, </a:t>
            </a:r>
            <a:r>
              <a:rPr lang="en-US" dirty="0" err="1"/>
              <a:t>çok</a:t>
            </a:r>
            <a:r>
              <a:rPr lang="en-US" dirty="0"/>
              <a:t> </a:t>
            </a:r>
            <a:r>
              <a:rPr lang="en-US" dirty="0" err="1"/>
              <a:t>önemli</a:t>
            </a:r>
            <a:r>
              <a:rPr lang="tr-TR" dirty="0"/>
              <a:t> verileri korumak ve bilgi varlıklarının gizliliğini, bütünlüğünü ve kullanılabilirliğini sağlamaktır.</a:t>
            </a:r>
            <a:endParaRPr lang="en-US" dirty="0"/>
          </a:p>
        </p:txBody>
      </p:sp>
      <p:pic>
        <p:nvPicPr>
          <p:cNvPr id="1026" name="Picture 2">
            <a:extLst>
              <a:ext uri="{FF2B5EF4-FFF2-40B4-BE49-F238E27FC236}">
                <a16:creationId xmlns:a16="http://schemas.microsoft.com/office/drawing/2014/main" id="{F413BC1B-3E3F-9CA6-3B36-AAA3E7B86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5339" y="4160073"/>
            <a:ext cx="4456092" cy="25121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48495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DCDE87E-115C-6E09-28B1-A60B97838529}"/>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E7F07F1F-D1BC-31EE-9AA8-3CD25F3F73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0" name="Rectangle 459">
            <a:extLst>
              <a:ext uri="{FF2B5EF4-FFF2-40B4-BE49-F238E27FC236}">
                <a16:creationId xmlns:a16="http://schemas.microsoft.com/office/drawing/2014/main" id="{ADA7BFFB-DC30-96F9-8A3B-31A283BEB6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6B042C65-E76A-E81E-98D3-08EB2266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F418A9B7-AC61-11AD-D814-26A80ECB17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748763B9-EA05-4316-7D43-2EEE1611DF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8" name="Freeform: Shape 467">
            <a:extLst>
              <a:ext uri="{FF2B5EF4-FFF2-40B4-BE49-F238E27FC236}">
                <a16:creationId xmlns:a16="http://schemas.microsoft.com/office/drawing/2014/main" id="{64644AF5-FF7A-AB6F-602E-1F97FFF085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70" name="Rectangle 469">
            <a:extLst>
              <a:ext uri="{FF2B5EF4-FFF2-40B4-BE49-F238E27FC236}">
                <a16:creationId xmlns:a16="http://schemas.microsoft.com/office/drawing/2014/main" id="{9C0C0D20-4E4D-4BE6-6164-530A5FED40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75FA61-DF0E-4D46-C316-1685F56F1109}"/>
              </a:ext>
            </a:extLst>
          </p:cNvPr>
          <p:cNvSpPr>
            <a:spLocks noGrp="1"/>
          </p:cNvSpPr>
          <p:nvPr>
            <p:ph type="title"/>
          </p:nvPr>
        </p:nvSpPr>
        <p:spPr>
          <a:xfrm>
            <a:off x="298482" y="1105436"/>
            <a:ext cx="3201366" cy="2407588"/>
          </a:xfrm>
        </p:spPr>
        <p:txBody>
          <a:bodyPr anchor="b">
            <a:normAutofit/>
          </a:bodyPr>
          <a:lstStyle/>
          <a:p>
            <a:r>
              <a:rPr lang="en-US" sz="4000" dirty="0">
                <a:solidFill>
                  <a:schemeClr val="bg1"/>
                </a:solidFill>
              </a:rPr>
              <a:t>Siber </a:t>
            </a:r>
            <a:r>
              <a:rPr lang="en-US" sz="4000" dirty="0" err="1">
                <a:solidFill>
                  <a:schemeClr val="bg1"/>
                </a:solidFill>
              </a:rPr>
              <a:t>Dayanıklılık</a:t>
            </a:r>
            <a:endParaRPr lang="en-US" sz="4000" dirty="0">
              <a:solidFill>
                <a:schemeClr val="bg1"/>
              </a:solidFill>
            </a:endParaRPr>
          </a:p>
        </p:txBody>
      </p:sp>
      <p:sp>
        <p:nvSpPr>
          <p:cNvPr id="10" name="Content Placeholder 9">
            <a:extLst>
              <a:ext uri="{FF2B5EF4-FFF2-40B4-BE49-F238E27FC236}">
                <a16:creationId xmlns:a16="http://schemas.microsoft.com/office/drawing/2014/main" id="{070B13C3-03C1-15B0-14BF-73D269005E0B}"/>
              </a:ext>
            </a:extLst>
          </p:cNvPr>
          <p:cNvSpPr>
            <a:spLocks noGrp="1"/>
          </p:cNvSpPr>
          <p:nvPr>
            <p:ph idx="1"/>
          </p:nvPr>
        </p:nvSpPr>
        <p:spPr>
          <a:xfrm>
            <a:off x="4199454" y="293914"/>
            <a:ext cx="7989497" cy="6553948"/>
          </a:xfrm>
        </p:spPr>
        <p:txBody>
          <a:bodyPr>
            <a:normAutofit/>
          </a:bodyPr>
          <a:lstStyle/>
          <a:p>
            <a:pPr marL="0" indent="0">
              <a:buNone/>
            </a:pPr>
            <a:endParaRPr lang="tr-TR" b="1" dirty="0"/>
          </a:p>
          <a:p>
            <a:endParaRPr lang="en-US" dirty="0"/>
          </a:p>
          <a:p>
            <a:r>
              <a:rPr lang="tr-TR" dirty="0"/>
              <a:t>Siber dayanıklılık, bir </a:t>
            </a:r>
            <a:r>
              <a:rPr lang="en-US" dirty="0" err="1"/>
              <a:t>kuruluşun</a:t>
            </a:r>
            <a:r>
              <a:rPr lang="tr-TR" dirty="0"/>
              <a:t> siber saldırıları öngörme, bunlara karşı koyma, bunlardan kurtulma ve bunlara uyum sağlama yeteneğidir.</a:t>
            </a:r>
            <a:endParaRPr lang="en-US" dirty="0"/>
          </a:p>
        </p:txBody>
      </p:sp>
      <p:pic>
        <p:nvPicPr>
          <p:cNvPr id="3" name="Picture 2">
            <a:extLst>
              <a:ext uri="{FF2B5EF4-FFF2-40B4-BE49-F238E27FC236}">
                <a16:creationId xmlns:a16="http://schemas.microsoft.com/office/drawing/2014/main" id="{7F5A0675-1198-C747-FADC-54C5D94AF4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7825" y="2939143"/>
            <a:ext cx="8151125" cy="3820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10270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084CD-5CFD-BE27-AC9E-EC5814DDE57F}"/>
            </a:ext>
          </a:extLst>
        </p:cNvPr>
        <p:cNvGrpSpPr/>
        <p:nvPr/>
      </p:nvGrpSpPr>
      <p:grpSpPr>
        <a:xfrm>
          <a:off x="0" y="0"/>
          <a:ext cx="0" cy="0"/>
          <a:chOff x="0" y="0"/>
          <a:chExt cx="0" cy="0"/>
        </a:xfrm>
      </p:grpSpPr>
      <p:pic>
        <p:nvPicPr>
          <p:cNvPr id="4" name="Picture 3" descr="Ekranda bilgisayar betiği">
            <a:extLst>
              <a:ext uri="{FF2B5EF4-FFF2-40B4-BE49-F238E27FC236}">
                <a16:creationId xmlns:a16="http://schemas.microsoft.com/office/drawing/2014/main" id="{BB1E811C-4046-6177-C375-8CD02C1B01E0}"/>
              </a:ext>
            </a:extLst>
          </p:cNvPr>
          <p:cNvPicPr>
            <a:picLocks noChangeAspect="1"/>
          </p:cNvPicPr>
          <p:nvPr/>
        </p:nvPicPr>
        <p:blipFill rotWithShape="1">
          <a:blip r:embed="rId2"/>
          <a:srcRect t="7519" b="8227"/>
          <a:stretch>
            <a:fillRect/>
          </a:stretch>
        </p:blipFill>
        <p:spPr>
          <a:xfrm>
            <a:off x="20" y="1282"/>
            <a:ext cx="12191980" cy="6856718"/>
          </a:xfrm>
          <a:prstGeom prst="rect">
            <a:avLst/>
          </a:prstGeom>
        </p:spPr>
      </p:pic>
      <p:sp>
        <p:nvSpPr>
          <p:cNvPr id="5" name="TextBox 4">
            <a:extLst>
              <a:ext uri="{FF2B5EF4-FFF2-40B4-BE49-F238E27FC236}">
                <a16:creationId xmlns:a16="http://schemas.microsoft.com/office/drawing/2014/main" id="{B7BFD306-9CD8-ED75-27C7-58F50CDDB743}"/>
              </a:ext>
            </a:extLst>
          </p:cNvPr>
          <p:cNvSpPr txBox="1"/>
          <p:nvPr/>
        </p:nvSpPr>
        <p:spPr>
          <a:xfrm>
            <a:off x="7053943" y="1153886"/>
            <a:ext cx="4223657" cy="2862322"/>
          </a:xfrm>
          <a:prstGeom prst="rect">
            <a:avLst/>
          </a:prstGeom>
          <a:noFill/>
        </p:spPr>
        <p:txBody>
          <a:bodyPr wrap="square" rtlCol="0">
            <a:spAutoFit/>
          </a:bodyPr>
          <a:lstStyle/>
          <a:p>
            <a:r>
              <a:rPr lang="en-US" sz="6000" b="1">
                <a:solidFill>
                  <a:schemeClr val="bg1"/>
                </a:solidFill>
              </a:rPr>
              <a:t>Siber Güvenlik Yönetimi</a:t>
            </a:r>
            <a:endParaRPr lang="en-US" sz="6000" b="1" dirty="0">
              <a:solidFill>
                <a:schemeClr val="bg1"/>
              </a:solidFill>
            </a:endParaRPr>
          </a:p>
        </p:txBody>
      </p:sp>
    </p:spTree>
    <p:extLst>
      <p:ext uri="{BB962C8B-B14F-4D97-AF65-F5344CB8AC3E}">
        <p14:creationId xmlns:p14="http://schemas.microsoft.com/office/powerpoint/2010/main" val="40266117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91A645D-57B9-BED1-2F02-8BB418563929}"/>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B96B800E-BB48-6AED-40AE-465288DD8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22D30ACB-6AD4-AE31-0D09-0CAFA27D7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C08100EE-667E-FEF6-7F0B-9BA2E259EC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A046F0CA-59FE-4661-2A46-5D3603F199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F8B07DA9-96DD-8011-E912-7380607E61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3F0DF88A-F9BB-FFE6-D016-92957CD089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59F86E63-B9D1-D1BA-0DB9-C24D249140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9CC08F3-8B13-ABA2-7FD3-E39219EA7248}"/>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Güvenlik bir kalite hedefidir</a:t>
            </a:r>
            <a:endParaRPr lang="en-US" sz="4000" b="1" dirty="0">
              <a:solidFill>
                <a:schemeClr val="bg1"/>
              </a:solidFill>
            </a:endParaRPr>
          </a:p>
        </p:txBody>
      </p:sp>
      <p:sp>
        <p:nvSpPr>
          <p:cNvPr id="10" name="Content Placeholder 9">
            <a:extLst>
              <a:ext uri="{FF2B5EF4-FFF2-40B4-BE49-F238E27FC236}">
                <a16:creationId xmlns:a16="http://schemas.microsoft.com/office/drawing/2014/main" id="{365ADE9E-0BCE-55E3-B199-5D9A39888EB5}"/>
              </a:ext>
            </a:extLst>
          </p:cNvPr>
          <p:cNvSpPr>
            <a:spLocks noGrp="1"/>
          </p:cNvSpPr>
          <p:nvPr>
            <p:ph idx="1"/>
          </p:nvPr>
        </p:nvSpPr>
        <p:spPr>
          <a:xfrm>
            <a:off x="4495026" y="133561"/>
            <a:ext cx="7696974" cy="6714301"/>
          </a:xfrm>
        </p:spPr>
        <p:txBody>
          <a:bodyPr>
            <a:normAutofit/>
          </a:bodyPr>
          <a:lstStyle/>
          <a:p>
            <a:pPr marL="0" indent="0">
              <a:buNone/>
            </a:pPr>
            <a:endParaRPr lang="en-US" dirty="0"/>
          </a:p>
          <a:p>
            <a:pPr marL="0" indent="0">
              <a:buNone/>
            </a:pPr>
            <a:r>
              <a:rPr lang="en-US" dirty="0"/>
              <a:t>B</a:t>
            </a:r>
            <a:r>
              <a:rPr lang="tr-TR" dirty="0"/>
              <a:t>ir kuruluşta uygulanmakta olan siber güvenlik yönetim sürecinin olgunluğu kuruluşun güvenlik konusundaki yetkinliğini belirler. </a:t>
            </a:r>
            <a:endParaRPr lang="en-US" dirty="0"/>
          </a:p>
          <a:p>
            <a:pPr marL="0" indent="0">
              <a:buNone/>
            </a:pPr>
            <a:r>
              <a:rPr lang="tr-TR" dirty="0"/>
              <a:t>Bir kuruluşta güvenlikle ilgi</a:t>
            </a:r>
            <a:r>
              <a:rPr lang="en-US" dirty="0"/>
              <a:t>li</a:t>
            </a:r>
            <a:r>
              <a:rPr lang="tr-TR" dirty="0"/>
              <a:t> kalite hedefine ulaşabilmek için aşağıdaki süreçlerin doğru kurgulanması gerekir:</a:t>
            </a:r>
            <a:endParaRPr lang="en-US" dirty="0"/>
          </a:p>
          <a:p>
            <a:pPr lvl="0"/>
            <a:r>
              <a:rPr lang="tr-TR" dirty="0"/>
              <a:t>Bilişim Altyapısının Tasarımı</a:t>
            </a:r>
            <a:r>
              <a:rPr lang="en-US" dirty="0"/>
              <a:t>, </a:t>
            </a:r>
            <a:r>
              <a:rPr lang="en-US" dirty="0" err="1"/>
              <a:t>Kurulumu</a:t>
            </a:r>
            <a:r>
              <a:rPr lang="en-US" dirty="0"/>
              <a:t>, </a:t>
            </a:r>
            <a:r>
              <a:rPr lang="en-US" dirty="0" err="1"/>
              <a:t>İşletimi</a:t>
            </a:r>
            <a:endParaRPr lang="en-US" dirty="0"/>
          </a:p>
          <a:p>
            <a:pPr lvl="0"/>
            <a:r>
              <a:rPr lang="tr-TR" dirty="0"/>
              <a:t>Güvenlik Süreçlerinin </a:t>
            </a:r>
            <a:r>
              <a:rPr lang="en-US" dirty="0" err="1"/>
              <a:t>Tanımlanması</a:t>
            </a:r>
            <a:r>
              <a:rPr lang="en-US" dirty="0"/>
              <a:t>, </a:t>
            </a:r>
            <a:r>
              <a:rPr lang="tr-TR" dirty="0"/>
              <a:t>Uygulanması</a:t>
            </a:r>
            <a:endParaRPr lang="en-US" dirty="0"/>
          </a:p>
          <a:p>
            <a:pPr lvl="0"/>
            <a:r>
              <a:rPr lang="tr-TR" dirty="0"/>
              <a:t>İzleme ve Denetim</a:t>
            </a:r>
            <a:endParaRPr lang="en-US" dirty="0"/>
          </a:p>
          <a:p>
            <a:pPr lvl="0"/>
            <a:r>
              <a:rPr lang="en-US" dirty="0" err="1"/>
              <a:t>Çalışanların</a:t>
            </a:r>
            <a:r>
              <a:rPr lang="en-US" dirty="0"/>
              <a:t> </a:t>
            </a:r>
            <a:r>
              <a:rPr lang="en-US" dirty="0" err="1"/>
              <a:t>Düzenli</a:t>
            </a:r>
            <a:r>
              <a:rPr lang="en-US" dirty="0"/>
              <a:t> </a:t>
            </a:r>
            <a:r>
              <a:rPr lang="en-US" dirty="0" err="1"/>
              <a:t>Eğitimi</a:t>
            </a:r>
            <a:endParaRPr lang="en-US" dirty="0"/>
          </a:p>
          <a:p>
            <a:pPr lvl="0"/>
            <a:r>
              <a:rPr lang="tr-TR" dirty="0"/>
              <a:t>Süreç</a:t>
            </a:r>
            <a:r>
              <a:rPr lang="en-US" dirty="0"/>
              <a:t> </a:t>
            </a:r>
            <a:r>
              <a:rPr lang="en-US" dirty="0" err="1"/>
              <a:t>İyileştirme</a:t>
            </a:r>
            <a:endParaRPr lang="en-US" dirty="0"/>
          </a:p>
          <a:p>
            <a:endParaRPr lang="en-US" dirty="0"/>
          </a:p>
        </p:txBody>
      </p:sp>
      <p:pic>
        <p:nvPicPr>
          <p:cNvPr id="3" name="Graphic 1">
            <a:extLst>
              <a:ext uri="{FF2B5EF4-FFF2-40B4-BE49-F238E27FC236}">
                <a16:creationId xmlns:a16="http://schemas.microsoft.com/office/drawing/2014/main" id="{96990929-B630-1132-9CCA-E93F749076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262" y="4590910"/>
            <a:ext cx="3685291" cy="2072752"/>
          </a:xfrm>
          <a:prstGeom prst="rect">
            <a:avLst/>
          </a:prstGeom>
        </p:spPr>
      </p:pic>
    </p:spTree>
    <p:extLst>
      <p:ext uri="{BB962C8B-B14F-4D97-AF65-F5344CB8AC3E}">
        <p14:creationId xmlns:p14="http://schemas.microsoft.com/office/powerpoint/2010/main" val="18718959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D8FBD77-CC8D-85B6-8A3A-D1F359DA3D37}"/>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3007DDFB-6AC1-A3EF-CDA2-B4709AEDB6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BE7200A3-7D9E-E8CB-847D-21CFEDC6CD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C20724E1-D262-CE02-83B4-A394E3B50C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435BA789-8A1E-F010-9BEA-8EF84C50B0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57ABE968-9A4C-BDE0-6D52-F5A53BEDE2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A27FD4DE-E421-59B5-EBA5-CF8D5273F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2C21FB2D-7C38-8CCE-DA7E-D7AA98DB9C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7504C4D-8928-26B9-7BBF-B7C51DF0A213}"/>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Siber güvenlik yönetimi </a:t>
            </a:r>
            <a:r>
              <a:rPr lang="en-US" sz="4000" b="1" dirty="0" err="1">
                <a:solidFill>
                  <a:schemeClr val="bg1"/>
                </a:solidFill>
              </a:rPr>
              <a:t>ilgili</a:t>
            </a:r>
            <a:r>
              <a:rPr lang="tr-TR" sz="4000" b="1" dirty="0">
                <a:solidFill>
                  <a:schemeClr val="bg1"/>
                </a:solidFill>
              </a:rPr>
              <a:t> s</a:t>
            </a:r>
            <a:r>
              <a:rPr lang="en-US" sz="4000" b="1" dirty="0" err="1">
                <a:solidFill>
                  <a:schemeClr val="bg1"/>
                </a:solidFill>
              </a:rPr>
              <a:t>üreçlerin</a:t>
            </a:r>
            <a:r>
              <a:rPr lang="en-US" sz="4000" b="1" dirty="0">
                <a:solidFill>
                  <a:schemeClr val="bg1"/>
                </a:solidFill>
              </a:rPr>
              <a:t> </a:t>
            </a:r>
            <a:r>
              <a:rPr lang="tr-TR" sz="4000" b="1" dirty="0">
                <a:solidFill>
                  <a:schemeClr val="bg1"/>
                </a:solidFill>
              </a:rPr>
              <a:t>yönetimidir</a:t>
            </a:r>
            <a:endParaRPr lang="en-US" sz="4000" b="1" dirty="0">
              <a:solidFill>
                <a:schemeClr val="bg1"/>
              </a:solidFill>
            </a:endParaRPr>
          </a:p>
        </p:txBody>
      </p:sp>
      <p:sp>
        <p:nvSpPr>
          <p:cNvPr id="10" name="Content Placeholder 9">
            <a:extLst>
              <a:ext uri="{FF2B5EF4-FFF2-40B4-BE49-F238E27FC236}">
                <a16:creationId xmlns:a16="http://schemas.microsoft.com/office/drawing/2014/main" id="{8211CA64-747D-03D5-2AE6-AEC41166703F}"/>
              </a:ext>
            </a:extLst>
          </p:cNvPr>
          <p:cNvSpPr>
            <a:spLocks noGrp="1"/>
          </p:cNvSpPr>
          <p:nvPr>
            <p:ph idx="1"/>
          </p:nvPr>
        </p:nvSpPr>
        <p:spPr>
          <a:xfrm>
            <a:off x="4495026" y="133561"/>
            <a:ext cx="7696974" cy="6714301"/>
          </a:xfrm>
        </p:spPr>
        <p:txBody>
          <a:bodyPr>
            <a:normAutofit/>
          </a:bodyPr>
          <a:lstStyle/>
          <a:p>
            <a:pPr marL="0" indent="0">
              <a:buNone/>
            </a:pPr>
            <a:r>
              <a:rPr lang="en-US" dirty="0"/>
              <a:t>A</a:t>
            </a:r>
            <a:r>
              <a:rPr lang="tr-TR" dirty="0" err="1"/>
              <a:t>şağıdaki</a:t>
            </a:r>
            <a:r>
              <a:rPr lang="tr-TR" dirty="0"/>
              <a:t> </a:t>
            </a:r>
            <a:r>
              <a:rPr lang="en-US" dirty="0" err="1"/>
              <a:t>bileşenlerce</a:t>
            </a:r>
            <a:r>
              <a:rPr lang="tr-TR" dirty="0"/>
              <a:t> desteklenir:</a:t>
            </a:r>
            <a:endParaRPr lang="en-US" dirty="0"/>
          </a:p>
          <a:p>
            <a:pPr marL="0" indent="0">
              <a:buNone/>
            </a:pPr>
            <a:endParaRPr lang="en-US" dirty="0"/>
          </a:p>
          <a:p>
            <a:pPr lvl="0"/>
            <a:r>
              <a:rPr lang="tr-TR" dirty="0"/>
              <a:t>Siber Güvenlik Stratejisi</a:t>
            </a:r>
            <a:endParaRPr lang="en-US" dirty="0"/>
          </a:p>
          <a:p>
            <a:pPr lvl="0"/>
            <a:r>
              <a:rPr lang="tr-TR" dirty="0"/>
              <a:t>Siber Güvenlik Politikaları</a:t>
            </a:r>
            <a:endParaRPr lang="en-US" dirty="0"/>
          </a:p>
          <a:p>
            <a:pPr lvl="0"/>
            <a:r>
              <a:rPr lang="tr-TR" dirty="0"/>
              <a:t>İnsan Kaynakları Politikaları</a:t>
            </a:r>
            <a:endParaRPr lang="en-US" dirty="0"/>
          </a:p>
          <a:p>
            <a:pPr lvl="0"/>
            <a:r>
              <a:rPr lang="tr-TR" dirty="0"/>
              <a:t>Teknoloji Politikaları</a:t>
            </a:r>
            <a:endParaRPr lang="en-US" dirty="0"/>
          </a:p>
          <a:p>
            <a:pPr lvl="0"/>
            <a:r>
              <a:rPr lang="tr-TR" dirty="0"/>
              <a:t>Risk Yönetimi</a:t>
            </a:r>
            <a:endParaRPr lang="en-US" dirty="0"/>
          </a:p>
          <a:p>
            <a:pPr lvl="0"/>
            <a:r>
              <a:rPr lang="tr-TR" dirty="0"/>
              <a:t>Önceliklerin Belirlenmesi</a:t>
            </a:r>
            <a:endParaRPr lang="en-US" dirty="0"/>
          </a:p>
          <a:p>
            <a:pPr lvl="0"/>
            <a:r>
              <a:rPr lang="tr-TR" dirty="0"/>
              <a:t>Önlemlerin Geliştirilmesi</a:t>
            </a:r>
            <a:endParaRPr lang="en-US" dirty="0"/>
          </a:p>
          <a:p>
            <a:pPr lvl="0"/>
            <a:r>
              <a:rPr lang="tr-TR" dirty="0"/>
              <a:t>Bütçe ve Finansman Desteği</a:t>
            </a:r>
            <a:endParaRPr lang="en-US" dirty="0"/>
          </a:p>
          <a:p>
            <a:pPr lvl="0"/>
            <a:r>
              <a:rPr lang="tr-TR" dirty="0"/>
              <a:t>Denetim</a:t>
            </a:r>
            <a:endParaRPr lang="en-US" dirty="0"/>
          </a:p>
          <a:p>
            <a:endParaRPr lang="en-US" dirty="0"/>
          </a:p>
        </p:txBody>
      </p:sp>
    </p:spTree>
    <p:extLst>
      <p:ext uri="{BB962C8B-B14F-4D97-AF65-F5344CB8AC3E}">
        <p14:creationId xmlns:p14="http://schemas.microsoft.com/office/powerpoint/2010/main" val="248495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058A086-3008-F9CF-3147-ACF626C882CB}"/>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82D7BCB7-CF8D-E31E-CF74-FDDCE6138A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4CED2AA0-14C7-2168-7760-29C4F694B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266502BB-FBAB-202B-CBB3-7DA3A69EF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2D2257AE-5863-3EFD-979E-FFA64F20E0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20491F95-0A76-BFD0-711E-B520857E50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F715DBBD-078C-1C85-9256-DBE49E1D5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7EE127AB-66A9-409D-2632-95FE70A4C3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1E1B683-CF7D-0032-D32C-84F4E49835BE}"/>
              </a:ext>
            </a:extLst>
          </p:cNvPr>
          <p:cNvSpPr>
            <a:spLocks noGrp="1"/>
          </p:cNvSpPr>
          <p:nvPr>
            <p:ph type="title"/>
          </p:nvPr>
        </p:nvSpPr>
        <p:spPr>
          <a:xfrm>
            <a:off x="298482" y="1105436"/>
            <a:ext cx="3201366" cy="2407588"/>
          </a:xfrm>
        </p:spPr>
        <p:txBody>
          <a:bodyPr anchor="b">
            <a:normAutofit fontScale="90000"/>
          </a:bodyPr>
          <a:lstStyle/>
          <a:p>
            <a:r>
              <a:rPr lang="tr-TR" sz="4000" b="1" dirty="0">
                <a:solidFill>
                  <a:schemeClr val="bg1"/>
                </a:solidFill>
              </a:rPr>
              <a:t>Siber Güvenlik Sürecinin Yönetilmesi Neden Önemlidir?</a:t>
            </a:r>
            <a:endParaRPr lang="en-US" sz="4000" b="1" dirty="0">
              <a:solidFill>
                <a:schemeClr val="bg1"/>
              </a:solidFill>
            </a:endParaRPr>
          </a:p>
        </p:txBody>
      </p:sp>
      <p:sp>
        <p:nvSpPr>
          <p:cNvPr id="10" name="Content Placeholder 9">
            <a:extLst>
              <a:ext uri="{FF2B5EF4-FFF2-40B4-BE49-F238E27FC236}">
                <a16:creationId xmlns:a16="http://schemas.microsoft.com/office/drawing/2014/main" id="{9F12A82A-3E39-4364-0770-C87702D576D5}"/>
              </a:ext>
            </a:extLst>
          </p:cNvPr>
          <p:cNvSpPr>
            <a:spLocks noGrp="1"/>
          </p:cNvSpPr>
          <p:nvPr>
            <p:ph idx="1"/>
          </p:nvPr>
        </p:nvSpPr>
        <p:spPr>
          <a:xfrm>
            <a:off x="4495026" y="133561"/>
            <a:ext cx="7696974" cy="6714301"/>
          </a:xfrm>
        </p:spPr>
        <p:txBody>
          <a:bodyPr>
            <a:normAutofit fontScale="92500"/>
          </a:bodyPr>
          <a:lstStyle/>
          <a:p>
            <a:pPr marL="0" indent="0">
              <a:buNone/>
            </a:pPr>
            <a:r>
              <a:rPr lang="tr-TR" dirty="0"/>
              <a:t>Siber saldırılarla;</a:t>
            </a:r>
            <a:endParaRPr lang="en-US" dirty="0"/>
          </a:p>
          <a:p>
            <a:pPr lvl="0"/>
            <a:r>
              <a:rPr lang="tr-TR" dirty="0"/>
              <a:t>Kuruluşların iletişim, yazılım, donanım altyapısı zarar görebilir; kuruluşlar </a:t>
            </a:r>
            <a:r>
              <a:rPr lang="tr-TR" u="sng" dirty="0"/>
              <a:t>maddi ve manevi kayıp</a:t>
            </a:r>
            <a:r>
              <a:rPr lang="tr-TR" dirty="0"/>
              <a:t>lara uğrayabilir.</a:t>
            </a:r>
            <a:endParaRPr lang="en-US" dirty="0"/>
          </a:p>
          <a:p>
            <a:pPr lvl="0"/>
            <a:r>
              <a:rPr lang="tr-TR" dirty="0"/>
              <a:t>Siber saldırılarla bilişim altyapısı, belli bir süre için ya da sürekli olarak </a:t>
            </a:r>
            <a:r>
              <a:rPr lang="tr-TR" u="sng" dirty="0"/>
              <a:t>çalışamaz</a:t>
            </a:r>
            <a:r>
              <a:rPr lang="tr-TR" dirty="0"/>
              <a:t> duruma getirilebilir.</a:t>
            </a:r>
            <a:endParaRPr lang="en-US" dirty="0"/>
          </a:p>
          <a:p>
            <a:pPr lvl="0"/>
            <a:r>
              <a:rPr lang="tr-TR" dirty="0"/>
              <a:t>Kuruluşlarca işlenen ve saklanan </a:t>
            </a:r>
            <a:r>
              <a:rPr lang="tr-TR" u="sng" dirty="0"/>
              <a:t>veriler</a:t>
            </a:r>
            <a:r>
              <a:rPr lang="tr-TR" dirty="0"/>
              <a:t> siber saldırganların eline geçebilir.</a:t>
            </a:r>
            <a:endParaRPr lang="en-US" dirty="0"/>
          </a:p>
          <a:p>
            <a:pPr lvl="0"/>
            <a:r>
              <a:rPr lang="tr-TR" dirty="0"/>
              <a:t>Ele geçen bilgisayarlar saldırganlarca </a:t>
            </a:r>
            <a:r>
              <a:rPr lang="tr-TR" u="sng" dirty="0"/>
              <a:t>köle bilgisayar</a:t>
            </a:r>
            <a:r>
              <a:rPr lang="tr-TR" dirty="0"/>
              <a:t>lar durumuna getirilebilir; bunlar, bir başka saldırı için atlama noktası olarak kullanılabilir.</a:t>
            </a:r>
            <a:endParaRPr lang="en-US" dirty="0"/>
          </a:p>
          <a:p>
            <a:pPr lvl="0"/>
            <a:r>
              <a:rPr lang="tr-TR" dirty="0"/>
              <a:t>Kuruluşların güvenlik açıkları, bağlantılı oldukları </a:t>
            </a:r>
            <a:r>
              <a:rPr lang="tr-TR" u="sng" dirty="0"/>
              <a:t>diğer paydaşlar</a:t>
            </a:r>
            <a:r>
              <a:rPr lang="tr-TR" dirty="0"/>
              <a:t>a ait bilişim altyapılarına da zarar verebilir. </a:t>
            </a:r>
            <a:endParaRPr lang="en-US" dirty="0"/>
          </a:p>
          <a:p>
            <a:pPr lvl="0"/>
            <a:r>
              <a:rPr lang="tr-TR" dirty="0"/>
              <a:t>Alınmayan önlemler nedeniyle yürürlükteki </a:t>
            </a:r>
            <a:r>
              <a:rPr lang="tr-TR" u="sng" dirty="0"/>
              <a:t>yasa ve düzenlemeler</a:t>
            </a:r>
            <a:r>
              <a:rPr lang="tr-TR" dirty="0"/>
              <a:t>e karşı aykırılıklar oluşabilir; kuruluşlar yaptırımlarla karşılaşabilir.</a:t>
            </a:r>
            <a:endParaRPr lang="en-US" dirty="0"/>
          </a:p>
          <a:p>
            <a:endParaRPr lang="en-US" dirty="0"/>
          </a:p>
        </p:txBody>
      </p:sp>
    </p:spTree>
    <p:extLst>
      <p:ext uri="{BB962C8B-B14F-4D97-AF65-F5344CB8AC3E}">
        <p14:creationId xmlns:p14="http://schemas.microsoft.com/office/powerpoint/2010/main" val="4090100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F0214A5-A6AC-CFA7-FCE1-FE354E807A63}"/>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781D35AB-7681-5A67-4BF2-60E8484384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53011DA7-C8CA-D48F-E681-F0BF0E7BF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9D96ACDA-2CB5-8E62-84BC-E201E9ABE3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F442B432-3D0C-B949-3342-968314982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E9800481-F933-58CE-A8BE-3FA8881DCB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A58AD278-06C6-B363-A71E-7D3A12CEDC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0FEC6684-2CCD-7A2E-054F-978707486C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7471324-4FC5-1BCF-D85A-08ACF1FAA15B}"/>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Siber Güvenlikle İlgili Düzenlemeler ve Amaçları</a:t>
            </a:r>
          </a:p>
        </p:txBody>
      </p:sp>
      <p:sp>
        <p:nvSpPr>
          <p:cNvPr id="10" name="Content Placeholder 9">
            <a:extLst>
              <a:ext uri="{FF2B5EF4-FFF2-40B4-BE49-F238E27FC236}">
                <a16:creationId xmlns:a16="http://schemas.microsoft.com/office/drawing/2014/main" id="{D6F00DF0-6A7D-2B1A-1C1E-8F0212E65EF8}"/>
              </a:ext>
            </a:extLst>
          </p:cNvPr>
          <p:cNvSpPr>
            <a:spLocks noGrp="1"/>
          </p:cNvSpPr>
          <p:nvPr>
            <p:ph idx="1"/>
          </p:nvPr>
        </p:nvSpPr>
        <p:spPr>
          <a:xfrm>
            <a:off x="4264898" y="143699"/>
            <a:ext cx="7696974" cy="6714301"/>
          </a:xfrm>
        </p:spPr>
        <p:txBody>
          <a:bodyPr>
            <a:normAutofit fontScale="92500" lnSpcReduction="10000"/>
          </a:bodyPr>
          <a:lstStyle/>
          <a:p>
            <a:pPr marL="0" lvl="0" indent="0">
              <a:buNone/>
            </a:pPr>
            <a:r>
              <a:rPr lang="tr-TR" dirty="0"/>
              <a:t>Ekonomik ve sosyal etkinliklerin sürdürülebilmesi için ortak güvenlik ölçütlerine göre </a:t>
            </a:r>
            <a:r>
              <a:rPr lang="en-US" dirty="0" err="1"/>
              <a:t>ulusal</a:t>
            </a:r>
            <a:r>
              <a:rPr lang="en-US" dirty="0"/>
              <a:t> </a:t>
            </a:r>
            <a:r>
              <a:rPr lang="en-US" dirty="0" err="1"/>
              <a:t>ve</a:t>
            </a:r>
            <a:r>
              <a:rPr lang="en-US" dirty="0"/>
              <a:t> </a:t>
            </a:r>
            <a:r>
              <a:rPr lang="tr-TR" dirty="0"/>
              <a:t>uluslararası düzeyde hazırlıklı olunmasına, ortak planlama yapılmasına ve bilgi paylaşımına gereksinim vardır. Bu kapsamda hazırlanan ve onay gören metinler</a:t>
            </a:r>
            <a:r>
              <a:rPr lang="en-US" dirty="0"/>
              <a:t>e </a:t>
            </a:r>
            <a:r>
              <a:rPr lang="en-US" dirty="0" err="1"/>
              <a:t>uyumluluğun</a:t>
            </a:r>
            <a:r>
              <a:rPr lang="en-US" dirty="0"/>
              <a:t> </a:t>
            </a:r>
            <a:r>
              <a:rPr lang="en-US" dirty="0" err="1"/>
              <a:t>sağlanması</a:t>
            </a:r>
            <a:r>
              <a:rPr lang="en-US" dirty="0"/>
              <a:t> </a:t>
            </a:r>
            <a:r>
              <a:rPr lang="en-US" dirty="0" err="1"/>
              <a:t>gerekir</a:t>
            </a:r>
            <a:r>
              <a:rPr lang="tr-TR" dirty="0"/>
              <a:t>.</a:t>
            </a:r>
          </a:p>
          <a:p>
            <a:pPr marL="0" lvl="0" indent="0">
              <a:buNone/>
            </a:pPr>
            <a:endParaRPr lang="tr-TR" dirty="0"/>
          </a:p>
          <a:p>
            <a:pPr marL="0" lvl="0" indent="0">
              <a:buNone/>
            </a:pPr>
            <a:r>
              <a:rPr lang="tr-TR" dirty="0"/>
              <a:t>Bu metinler, </a:t>
            </a:r>
          </a:p>
          <a:p>
            <a:pPr lvl="0"/>
            <a:r>
              <a:rPr lang="tr-TR" dirty="0"/>
              <a:t>Siber güvenlik yeteneklerini geliştirme,</a:t>
            </a:r>
          </a:p>
          <a:p>
            <a:pPr lvl="0"/>
            <a:r>
              <a:rPr lang="tr-TR" dirty="0"/>
              <a:t>Olay bildirme altyapısını oluşturma,</a:t>
            </a:r>
          </a:p>
          <a:p>
            <a:pPr lvl="0"/>
            <a:r>
              <a:rPr lang="tr-TR" dirty="0"/>
              <a:t>Kriz yönetimi,</a:t>
            </a:r>
          </a:p>
          <a:p>
            <a:pPr lvl="0"/>
            <a:r>
              <a:rPr lang="tr-TR" dirty="0"/>
              <a:t>Risk yönetimi,</a:t>
            </a:r>
          </a:p>
          <a:p>
            <a:pPr lvl="0"/>
            <a:r>
              <a:rPr lang="tr-TR" dirty="0"/>
              <a:t>Veri koruma,</a:t>
            </a:r>
          </a:p>
          <a:p>
            <a:pPr lvl="0"/>
            <a:r>
              <a:rPr lang="tr-TR" dirty="0"/>
              <a:t>Denetleme ve değerlendirme,</a:t>
            </a:r>
          </a:p>
          <a:p>
            <a:pPr lvl="0"/>
            <a:r>
              <a:rPr lang="tr-TR" dirty="0"/>
              <a:t>İşbirliği olanaklarını geliştirme (eğitimler, tatbikatlar vb.) gibi süreçlerin işletilmesinde yardımcıdırlar.</a:t>
            </a:r>
          </a:p>
          <a:p>
            <a:endParaRPr lang="en-US" dirty="0"/>
          </a:p>
        </p:txBody>
      </p:sp>
    </p:spTree>
    <p:extLst>
      <p:ext uri="{BB962C8B-B14F-4D97-AF65-F5344CB8AC3E}">
        <p14:creationId xmlns:p14="http://schemas.microsoft.com/office/powerpoint/2010/main" val="33445418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pattFill prst="pct80">
          <a:fgClr>
            <a:schemeClr val="accent1">
              <a:lumMod val="50000"/>
            </a:schemeClr>
          </a:fgClr>
          <a:bgClr>
            <a:schemeClr val="accent1">
              <a:lumMod val="50000"/>
            </a:schemeClr>
          </a:bgClr>
        </a:pattFill>
        <a:effectLst/>
      </p:bgPr>
    </p:bg>
    <p:spTree>
      <p:nvGrpSpPr>
        <p:cNvPr id="1" name="">
          <a:extLst>
            <a:ext uri="{FF2B5EF4-FFF2-40B4-BE49-F238E27FC236}">
              <a16:creationId xmlns:a16="http://schemas.microsoft.com/office/drawing/2014/main" id="{A0BF93C4-6DD4-77E2-AC2C-6216962FD7AC}"/>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D172899F-7F44-EC1A-2A23-40EB1580A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614C2D66-93EE-EA02-12AC-0B3DF6B51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D7E3A59D-43EF-2EE2-8AB9-4D44CD6DB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2E406C8D-7F84-070A-0C73-1AD642DFCD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44C6158C-D17F-E209-B6BC-CBBCC0E65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46FB0064-45F4-8A5F-0B6A-0DD215ED87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76E14633-933B-EAEE-F1F8-B514D21B1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F9E162CB-5735-2451-D33C-F3E6DDBD2E33}"/>
              </a:ext>
            </a:extLst>
          </p:cNvPr>
          <p:cNvPicPr>
            <a:picLocks noChangeAspect="1"/>
          </p:cNvPicPr>
          <p:nvPr/>
        </p:nvPicPr>
        <p:blipFill>
          <a:blip r:embed="rId3"/>
          <a:stretch>
            <a:fillRect/>
          </a:stretch>
        </p:blipFill>
        <p:spPr>
          <a:xfrm>
            <a:off x="-3048" y="-1715"/>
            <a:ext cx="12177026" cy="6849577"/>
          </a:xfrm>
          <a:prstGeom prst="rect">
            <a:avLst/>
          </a:prstGeom>
        </p:spPr>
      </p:pic>
    </p:spTree>
    <p:extLst>
      <p:ext uri="{BB962C8B-B14F-4D97-AF65-F5344CB8AC3E}">
        <p14:creationId xmlns:p14="http://schemas.microsoft.com/office/powerpoint/2010/main" val="37809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5D0DD95-92C5-D156-C606-2067DF2B7531}"/>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9BEE55F9-D03E-1EBA-AB14-1B113FFFA1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91E7392B-A216-CF2A-35CE-BC0BB69867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91E2050D-2F23-AEC3-DAB8-33970D4EAE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C65BB2B2-C693-F8E2-E3CA-3A7114EE19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7DE2CA2D-834C-50EF-6608-97A58BC1AA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9422A2E8-045B-3697-DB1D-258AF0C5F7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67775452-8FB7-2219-EC50-CBF8F14171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8727699-0DE2-38F7-5E03-9FCBC8753BFD}"/>
              </a:ext>
            </a:extLst>
          </p:cNvPr>
          <p:cNvSpPr>
            <a:spLocks noGrp="1"/>
          </p:cNvSpPr>
          <p:nvPr>
            <p:ph type="title"/>
          </p:nvPr>
        </p:nvSpPr>
        <p:spPr>
          <a:xfrm>
            <a:off x="298482" y="1105436"/>
            <a:ext cx="3201366" cy="2407588"/>
          </a:xfrm>
        </p:spPr>
        <p:txBody>
          <a:bodyPr anchor="b">
            <a:normAutofit fontScale="90000"/>
          </a:bodyPr>
          <a:lstStyle/>
          <a:p>
            <a:r>
              <a:rPr lang="tr-TR" sz="4000" b="1" dirty="0">
                <a:solidFill>
                  <a:schemeClr val="bg1"/>
                </a:solidFill>
              </a:rPr>
              <a:t>Siber Güvenlikle İlgili </a:t>
            </a:r>
            <a:r>
              <a:rPr lang="en-US" sz="4000" b="1" dirty="0" err="1">
                <a:solidFill>
                  <a:schemeClr val="bg1"/>
                </a:solidFill>
              </a:rPr>
              <a:t>Standartları</a:t>
            </a:r>
            <a:r>
              <a:rPr lang="en-US" sz="4000" b="1" dirty="0">
                <a:solidFill>
                  <a:schemeClr val="bg1"/>
                </a:solidFill>
              </a:rPr>
              <a:t> </a:t>
            </a:r>
            <a:r>
              <a:rPr lang="en-US" sz="4000" b="1" dirty="0" err="1">
                <a:solidFill>
                  <a:schemeClr val="bg1"/>
                </a:solidFill>
              </a:rPr>
              <a:t>Hazırlayan</a:t>
            </a:r>
            <a:r>
              <a:rPr lang="en-US" sz="4000" b="1" dirty="0">
                <a:solidFill>
                  <a:schemeClr val="bg1"/>
                </a:solidFill>
              </a:rPr>
              <a:t> </a:t>
            </a:r>
            <a:r>
              <a:rPr lang="en-US" sz="4000" b="1" dirty="0" err="1">
                <a:solidFill>
                  <a:schemeClr val="bg1"/>
                </a:solidFill>
              </a:rPr>
              <a:t>Kuruluşlar</a:t>
            </a:r>
            <a:endParaRPr lang="tr-TR" sz="4000" b="1" dirty="0">
              <a:solidFill>
                <a:schemeClr val="bg1"/>
              </a:solidFill>
            </a:endParaRPr>
          </a:p>
        </p:txBody>
      </p:sp>
      <p:sp>
        <p:nvSpPr>
          <p:cNvPr id="10" name="Content Placeholder 9">
            <a:extLst>
              <a:ext uri="{FF2B5EF4-FFF2-40B4-BE49-F238E27FC236}">
                <a16:creationId xmlns:a16="http://schemas.microsoft.com/office/drawing/2014/main" id="{6AF53663-43D4-CE03-57C3-3274EC15B6AA}"/>
              </a:ext>
            </a:extLst>
          </p:cNvPr>
          <p:cNvSpPr>
            <a:spLocks noGrp="1"/>
          </p:cNvSpPr>
          <p:nvPr>
            <p:ph idx="1"/>
          </p:nvPr>
        </p:nvSpPr>
        <p:spPr>
          <a:xfrm>
            <a:off x="4264898" y="143699"/>
            <a:ext cx="7696974" cy="6714301"/>
          </a:xfrm>
        </p:spPr>
        <p:txBody>
          <a:bodyPr>
            <a:normAutofit/>
          </a:bodyPr>
          <a:lstStyle/>
          <a:p>
            <a:pPr marL="0" lvl="0" indent="0">
              <a:buNone/>
            </a:pPr>
            <a:r>
              <a:rPr lang="tr-TR" dirty="0"/>
              <a:t>Siber güvenlik kapsamında uluslararası düzeyde yararlanılabilecek standartları hazırlayan belli başlı kuruluşlar aşağıda verilmektedir : </a:t>
            </a:r>
          </a:p>
          <a:p>
            <a:pPr marL="0" lvl="0" indent="0">
              <a:buNone/>
            </a:pPr>
            <a:r>
              <a:rPr lang="tr-TR" dirty="0"/>
              <a:t>•</a:t>
            </a:r>
            <a:r>
              <a:rPr lang="en-US" dirty="0"/>
              <a:t> </a:t>
            </a:r>
            <a:r>
              <a:rPr lang="tr-TR" dirty="0"/>
              <a:t>NIST- </a:t>
            </a:r>
            <a:r>
              <a:rPr lang="tr-TR" dirty="0" err="1"/>
              <a:t>National</a:t>
            </a:r>
            <a:r>
              <a:rPr lang="tr-TR" dirty="0"/>
              <a:t> </a:t>
            </a:r>
            <a:r>
              <a:rPr lang="tr-TR" dirty="0" err="1"/>
              <a:t>Institute</a:t>
            </a:r>
            <a:r>
              <a:rPr lang="tr-TR" dirty="0"/>
              <a:t> of </a:t>
            </a:r>
            <a:r>
              <a:rPr lang="tr-TR" dirty="0" err="1"/>
              <a:t>Standards</a:t>
            </a:r>
            <a:r>
              <a:rPr lang="tr-TR" dirty="0"/>
              <a:t> </a:t>
            </a:r>
            <a:r>
              <a:rPr lang="tr-TR" dirty="0" err="1"/>
              <a:t>and</a:t>
            </a:r>
            <a:r>
              <a:rPr lang="tr-TR" dirty="0"/>
              <a:t> </a:t>
            </a:r>
            <a:r>
              <a:rPr lang="tr-TR" dirty="0" err="1"/>
              <a:t>Technology</a:t>
            </a:r>
            <a:endParaRPr lang="tr-TR" dirty="0"/>
          </a:p>
          <a:p>
            <a:pPr marL="0" lvl="0" indent="0">
              <a:buNone/>
            </a:pPr>
            <a:r>
              <a:rPr lang="tr-TR" dirty="0"/>
              <a:t>•</a:t>
            </a:r>
            <a:r>
              <a:rPr lang="en-US" dirty="0"/>
              <a:t> </a:t>
            </a:r>
            <a:r>
              <a:rPr lang="tr-TR" dirty="0"/>
              <a:t>ISO- International </a:t>
            </a:r>
            <a:r>
              <a:rPr lang="tr-TR" dirty="0" err="1"/>
              <a:t>Organization</a:t>
            </a:r>
            <a:r>
              <a:rPr lang="tr-TR" dirty="0"/>
              <a:t> </a:t>
            </a:r>
            <a:r>
              <a:rPr lang="tr-TR" dirty="0" err="1"/>
              <a:t>for</a:t>
            </a:r>
            <a:r>
              <a:rPr lang="tr-TR" dirty="0"/>
              <a:t> </a:t>
            </a:r>
            <a:r>
              <a:rPr lang="tr-TR" dirty="0" err="1"/>
              <a:t>Standardization</a:t>
            </a:r>
            <a:endParaRPr lang="tr-TR" dirty="0"/>
          </a:p>
          <a:p>
            <a:pPr marL="0" lvl="0" indent="0">
              <a:buNone/>
            </a:pPr>
            <a:r>
              <a:rPr lang="tr-TR" dirty="0"/>
              <a:t>•</a:t>
            </a:r>
            <a:r>
              <a:rPr lang="en-US" dirty="0"/>
              <a:t> </a:t>
            </a:r>
            <a:r>
              <a:rPr lang="tr-TR" dirty="0"/>
              <a:t>IEC- International </a:t>
            </a:r>
            <a:r>
              <a:rPr lang="tr-TR" dirty="0" err="1"/>
              <a:t>Electrotechnical</a:t>
            </a:r>
            <a:r>
              <a:rPr lang="tr-TR" dirty="0"/>
              <a:t> </a:t>
            </a:r>
            <a:r>
              <a:rPr lang="tr-TR" dirty="0" err="1"/>
              <a:t>Commission</a:t>
            </a:r>
            <a:r>
              <a:rPr lang="tr-TR" dirty="0"/>
              <a:t> </a:t>
            </a:r>
          </a:p>
          <a:p>
            <a:pPr marL="0" lvl="0" indent="0">
              <a:buNone/>
            </a:pPr>
            <a:r>
              <a:rPr lang="tr-TR" dirty="0"/>
              <a:t>•</a:t>
            </a:r>
            <a:r>
              <a:rPr lang="en-US" dirty="0"/>
              <a:t> </a:t>
            </a:r>
            <a:r>
              <a:rPr lang="tr-TR" dirty="0"/>
              <a:t>SANS- </a:t>
            </a:r>
            <a:r>
              <a:rPr lang="tr-TR" dirty="0" err="1"/>
              <a:t>SysAdmin</a:t>
            </a:r>
            <a:r>
              <a:rPr lang="tr-TR" dirty="0"/>
              <a:t>, </a:t>
            </a:r>
            <a:r>
              <a:rPr lang="tr-TR" dirty="0" err="1"/>
              <a:t>Audit</a:t>
            </a:r>
            <a:r>
              <a:rPr lang="tr-TR" dirty="0"/>
              <a:t>, Network </a:t>
            </a:r>
            <a:r>
              <a:rPr lang="tr-TR" dirty="0" err="1"/>
              <a:t>and</a:t>
            </a:r>
            <a:r>
              <a:rPr lang="tr-TR" dirty="0"/>
              <a:t> Security</a:t>
            </a:r>
          </a:p>
          <a:p>
            <a:pPr marL="0" lvl="0" indent="0">
              <a:buNone/>
            </a:pPr>
            <a:r>
              <a:rPr lang="tr-TR" dirty="0"/>
              <a:t>•</a:t>
            </a:r>
            <a:r>
              <a:rPr lang="en-US" dirty="0"/>
              <a:t> </a:t>
            </a:r>
            <a:r>
              <a:rPr lang="tr-TR" dirty="0"/>
              <a:t>CSC- </a:t>
            </a:r>
            <a:r>
              <a:rPr lang="tr-TR" dirty="0" err="1"/>
              <a:t>Computer</a:t>
            </a:r>
            <a:r>
              <a:rPr lang="tr-TR" dirty="0"/>
              <a:t> </a:t>
            </a:r>
            <a:r>
              <a:rPr lang="tr-TR" dirty="0" err="1"/>
              <a:t>Sciences</a:t>
            </a:r>
            <a:r>
              <a:rPr lang="tr-TR" dirty="0"/>
              <a:t> Corporation </a:t>
            </a:r>
          </a:p>
          <a:p>
            <a:pPr marL="0" lvl="0" indent="0">
              <a:buNone/>
            </a:pPr>
            <a:r>
              <a:rPr lang="tr-TR" dirty="0"/>
              <a:t>•</a:t>
            </a:r>
            <a:r>
              <a:rPr lang="en-US" dirty="0"/>
              <a:t> ISACA- </a:t>
            </a:r>
            <a:r>
              <a:rPr lang="tr-TR" dirty="0"/>
              <a:t>Information </a:t>
            </a:r>
            <a:r>
              <a:rPr lang="tr-TR" dirty="0" err="1"/>
              <a:t>Systems</a:t>
            </a:r>
            <a:r>
              <a:rPr lang="tr-TR" dirty="0"/>
              <a:t> </a:t>
            </a:r>
            <a:r>
              <a:rPr lang="tr-TR" dirty="0" err="1"/>
              <a:t>Audit</a:t>
            </a:r>
            <a:r>
              <a:rPr lang="tr-TR" dirty="0"/>
              <a:t> </a:t>
            </a:r>
            <a:r>
              <a:rPr lang="tr-TR" dirty="0" err="1"/>
              <a:t>and</a:t>
            </a:r>
            <a:r>
              <a:rPr lang="tr-TR" dirty="0"/>
              <a:t> Control </a:t>
            </a:r>
            <a:r>
              <a:rPr lang="tr-TR" dirty="0" err="1"/>
              <a:t>Association</a:t>
            </a:r>
            <a:endParaRPr lang="tr-TR" dirty="0"/>
          </a:p>
          <a:p>
            <a:pPr marL="0" lvl="0" indent="0">
              <a:buNone/>
            </a:pPr>
            <a:r>
              <a:rPr lang="tr-TR" dirty="0"/>
              <a:t>	</a:t>
            </a:r>
            <a:endParaRPr lang="en-US" dirty="0"/>
          </a:p>
        </p:txBody>
      </p:sp>
      <p:sp>
        <p:nvSpPr>
          <p:cNvPr id="3" name="TextBox 2">
            <a:extLst>
              <a:ext uri="{FF2B5EF4-FFF2-40B4-BE49-F238E27FC236}">
                <a16:creationId xmlns:a16="http://schemas.microsoft.com/office/drawing/2014/main" id="{B1FCCECE-D073-7B37-3CE8-C905CCB1E8B6}"/>
              </a:ext>
            </a:extLst>
          </p:cNvPr>
          <p:cNvSpPr txBox="1"/>
          <p:nvPr/>
        </p:nvSpPr>
        <p:spPr>
          <a:xfrm>
            <a:off x="87086" y="4789714"/>
            <a:ext cx="3950731" cy="646331"/>
          </a:xfrm>
          <a:prstGeom prst="rect">
            <a:avLst/>
          </a:prstGeom>
          <a:noFill/>
        </p:spPr>
        <p:txBody>
          <a:bodyPr wrap="square" rtlCol="0">
            <a:spAutoFit/>
          </a:bodyPr>
          <a:lstStyle/>
          <a:p>
            <a:r>
              <a:rPr lang="en-US" dirty="0" err="1">
                <a:solidFill>
                  <a:schemeClr val="bg1"/>
                </a:solidFill>
              </a:rPr>
              <a:t>Etik</a:t>
            </a:r>
            <a:r>
              <a:rPr lang="en-US" dirty="0">
                <a:solidFill>
                  <a:schemeClr val="bg1"/>
                </a:solidFill>
              </a:rPr>
              <a:t> </a:t>
            </a:r>
            <a:r>
              <a:rPr lang="en-US" dirty="0" err="1">
                <a:solidFill>
                  <a:schemeClr val="bg1"/>
                </a:solidFill>
              </a:rPr>
              <a:t>Kurallar</a:t>
            </a:r>
            <a:r>
              <a:rPr lang="en-US" dirty="0">
                <a:solidFill>
                  <a:schemeClr val="bg1"/>
                </a:solidFill>
              </a:rPr>
              <a:t> </a:t>
            </a:r>
            <a:r>
              <a:rPr lang="en-US" dirty="0">
                <a:solidFill>
                  <a:schemeClr val="bg1"/>
                </a:solidFill>
                <a:sym typeface="Wingdings" panose="05000000000000000000" pitchFamily="2" charset="2"/>
              </a:rPr>
              <a:t> </a:t>
            </a:r>
            <a:r>
              <a:rPr lang="en-US" dirty="0" err="1">
                <a:solidFill>
                  <a:schemeClr val="bg1"/>
                </a:solidFill>
                <a:sym typeface="Wingdings" panose="05000000000000000000" pitchFamily="2" charset="2"/>
              </a:rPr>
              <a:t>Standartlar</a:t>
            </a:r>
            <a:r>
              <a:rPr lang="en-US" dirty="0">
                <a:solidFill>
                  <a:schemeClr val="bg1"/>
                </a:solidFill>
                <a:sym typeface="Wingdings" panose="05000000000000000000" pitchFamily="2" charset="2"/>
              </a:rPr>
              <a:t>  </a:t>
            </a:r>
            <a:r>
              <a:rPr lang="en-US" dirty="0" err="1">
                <a:solidFill>
                  <a:schemeClr val="bg1"/>
                </a:solidFill>
                <a:sym typeface="Wingdings" panose="05000000000000000000" pitchFamily="2" charset="2"/>
              </a:rPr>
              <a:t>Yasal</a:t>
            </a:r>
            <a:r>
              <a:rPr lang="en-US" dirty="0">
                <a:solidFill>
                  <a:schemeClr val="bg1"/>
                </a:solidFill>
                <a:sym typeface="Wingdings" panose="05000000000000000000" pitchFamily="2" charset="2"/>
              </a:rPr>
              <a:t> </a:t>
            </a:r>
            <a:r>
              <a:rPr lang="en-US" dirty="0" err="1">
                <a:solidFill>
                  <a:schemeClr val="bg1"/>
                </a:solidFill>
                <a:sym typeface="Wingdings" panose="05000000000000000000" pitchFamily="2" charset="2"/>
              </a:rPr>
              <a:t>Düzenlemeler</a:t>
            </a:r>
            <a:endParaRPr lang="en-US" dirty="0">
              <a:solidFill>
                <a:schemeClr val="bg1"/>
              </a:solidFill>
            </a:endParaRPr>
          </a:p>
        </p:txBody>
      </p:sp>
    </p:spTree>
    <p:extLst>
      <p:ext uri="{BB962C8B-B14F-4D97-AF65-F5344CB8AC3E}">
        <p14:creationId xmlns:p14="http://schemas.microsoft.com/office/powerpoint/2010/main" val="2773775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06F73C8-096F-53E0-49D6-DC3C1DC79309}"/>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3107C32A-5EAE-3EE5-9F32-1EBEF878E4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Ekranda bilgisayar betiği">
            <a:extLst>
              <a:ext uri="{FF2B5EF4-FFF2-40B4-BE49-F238E27FC236}">
                <a16:creationId xmlns:a16="http://schemas.microsoft.com/office/drawing/2014/main" id="{90C00DF3-82FB-DC35-01E0-D3505A977D9C}"/>
              </a:ext>
            </a:extLst>
          </p:cNvPr>
          <p:cNvPicPr>
            <a:picLocks noChangeAspect="1"/>
          </p:cNvPicPr>
          <p:nvPr/>
        </p:nvPicPr>
        <p:blipFill rotWithShape="1">
          <a:blip r:embed="rId2"/>
          <a:srcRect t="7519" b="8227"/>
          <a:stretch>
            <a:fillRect/>
          </a:stretch>
        </p:blipFill>
        <p:spPr>
          <a:xfrm>
            <a:off x="20" y="1282"/>
            <a:ext cx="12191980" cy="6856718"/>
          </a:xfrm>
          <a:prstGeom prst="rect">
            <a:avLst/>
          </a:prstGeom>
        </p:spPr>
      </p:pic>
      <p:sp>
        <p:nvSpPr>
          <p:cNvPr id="5" name="TextBox 4">
            <a:extLst>
              <a:ext uri="{FF2B5EF4-FFF2-40B4-BE49-F238E27FC236}">
                <a16:creationId xmlns:a16="http://schemas.microsoft.com/office/drawing/2014/main" id="{FF3071FE-2CFD-6817-82A1-B914F3AEB903}"/>
              </a:ext>
            </a:extLst>
          </p:cNvPr>
          <p:cNvSpPr txBox="1"/>
          <p:nvPr/>
        </p:nvSpPr>
        <p:spPr>
          <a:xfrm>
            <a:off x="7609115" y="2362200"/>
            <a:ext cx="4223657" cy="1938992"/>
          </a:xfrm>
          <a:prstGeom prst="rect">
            <a:avLst/>
          </a:prstGeom>
          <a:noFill/>
        </p:spPr>
        <p:txBody>
          <a:bodyPr wrap="square" rtlCol="0">
            <a:spAutoFit/>
          </a:bodyPr>
          <a:lstStyle/>
          <a:p>
            <a:r>
              <a:rPr lang="en-US" sz="6000" b="1" dirty="0">
                <a:solidFill>
                  <a:schemeClr val="bg1"/>
                </a:solidFill>
              </a:rPr>
              <a:t>Temel </a:t>
            </a:r>
            <a:r>
              <a:rPr lang="en-US" sz="6000" b="1" dirty="0" err="1">
                <a:solidFill>
                  <a:schemeClr val="bg1"/>
                </a:solidFill>
              </a:rPr>
              <a:t>Kavramlar</a:t>
            </a:r>
            <a:endParaRPr lang="en-US" sz="6000" b="1" dirty="0">
              <a:solidFill>
                <a:schemeClr val="bg1"/>
              </a:solidFill>
            </a:endParaRPr>
          </a:p>
        </p:txBody>
      </p:sp>
    </p:spTree>
    <p:extLst>
      <p:ext uri="{BB962C8B-B14F-4D97-AF65-F5344CB8AC3E}">
        <p14:creationId xmlns:p14="http://schemas.microsoft.com/office/powerpoint/2010/main" val="36703252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7ACC947-DF50-7841-1ABD-F51BC54D7F0A}"/>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EDC93E7D-5B34-E95B-0A41-6EAEC1A4C8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16D296B1-D404-8AA3-F150-7DC2D9FF06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457186EB-EDD5-415E-EBFE-AF4219C9F1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8A0C0D2D-C440-7397-96EB-6BCA018876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E8F6F005-165E-EF85-C01C-26432B6599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3EC85F47-08E7-810C-4CDC-54E8381EBF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684914A4-DBF6-CE68-0A7D-5CECE2C76D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0EA8DB-C636-0DA0-91F3-2BE04261B052}"/>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Bilgi ve İletişim Alanlarını İlgilendiren Düzenlemeler</a:t>
            </a:r>
          </a:p>
        </p:txBody>
      </p:sp>
      <p:sp>
        <p:nvSpPr>
          <p:cNvPr id="10" name="Content Placeholder 9">
            <a:extLst>
              <a:ext uri="{FF2B5EF4-FFF2-40B4-BE49-F238E27FC236}">
                <a16:creationId xmlns:a16="http://schemas.microsoft.com/office/drawing/2014/main" id="{19BE94E7-682A-1DBE-47E6-2ACDBA084D87}"/>
              </a:ext>
            </a:extLst>
          </p:cNvPr>
          <p:cNvSpPr>
            <a:spLocks noGrp="1"/>
          </p:cNvSpPr>
          <p:nvPr>
            <p:ph idx="1"/>
          </p:nvPr>
        </p:nvSpPr>
        <p:spPr>
          <a:xfrm>
            <a:off x="4264898" y="143699"/>
            <a:ext cx="7696974" cy="6714301"/>
          </a:xfrm>
        </p:spPr>
        <p:txBody>
          <a:bodyPr>
            <a:normAutofit lnSpcReduction="10000"/>
          </a:bodyPr>
          <a:lstStyle/>
          <a:p>
            <a:pPr marL="0" lvl="0" indent="0">
              <a:buNone/>
            </a:pPr>
            <a:r>
              <a:rPr lang="tr-TR" dirty="0"/>
              <a:t>•</a:t>
            </a:r>
            <a:r>
              <a:rPr lang="en-US" dirty="0"/>
              <a:t> </a:t>
            </a:r>
            <a:r>
              <a:rPr lang="tr-TR" dirty="0"/>
              <a:t>5846 sayılı Fikir ve Sanat Eserleri Kanunu (2001)</a:t>
            </a:r>
          </a:p>
          <a:p>
            <a:pPr marL="0" lvl="0" indent="0">
              <a:buNone/>
            </a:pPr>
            <a:r>
              <a:rPr lang="tr-TR" dirty="0"/>
              <a:t>•</a:t>
            </a:r>
            <a:r>
              <a:rPr lang="en-US" dirty="0"/>
              <a:t> </a:t>
            </a:r>
            <a:r>
              <a:rPr lang="tr-TR" dirty="0"/>
              <a:t>5070 sayılı Elektronik İmza Kanunu (2004)</a:t>
            </a:r>
          </a:p>
          <a:p>
            <a:pPr marL="0" lvl="0" indent="0">
              <a:buNone/>
            </a:pPr>
            <a:r>
              <a:rPr lang="tr-TR" dirty="0"/>
              <a:t>•</a:t>
            </a:r>
            <a:r>
              <a:rPr lang="en-US" dirty="0"/>
              <a:t> </a:t>
            </a:r>
            <a:r>
              <a:rPr lang="tr-TR" dirty="0"/>
              <a:t>Türk Ceza Kanunu’ndaki “Bilişim Alanında Suçlar” </a:t>
            </a:r>
            <a:r>
              <a:rPr lang="tr-TR" dirty="0" err="1"/>
              <a:t>Hk</a:t>
            </a:r>
            <a:r>
              <a:rPr lang="tr-TR" dirty="0"/>
              <a:t>. Hükümler (2005)</a:t>
            </a:r>
          </a:p>
          <a:p>
            <a:pPr marL="0" lvl="0" indent="0">
              <a:buNone/>
            </a:pPr>
            <a:r>
              <a:rPr lang="tr-TR" dirty="0"/>
              <a:t>•</a:t>
            </a:r>
            <a:r>
              <a:rPr lang="en-US" dirty="0"/>
              <a:t> </a:t>
            </a:r>
            <a:r>
              <a:rPr lang="tr-TR" dirty="0"/>
              <a:t>5651 sayılı İnternet Yayınları ve Suçları </a:t>
            </a:r>
            <a:r>
              <a:rPr lang="tr-TR" dirty="0" err="1"/>
              <a:t>Hk</a:t>
            </a:r>
            <a:r>
              <a:rPr lang="tr-TR" dirty="0"/>
              <a:t>. Kanun (2007)</a:t>
            </a:r>
          </a:p>
          <a:p>
            <a:pPr marL="0" lvl="0" indent="0">
              <a:buNone/>
            </a:pPr>
            <a:r>
              <a:rPr lang="tr-TR" dirty="0"/>
              <a:t>•</a:t>
            </a:r>
            <a:r>
              <a:rPr lang="en-US" dirty="0"/>
              <a:t> </a:t>
            </a:r>
            <a:r>
              <a:rPr lang="tr-TR" dirty="0"/>
              <a:t>5809 sayılı Elektronik Haberleşme Kanunu (2008)</a:t>
            </a:r>
          </a:p>
          <a:p>
            <a:pPr marL="0" lvl="0" indent="0">
              <a:buNone/>
            </a:pPr>
            <a:r>
              <a:rPr lang="tr-TR" dirty="0"/>
              <a:t>•</a:t>
            </a:r>
            <a:r>
              <a:rPr lang="en-US" dirty="0"/>
              <a:t> </a:t>
            </a:r>
            <a:r>
              <a:rPr lang="tr-TR" dirty="0"/>
              <a:t>6533 sayılı Sanal Ortamda İşlenen Suçlar Sözleşmesinin Onaylanmasının Uygun Bulunduğuna Dair Kanun (2014)</a:t>
            </a:r>
          </a:p>
          <a:p>
            <a:pPr marL="0" lvl="0" indent="0">
              <a:buNone/>
            </a:pPr>
            <a:r>
              <a:rPr lang="tr-TR" dirty="0"/>
              <a:t>•</a:t>
            </a:r>
            <a:r>
              <a:rPr lang="en-US" dirty="0"/>
              <a:t> </a:t>
            </a:r>
            <a:r>
              <a:rPr lang="tr-TR" dirty="0"/>
              <a:t>6563 sayılı Elektronik Ticaretin Düzenlenmesi </a:t>
            </a:r>
            <a:r>
              <a:rPr lang="tr-TR" dirty="0" err="1"/>
              <a:t>Hk</a:t>
            </a:r>
            <a:r>
              <a:rPr lang="tr-TR" dirty="0"/>
              <a:t>. Kanun (2014)</a:t>
            </a:r>
          </a:p>
          <a:p>
            <a:pPr marL="0" lvl="0" indent="0">
              <a:buNone/>
            </a:pPr>
            <a:r>
              <a:rPr lang="tr-TR" dirty="0"/>
              <a:t>•</a:t>
            </a:r>
            <a:r>
              <a:rPr lang="en-US" dirty="0"/>
              <a:t> </a:t>
            </a:r>
            <a:r>
              <a:rPr lang="tr-TR" dirty="0"/>
              <a:t>6698 Kişisel Verilerin Korunması Kanunu (2016)</a:t>
            </a:r>
          </a:p>
          <a:p>
            <a:pPr marL="0" lvl="0" indent="0">
              <a:buNone/>
            </a:pPr>
            <a:r>
              <a:rPr lang="tr-TR" dirty="0"/>
              <a:t>•</a:t>
            </a:r>
            <a:r>
              <a:rPr lang="en-US" dirty="0"/>
              <a:t> </a:t>
            </a:r>
            <a:r>
              <a:rPr lang="tr-TR" dirty="0"/>
              <a:t>Bunlara ek olarak uluslararası yükümlülükler ve</a:t>
            </a:r>
          </a:p>
          <a:p>
            <a:pPr marL="0" lvl="0" indent="0">
              <a:buNone/>
            </a:pPr>
            <a:r>
              <a:rPr lang="en-US" dirty="0"/>
              <a:t>i</a:t>
            </a:r>
            <a:r>
              <a:rPr lang="tr-TR" dirty="0" err="1"/>
              <a:t>lgili</a:t>
            </a:r>
            <a:r>
              <a:rPr lang="tr-TR" dirty="0"/>
              <a:t> yönetmelikler</a:t>
            </a:r>
          </a:p>
          <a:p>
            <a:pPr marL="0" lvl="0" indent="0">
              <a:buNone/>
            </a:pPr>
            <a:endParaRPr lang="en-US" dirty="0"/>
          </a:p>
        </p:txBody>
      </p:sp>
    </p:spTree>
    <p:extLst>
      <p:ext uri="{BB962C8B-B14F-4D97-AF65-F5344CB8AC3E}">
        <p14:creationId xmlns:p14="http://schemas.microsoft.com/office/powerpoint/2010/main" val="16828310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7101E0C-5629-246A-5432-5D2B4A9BF559}"/>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48C98D95-8DBA-1206-E91C-B06D25F354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72010987-CBA0-07D1-A8CA-C582EA8D99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C910A26E-FA43-2F43-8422-B38A0F97EF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93791189-F7F1-2936-FFFC-453ABFC67A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0537CBE8-C4E6-FFCF-B7B4-5206A505DB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C6C5B167-1D23-F6A4-CF87-58DA3E297E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A98D7C72-52CA-816A-243E-5FC7148AC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D27EDE4-5D40-2C45-1C89-48C959B937F3}"/>
              </a:ext>
            </a:extLst>
          </p:cNvPr>
          <p:cNvSpPr>
            <a:spLocks noGrp="1"/>
          </p:cNvSpPr>
          <p:nvPr>
            <p:ph type="title"/>
          </p:nvPr>
        </p:nvSpPr>
        <p:spPr>
          <a:xfrm>
            <a:off x="418225" y="1349828"/>
            <a:ext cx="3201366" cy="3741624"/>
          </a:xfrm>
        </p:spPr>
        <p:txBody>
          <a:bodyPr anchor="b">
            <a:normAutofit/>
          </a:bodyPr>
          <a:lstStyle/>
          <a:p>
            <a:r>
              <a:rPr lang="en-US" sz="4000" b="1" dirty="0">
                <a:solidFill>
                  <a:schemeClr val="bg1"/>
                </a:solidFill>
              </a:rPr>
              <a:t>KVKK </a:t>
            </a:r>
            <a:r>
              <a:rPr lang="en-US" sz="4000" b="1" dirty="0" err="1">
                <a:solidFill>
                  <a:schemeClr val="bg1"/>
                </a:solidFill>
              </a:rPr>
              <a:t>Kapsamında</a:t>
            </a:r>
            <a:r>
              <a:rPr lang="en-US" sz="4000" b="1" dirty="0">
                <a:solidFill>
                  <a:schemeClr val="bg1"/>
                </a:solidFill>
              </a:rPr>
              <a:t> </a:t>
            </a:r>
            <a:r>
              <a:rPr lang="tr-TR" sz="4000" b="1" dirty="0">
                <a:solidFill>
                  <a:schemeClr val="bg1"/>
                </a:solidFill>
              </a:rPr>
              <a:t>Alınması Gereken Teknik Önlemler</a:t>
            </a:r>
          </a:p>
        </p:txBody>
      </p:sp>
      <p:sp>
        <p:nvSpPr>
          <p:cNvPr id="10" name="Content Placeholder 9">
            <a:extLst>
              <a:ext uri="{FF2B5EF4-FFF2-40B4-BE49-F238E27FC236}">
                <a16:creationId xmlns:a16="http://schemas.microsoft.com/office/drawing/2014/main" id="{85AF256D-4A62-5532-DE9F-8D768608BFB6}"/>
              </a:ext>
            </a:extLst>
          </p:cNvPr>
          <p:cNvSpPr>
            <a:spLocks noGrp="1"/>
          </p:cNvSpPr>
          <p:nvPr>
            <p:ph idx="1"/>
          </p:nvPr>
        </p:nvSpPr>
        <p:spPr>
          <a:xfrm>
            <a:off x="4264898" y="143699"/>
            <a:ext cx="7696974" cy="6714301"/>
          </a:xfrm>
        </p:spPr>
        <p:txBody>
          <a:bodyPr>
            <a:normAutofit fontScale="85000" lnSpcReduction="20000"/>
          </a:bodyPr>
          <a:lstStyle/>
          <a:p>
            <a:pPr marL="0" lvl="0" indent="0">
              <a:buNone/>
            </a:pPr>
            <a:r>
              <a:rPr lang="tr-TR" dirty="0"/>
              <a:t>•</a:t>
            </a:r>
            <a:r>
              <a:rPr lang="en-US" dirty="0"/>
              <a:t> </a:t>
            </a:r>
            <a:r>
              <a:rPr lang="tr-TR" dirty="0"/>
              <a:t>Yetki Matrisi Oluşturma</a:t>
            </a:r>
          </a:p>
          <a:p>
            <a:pPr marL="0" lvl="0" indent="0">
              <a:buNone/>
            </a:pPr>
            <a:r>
              <a:rPr lang="tr-TR" dirty="0"/>
              <a:t>•</a:t>
            </a:r>
            <a:r>
              <a:rPr lang="en-US" dirty="0"/>
              <a:t> </a:t>
            </a:r>
            <a:r>
              <a:rPr lang="tr-TR" dirty="0"/>
              <a:t>Yetki Kontrol Erişim Kayıtlarını Tutma</a:t>
            </a:r>
          </a:p>
          <a:p>
            <a:pPr marL="0" lvl="0" indent="0">
              <a:buNone/>
            </a:pPr>
            <a:r>
              <a:rPr lang="tr-TR" dirty="0"/>
              <a:t>•</a:t>
            </a:r>
            <a:r>
              <a:rPr lang="en-US" dirty="0"/>
              <a:t> </a:t>
            </a:r>
            <a:r>
              <a:rPr lang="tr-TR" dirty="0"/>
              <a:t>Kullanıcı Hesap Yönetimi Altyapısını Oluşturma</a:t>
            </a:r>
          </a:p>
          <a:p>
            <a:pPr marL="0" lvl="0" indent="0">
              <a:buNone/>
            </a:pPr>
            <a:r>
              <a:rPr lang="tr-TR" dirty="0"/>
              <a:t>•</a:t>
            </a:r>
            <a:r>
              <a:rPr lang="en-US" dirty="0"/>
              <a:t> </a:t>
            </a:r>
            <a:r>
              <a:rPr lang="tr-TR" dirty="0"/>
              <a:t>Ağ Güvenliği Altyapısını Oluşturma</a:t>
            </a:r>
          </a:p>
          <a:p>
            <a:pPr marL="0" lvl="0" indent="0">
              <a:buNone/>
            </a:pPr>
            <a:r>
              <a:rPr lang="tr-TR" dirty="0"/>
              <a:t>•</a:t>
            </a:r>
            <a:r>
              <a:rPr lang="en-US" dirty="0"/>
              <a:t> </a:t>
            </a:r>
            <a:r>
              <a:rPr lang="tr-TR" dirty="0"/>
              <a:t>Uygulama Güvenliği Altyapısını Oluşturma</a:t>
            </a:r>
          </a:p>
          <a:p>
            <a:pPr marL="0" lvl="0" indent="0">
              <a:buNone/>
            </a:pPr>
            <a:r>
              <a:rPr lang="tr-TR" dirty="0"/>
              <a:t>•</a:t>
            </a:r>
            <a:r>
              <a:rPr lang="en-US" dirty="0"/>
              <a:t> </a:t>
            </a:r>
            <a:r>
              <a:rPr lang="tr-TR" dirty="0"/>
              <a:t>Şifreleme Altyapısını Oluşturma</a:t>
            </a:r>
          </a:p>
          <a:p>
            <a:pPr marL="0" lvl="0" indent="0">
              <a:buNone/>
            </a:pPr>
            <a:r>
              <a:rPr lang="tr-TR" dirty="0"/>
              <a:t>•</a:t>
            </a:r>
            <a:r>
              <a:rPr lang="en-US" dirty="0"/>
              <a:t> </a:t>
            </a:r>
            <a:r>
              <a:rPr lang="tr-TR" dirty="0"/>
              <a:t>Sızma Testi Yaptırma</a:t>
            </a:r>
          </a:p>
          <a:p>
            <a:pPr marL="0" lvl="0" indent="0">
              <a:buNone/>
            </a:pPr>
            <a:r>
              <a:rPr lang="tr-TR" dirty="0"/>
              <a:t>•</a:t>
            </a:r>
            <a:r>
              <a:rPr lang="en-US" dirty="0"/>
              <a:t> </a:t>
            </a:r>
            <a:r>
              <a:rPr lang="tr-TR" dirty="0"/>
              <a:t>Saldırı Tespit ve Önleme Sistemleri Konumlandırma</a:t>
            </a:r>
          </a:p>
          <a:p>
            <a:pPr marL="0" lvl="0" indent="0">
              <a:buNone/>
            </a:pPr>
            <a:r>
              <a:rPr lang="tr-TR" dirty="0"/>
              <a:t>•</a:t>
            </a:r>
            <a:r>
              <a:rPr lang="en-US" dirty="0"/>
              <a:t> </a:t>
            </a:r>
            <a:r>
              <a:rPr lang="tr-TR" dirty="0"/>
              <a:t>Sistem Olay (Log) Kayıtlarını Tutma </a:t>
            </a:r>
          </a:p>
          <a:p>
            <a:pPr marL="0" lvl="0" indent="0">
              <a:buNone/>
            </a:pPr>
            <a:r>
              <a:rPr lang="tr-TR" dirty="0"/>
              <a:t>•</a:t>
            </a:r>
            <a:r>
              <a:rPr lang="en-US" dirty="0"/>
              <a:t> </a:t>
            </a:r>
            <a:r>
              <a:rPr lang="tr-TR" dirty="0"/>
              <a:t>Veri Maskeleme </a:t>
            </a:r>
          </a:p>
          <a:p>
            <a:pPr marL="0" lvl="0" indent="0">
              <a:buNone/>
            </a:pPr>
            <a:r>
              <a:rPr lang="tr-TR" dirty="0"/>
              <a:t>•</a:t>
            </a:r>
            <a:r>
              <a:rPr lang="en-US" dirty="0"/>
              <a:t> </a:t>
            </a:r>
            <a:r>
              <a:rPr lang="tr-TR" dirty="0"/>
              <a:t>Veri Kaybı Önleme Yazılımlarını Kurma</a:t>
            </a:r>
          </a:p>
          <a:p>
            <a:pPr marL="0" lvl="0" indent="0">
              <a:buNone/>
            </a:pPr>
            <a:r>
              <a:rPr lang="tr-TR" dirty="0"/>
              <a:t>•</a:t>
            </a:r>
            <a:r>
              <a:rPr lang="en-US" dirty="0"/>
              <a:t> </a:t>
            </a:r>
            <a:r>
              <a:rPr lang="tr-TR" dirty="0"/>
              <a:t>Yedekleme Yapma</a:t>
            </a:r>
          </a:p>
          <a:p>
            <a:pPr marL="0" lvl="0" indent="0">
              <a:buNone/>
            </a:pPr>
            <a:r>
              <a:rPr lang="tr-TR" dirty="0"/>
              <a:t>•</a:t>
            </a:r>
            <a:r>
              <a:rPr lang="en-US" dirty="0"/>
              <a:t> </a:t>
            </a:r>
            <a:r>
              <a:rPr lang="tr-TR" dirty="0"/>
              <a:t>Güvenlik Duvarları Konumlandırma</a:t>
            </a:r>
          </a:p>
          <a:p>
            <a:pPr marL="0" lvl="0" indent="0">
              <a:buNone/>
            </a:pPr>
            <a:r>
              <a:rPr lang="tr-TR" dirty="0"/>
              <a:t>•</a:t>
            </a:r>
            <a:r>
              <a:rPr lang="en-US" dirty="0"/>
              <a:t> </a:t>
            </a:r>
            <a:r>
              <a:rPr lang="tr-TR" dirty="0"/>
              <a:t>Güncel Anti-Virüs Sistemlerini Kullanma</a:t>
            </a:r>
          </a:p>
          <a:p>
            <a:pPr marL="0" lvl="0" indent="0">
              <a:buNone/>
            </a:pPr>
            <a:r>
              <a:rPr lang="tr-TR" dirty="0"/>
              <a:t>•</a:t>
            </a:r>
            <a:r>
              <a:rPr lang="en-US" dirty="0"/>
              <a:t> </a:t>
            </a:r>
            <a:r>
              <a:rPr lang="tr-TR" dirty="0"/>
              <a:t>Veri Silme, Yok Etme ya da Kimliksizleştirme (anonim hale getirme) Süreçlerini Uygulama</a:t>
            </a:r>
          </a:p>
          <a:p>
            <a:pPr marL="0" lvl="0" indent="0">
              <a:buNone/>
            </a:pPr>
            <a:r>
              <a:rPr lang="tr-TR" dirty="0"/>
              <a:t>•</a:t>
            </a:r>
            <a:r>
              <a:rPr lang="en-US" dirty="0"/>
              <a:t> </a:t>
            </a:r>
            <a:r>
              <a:rPr lang="tr-TR" dirty="0"/>
              <a:t>Anahtar Yönetimi Yapma</a:t>
            </a:r>
          </a:p>
          <a:p>
            <a:pPr marL="0" lvl="0" indent="0">
              <a:buNone/>
            </a:pPr>
            <a:endParaRPr lang="en-US" dirty="0"/>
          </a:p>
        </p:txBody>
      </p:sp>
    </p:spTree>
    <p:extLst>
      <p:ext uri="{BB962C8B-B14F-4D97-AF65-F5344CB8AC3E}">
        <p14:creationId xmlns:p14="http://schemas.microsoft.com/office/powerpoint/2010/main" val="33991563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1E6ED63-99DA-A239-0C99-D6D626D5F076}"/>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91F8D69C-4B78-7E0F-0546-2065397176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B65EB620-19FB-6F9B-140B-126B5D869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39E2BBD4-D303-0C56-2905-642E318D10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9F3AB309-C9BA-B8FE-1B50-22EB0D3AAE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F3C58CE6-DB23-7CEA-C947-0FB06CF70E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EBBDF467-E3EE-671D-A70A-31FB1329FF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1AA44228-F775-0CDF-96A3-3A4C8B4B38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9985665-9A4D-BB2A-A066-C4CF464C4EB7}"/>
              </a:ext>
            </a:extLst>
          </p:cNvPr>
          <p:cNvSpPr>
            <a:spLocks noGrp="1"/>
          </p:cNvSpPr>
          <p:nvPr>
            <p:ph type="title"/>
          </p:nvPr>
        </p:nvSpPr>
        <p:spPr>
          <a:xfrm>
            <a:off x="418225" y="1349828"/>
            <a:ext cx="3201366" cy="3741624"/>
          </a:xfrm>
        </p:spPr>
        <p:txBody>
          <a:bodyPr anchor="b">
            <a:normAutofit/>
          </a:bodyPr>
          <a:lstStyle/>
          <a:p>
            <a:r>
              <a:rPr lang="en-US" sz="4000" b="1" dirty="0">
                <a:solidFill>
                  <a:schemeClr val="bg1"/>
                </a:solidFill>
              </a:rPr>
              <a:t>KVKK </a:t>
            </a:r>
            <a:r>
              <a:rPr lang="en-US" sz="4000" b="1" dirty="0" err="1">
                <a:solidFill>
                  <a:schemeClr val="bg1"/>
                </a:solidFill>
              </a:rPr>
              <a:t>Kapsamında</a:t>
            </a:r>
            <a:r>
              <a:rPr lang="en-US" sz="4000" b="1" dirty="0">
                <a:solidFill>
                  <a:schemeClr val="bg1"/>
                </a:solidFill>
              </a:rPr>
              <a:t> </a:t>
            </a:r>
            <a:r>
              <a:rPr lang="tr-TR" sz="4000" b="1" dirty="0">
                <a:solidFill>
                  <a:schemeClr val="bg1"/>
                </a:solidFill>
              </a:rPr>
              <a:t>Alınması Gereken </a:t>
            </a:r>
            <a:r>
              <a:rPr lang="en-US" sz="4000" b="1" dirty="0" err="1">
                <a:solidFill>
                  <a:schemeClr val="bg1"/>
                </a:solidFill>
              </a:rPr>
              <a:t>İdari</a:t>
            </a:r>
            <a:r>
              <a:rPr lang="tr-TR" sz="4000" b="1" dirty="0">
                <a:solidFill>
                  <a:schemeClr val="bg1"/>
                </a:solidFill>
              </a:rPr>
              <a:t> Önlemler</a:t>
            </a:r>
          </a:p>
        </p:txBody>
      </p:sp>
      <p:sp>
        <p:nvSpPr>
          <p:cNvPr id="10" name="Content Placeholder 9">
            <a:extLst>
              <a:ext uri="{FF2B5EF4-FFF2-40B4-BE49-F238E27FC236}">
                <a16:creationId xmlns:a16="http://schemas.microsoft.com/office/drawing/2014/main" id="{A180830B-2254-E576-283D-2AFF141E1A88}"/>
              </a:ext>
            </a:extLst>
          </p:cNvPr>
          <p:cNvSpPr>
            <a:spLocks noGrp="1"/>
          </p:cNvSpPr>
          <p:nvPr>
            <p:ph idx="1"/>
          </p:nvPr>
        </p:nvSpPr>
        <p:spPr>
          <a:xfrm>
            <a:off x="4264898" y="143699"/>
            <a:ext cx="7696974" cy="6714301"/>
          </a:xfrm>
        </p:spPr>
        <p:txBody>
          <a:bodyPr>
            <a:normAutofit fontScale="92500" lnSpcReduction="20000"/>
          </a:bodyPr>
          <a:lstStyle/>
          <a:p>
            <a:pPr marL="0" lvl="0" indent="0">
              <a:buNone/>
            </a:pPr>
            <a:r>
              <a:rPr lang="tr-TR" dirty="0"/>
              <a:t>•</a:t>
            </a:r>
            <a:r>
              <a:rPr lang="en-US" dirty="0"/>
              <a:t> </a:t>
            </a:r>
            <a:r>
              <a:rPr lang="tr-TR" dirty="0"/>
              <a:t>Kişisel Veri İşleme Envanterinin Hazırlanması </a:t>
            </a:r>
          </a:p>
          <a:p>
            <a:pPr marL="0" lvl="0" indent="0">
              <a:buNone/>
            </a:pPr>
            <a:r>
              <a:rPr lang="tr-TR" dirty="0"/>
              <a:t>•</a:t>
            </a:r>
            <a:r>
              <a:rPr lang="en-US" dirty="0"/>
              <a:t> </a:t>
            </a:r>
            <a:r>
              <a:rPr lang="tr-TR" dirty="0"/>
              <a:t>Kurumsal Politikaların (Erişim, Bilgi Güvenliği, Kullanım, Saklama ve İmha vb.) Oluşturulması</a:t>
            </a:r>
          </a:p>
          <a:p>
            <a:pPr marL="0" lvl="0" indent="0">
              <a:buNone/>
            </a:pPr>
            <a:r>
              <a:rPr lang="tr-TR" dirty="0"/>
              <a:t>•</a:t>
            </a:r>
            <a:r>
              <a:rPr lang="en-US" dirty="0"/>
              <a:t> </a:t>
            </a:r>
            <a:r>
              <a:rPr lang="tr-TR" dirty="0"/>
              <a:t>Veri Sorumluları Arasındaki Sözleşmelerle Veri Sorumlusu ve Veri İşleyenler Arasında İmzalanacak Sözleşmelerin Güncellenmesi</a:t>
            </a:r>
          </a:p>
          <a:p>
            <a:pPr marL="0" lvl="0" indent="0">
              <a:buNone/>
            </a:pPr>
            <a:r>
              <a:rPr lang="tr-TR" dirty="0"/>
              <a:t>•</a:t>
            </a:r>
            <a:r>
              <a:rPr lang="en-US" dirty="0"/>
              <a:t> </a:t>
            </a:r>
            <a:r>
              <a:rPr lang="tr-TR" dirty="0"/>
              <a:t>Gizlilik Taahhütnamelerinin Güncellenmesi</a:t>
            </a:r>
          </a:p>
          <a:p>
            <a:pPr marL="0" lvl="0" indent="0">
              <a:buNone/>
            </a:pPr>
            <a:r>
              <a:rPr lang="tr-TR" dirty="0"/>
              <a:t>•</a:t>
            </a:r>
            <a:r>
              <a:rPr lang="en-US" dirty="0"/>
              <a:t> </a:t>
            </a:r>
            <a:r>
              <a:rPr lang="tr-TR" dirty="0"/>
              <a:t>Kurum İçi Periyodik ve/veya Rastgele Denetimlerin Planlanması</a:t>
            </a:r>
          </a:p>
          <a:p>
            <a:pPr marL="0" lvl="0" indent="0">
              <a:buNone/>
            </a:pPr>
            <a:r>
              <a:rPr lang="tr-TR" dirty="0"/>
              <a:t>•</a:t>
            </a:r>
            <a:r>
              <a:rPr lang="en-US" dirty="0"/>
              <a:t> </a:t>
            </a:r>
            <a:r>
              <a:rPr lang="tr-TR" dirty="0"/>
              <a:t>Risk Analizlerinin Yapılması</a:t>
            </a:r>
          </a:p>
          <a:p>
            <a:pPr marL="0" lvl="0" indent="0">
              <a:buNone/>
            </a:pPr>
            <a:r>
              <a:rPr lang="tr-TR" dirty="0"/>
              <a:t>•</a:t>
            </a:r>
            <a:r>
              <a:rPr lang="en-US" dirty="0"/>
              <a:t> </a:t>
            </a:r>
            <a:r>
              <a:rPr lang="tr-TR" dirty="0"/>
              <a:t>İş Sözleşmesi, Disiplin Yönetmeliği (Kanuna Uygun Hükümler İlave Edilmesi) Gibi Belgelerin Güncellenmesi</a:t>
            </a:r>
          </a:p>
          <a:p>
            <a:pPr marL="0" lvl="0" indent="0">
              <a:buNone/>
            </a:pPr>
            <a:r>
              <a:rPr lang="tr-TR" dirty="0"/>
              <a:t>•</a:t>
            </a:r>
            <a:r>
              <a:rPr lang="en-US" dirty="0"/>
              <a:t> </a:t>
            </a:r>
            <a:r>
              <a:rPr lang="tr-TR" dirty="0"/>
              <a:t>Kurumsal İletişimin (Kriz Yönetimi, Kurum’u ve İlgili Kişiyi Bilgilendirme Süreçleri, İtibar Yönetimi vb.) Güçlendirilmesi</a:t>
            </a:r>
          </a:p>
          <a:p>
            <a:pPr marL="0" lvl="0" indent="0">
              <a:buNone/>
            </a:pPr>
            <a:r>
              <a:rPr lang="tr-TR" dirty="0"/>
              <a:t>•</a:t>
            </a:r>
            <a:r>
              <a:rPr lang="en-US" dirty="0"/>
              <a:t> </a:t>
            </a:r>
            <a:r>
              <a:rPr lang="tr-TR" dirty="0"/>
              <a:t>Eğitim ve Farkındalık Çalışmalarının (Bilgi Güvenliği ve Kanun) Yapılması</a:t>
            </a:r>
          </a:p>
          <a:p>
            <a:pPr marL="0" lvl="0" indent="0">
              <a:buNone/>
            </a:pPr>
            <a:r>
              <a:rPr lang="tr-TR" dirty="0"/>
              <a:t>•</a:t>
            </a:r>
            <a:r>
              <a:rPr lang="en-US" dirty="0"/>
              <a:t> </a:t>
            </a:r>
            <a:r>
              <a:rPr lang="tr-TR" dirty="0"/>
              <a:t>Veri Sorumluları Sicil Bilgi Sistemine (VERBİS) Bildirim Yapılması</a:t>
            </a:r>
          </a:p>
          <a:p>
            <a:pPr marL="0" lvl="0" indent="0">
              <a:buNone/>
            </a:pPr>
            <a:endParaRPr lang="en-US" dirty="0"/>
          </a:p>
        </p:txBody>
      </p:sp>
    </p:spTree>
    <p:extLst>
      <p:ext uri="{BB962C8B-B14F-4D97-AF65-F5344CB8AC3E}">
        <p14:creationId xmlns:p14="http://schemas.microsoft.com/office/powerpoint/2010/main" val="10141704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1333F97-0DA5-CC53-0F2D-F57158EBFD14}"/>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87ECA045-21FC-88A9-ABB0-11775C1DF0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AB621004-029D-684C-2082-FC19AE3773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04CAB06F-E6F3-3FCC-220C-4014C5594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145BF01E-2252-6712-B8A1-678B7AE337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8F5A9EC4-076C-2029-E622-948E5A8A2D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82806BCA-A0E0-540A-4746-FE703B49CE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00FD6013-B627-5AAD-0FF3-1E852BA5A4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1B708CA-31C6-BEFD-E4C9-34185DF4DEEA}"/>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Siber Güvenlik Çalışma Alanları</a:t>
            </a:r>
            <a:endParaRPr lang="en-US" sz="4000" b="1" dirty="0">
              <a:solidFill>
                <a:schemeClr val="bg1"/>
              </a:solidFill>
            </a:endParaRPr>
          </a:p>
        </p:txBody>
      </p:sp>
      <p:sp>
        <p:nvSpPr>
          <p:cNvPr id="10" name="Content Placeholder 9">
            <a:extLst>
              <a:ext uri="{FF2B5EF4-FFF2-40B4-BE49-F238E27FC236}">
                <a16:creationId xmlns:a16="http://schemas.microsoft.com/office/drawing/2014/main" id="{57CA79A7-E1AA-6FAF-5FAC-0F09B9E1E6BC}"/>
              </a:ext>
            </a:extLst>
          </p:cNvPr>
          <p:cNvSpPr>
            <a:spLocks noGrp="1"/>
          </p:cNvSpPr>
          <p:nvPr>
            <p:ph idx="1"/>
          </p:nvPr>
        </p:nvSpPr>
        <p:spPr>
          <a:xfrm>
            <a:off x="4495026" y="340390"/>
            <a:ext cx="7696974" cy="6714301"/>
          </a:xfrm>
        </p:spPr>
        <p:txBody>
          <a:bodyPr>
            <a:normAutofit fontScale="85000" lnSpcReduction="20000"/>
          </a:bodyPr>
          <a:lstStyle/>
          <a:p>
            <a:pPr lvl="0"/>
            <a:r>
              <a:rPr lang="tr-TR" dirty="0"/>
              <a:t>Bilgi Güvenliği Yönetişimi </a:t>
            </a:r>
            <a:endParaRPr lang="en-US" dirty="0"/>
          </a:p>
          <a:p>
            <a:pPr lvl="0"/>
            <a:r>
              <a:rPr lang="tr-TR" dirty="0"/>
              <a:t>Bilgi Güvenliği Mimarisi</a:t>
            </a:r>
            <a:endParaRPr lang="en-US" dirty="0"/>
          </a:p>
          <a:p>
            <a:pPr lvl="0"/>
            <a:r>
              <a:rPr lang="tr-TR" dirty="0"/>
              <a:t>Siber Güvenlik Mühendisliği </a:t>
            </a:r>
            <a:endParaRPr lang="en-US" dirty="0"/>
          </a:p>
          <a:p>
            <a:pPr lvl="0"/>
            <a:r>
              <a:rPr lang="tr-TR" dirty="0"/>
              <a:t>Siber Güvenlik Olay İzleme ve Önleme</a:t>
            </a:r>
            <a:endParaRPr lang="en-US" dirty="0"/>
          </a:p>
          <a:p>
            <a:pPr lvl="0"/>
            <a:r>
              <a:rPr lang="tr-TR" dirty="0"/>
              <a:t>Tersine Mühendislik / Zararlı Yazılım Çözümleme</a:t>
            </a:r>
            <a:endParaRPr lang="en-US" dirty="0"/>
          </a:p>
          <a:p>
            <a:pPr lvl="0"/>
            <a:r>
              <a:rPr lang="tr-TR" dirty="0"/>
              <a:t>Siber Bilgi Toplama (İstihbarat)</a:t>
            </a:r>
            <a:endParaRPr lang="en-US" dirty="0"/>
          </a:p>
          <a:p>
            <a:pPr lvl="0"/>
            <a:r>
              <a:rPr lang="tr-TR" dirty="0"/>
              <a:t>Siber Güvenlik Sızma Testleri</a:t>
            </a:r>
            <a:endParaRPr lang="en-US" dirty="0"/>
          </a:p>
          <a:p>
            <a:pPr lvl="0"/>
            <a:r>
              <a:rPr lang="tr-TR" dirty="0"/>
              <a:t>Şifreleme (</a:t>
            </a:r>
            <a:r>
              <a:rPr lang="tr-TR" i="1" dirty="0" err="1"/>
              <a:t>Crypthology</a:t>
            </a:r>
            <a:r>
              <a:rPr lang="tr-TR" dirty="0"/>
              <a:t>)</a:t>
            </a:r>
            <a:endParaRPr lang="en-US" dirty="0"/>
          </a:p>
          <a:p>
            <a:pPr lvl="0"/>
            <a:r>
              <a:rPr lang="tr-TR" dirty="0"/>
              <a:t>Kimlik ve Erişim Yönetimi</a:t>
            </a:r>
            <a:endParaRPr lang="en-US" dirty="0"/>
          </a:p>
          <a:p>
            <a:pPr lvl="0"/>
            <a:r>
              <a:rPr lang="tr-TR" dirty="0"/>
              <a:t>Adli Bilişim</a:t>
            </a:r>
            <a:endParaRPr lang="en-US" dirty="0"/>
          </a:p>
          <a:p>
            <a:pPr lvl="0"/>
            <a:r>
              <a:rPr lang="en-US" dirty="0"/>
              <a:t>Mobil </a:t>
            </a:r>
            <a:r>
              <a:rPr lang="en-US" dirty="0" err="1"/>
              <a:t>Güvenlik</a:t>
            </a:r>
            <a:r>
              <a:rPr lang="en-US" dirty="0"/>
              <a:t>, </a:t>
            </a:r>
            <a:r>
              <a:rPr lang="en-US" dirty="0" err="1"/>
              <a:t>Nesneağı</a:t>
            </a:r>
            <a:r>
              <a:rPr lang="en-US" dirty="0"/>
              <a:t> </a:t>
            </a:r>
            <a:r>
              <a:rPr lang="en-US" dirty="0" err="1"/>
              <a:t>Güvenliği</a:t>
            </a:r>
            <a:r>
              <a:rPr lang="en-US" dirty="0"/>
              <a:t>, Bulut </a:t>
            </a:r>
            <a:r>
              <a:rPr lang="en-US" dirty="0" err="1"/>
              <a:t>Güvenliği</a:t>
            </a:r>
            <a:r>
              <a:rPr lang="en-US" dirty="0"/>
              <a:t>, </a:t>
            </a:r>
            <a:r>
              <a:rPr lang="en-US" dirty="0" err="1"/>
              <a:t>Yapay</a:t>
            </a:r>
            <a:r>
              <a:rPr lang="en-US" dirty="0"/>
              <a:t> </a:t>
            </a:r>
            <a:r>
              <a:rPr lang="en-US" dirty="0" err="1"/>
              <a:t>Zekâ</a:t>
            </a:r>
            <a:r>
              <a:rPr lang="en-US" dirty="0"/>
              <a:t> </a:t>
            </a:r>
            <a:r>
              <a:rPr lang="en-US" dirty="0" err="1"/>
              <a:t>Güvenliği</a:t>
            </a:r>
            <a:endParaRPr lang="en-US" dirty="0"/>
          </a:p>
          <a:p>
            <a:pPr lvl="0"/>
            <a:r>
              <a:rPr lang="en-US" dirty="0"/>
              <a:t>Bilgi </a:t>
            </a:r>
            <a:r>
              <a:rPr lang="en-US" dirty="0" err="1"/>
              <a:t>Güvenliği</a:t>
            </a:r>
            <a:r>
              <a:rPr lang="en-US" dirty="0"/>
              <a:t> Risk </a:t>
            </a:r>
            <a:r>
              <a:rPr lang="en-US" dirty="0" err="1"/>
              <a:t>Yönetimi</a:t>
            </a:r>
            <a:endParaRPr lang="en-US" dirty="0"/>
          </a:p>
          <a:p>
            <a:pPr lvl="0"/>
            <a:r>
              <a:rPr lang="tr-TR" dirty="0"/>
              <a:t>Siber Güvenlik İçin İnsan Kaynağı Yetiştirme</a:t>
            </a:r>
            <a:endParaRPr lang="en-US" dirty="0"/>
          </a:p>
          <a:p>
            <a:pPr lvl="0"/>
            <a:r>
              <a:rPr lang="tr-TR" dirty="0"/>
              <a:t>Siber Güvenlik Konusunda Bilinç Düzeyini Artırma ve Duyarlılığı Geliştirme</a:t>
            </a:r>
            <a:endParaRPr lang="en-US" dirty="0"/>
          </a:p>
          <a:p>
            <a:pPr lvl="0"/>
            <a:r>
              <a:rPr lang="tr-TR" dirty="0"/>
              <a:t>Ulusal ve Uluslararası Düzenlemelere, Standartlara ve Denetim Çerçevelerine Uyum</a:t>
            </a:r>
            <a:endParaRPr lang="en-US" dirty="0"/>
          </a:p>
          <a:p>
            <a:endParaRPr lang="en-US" dirty="0"/>
          </a:p>
        </p:txBody>
      </p:sp>
    </p:spTree>
    <p:extLst>
      <p:ext uri="{BB962C8B-B14F-4D97-AF65-F5344CB8AC3E}">
        <p14:creationId xmlns:p14="http://schemas.microsoft.com/office/powerpoint/2010/main" val="34235513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8140351-7A45-6DB1-20A8-5E7B52B4307C}"/>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ED28B46C-FBC8-63A4-F776-9BA4B36B06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FC9048C9-4618-EBDF-6592-4E1FF55926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D35EBFA5-0035-8400-AAF2-47AFDE469B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D18779F9-6CD0-64C2-B6E3-2471B92386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D33157C9-A2E6-72D2-8361-C6C5B89C60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1AA309E9-B13E-C5A0-314B-CE393845E4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434CD7B5-A9D5-1396-20F4-CCBA71C3E8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DCE98BA-E043-158D-7FC2-F6D3931E9582}"/>
              </a:ext>
            </a:extLst>
          </p:cNvPr>
          <p:cNvSpPr>
            <a:spLocks noGrp="1"/>
          </p:cNvSpPr>
          <p:nvPr>
            <p:ph type="title"/>
          </p:nvPr>
        </p:nvSpPr>
        <p:spPr>
          <a:xfrm>
            <a:off x="298482" y="1105436"/>
            <a:ext cx="3201366" cy="2407588"/>
          </a:xfrm>
        </p:spPr>
        <p:txBody>
          <a:bodyPr anchor="b">
            <a:normAutofit/>
          </a:bodyPr>
          <a:lstStyle/>
          <a:p>
            <a:r>
              <a:rPr lang="en-US" sz="4000" b="1" i="1" dirty="0">
                <a:solidFill>
                  <a:schemeClr val="bg1"/>
                </a:solidFill>
              </a:rPr>
              <a:t>Siber </a:t>
            </a:r>
            <a:r>
              <a:rPr lang="en-US" sz="4000" b="1" i="1" dirty="0" err="1">
                <a:solidFill>
                  <a:schemeClr val="bg1"/>
                </a:solidFill>
              </a:rPr>
              <a:t>Güvenlik</a:t>
            </a:r>
            <a:r>
              <a:rPr lang="en-US" sz="4000" b="1" i="1" dirty="0">
                <a:solidFill>
                  <a:schemeClr val="bg1"/>
                </a:solidFill>
              </a:rPr>
              <a:t> </a:t>
            </a:r>
            <a:r>
              <a:rPr lang="en-US" sz="4000" b="1" i="1" dirty="0" err="1">
                <a:solidFill>
                  <a:schemeClr val="bg1"/>
                </a:solidFill>
              </a:rPr>
              <a:t>Altyapısında</a:t>
            </a:r>
            <a:r>
              <a:rPr lang="en-US" sz="4000" b="1" i="1" dirty="0">
                <a:solidFill>
                  <a:schemeClr val="bg1"/>
                </a:solidFill>
              </a:rPr>
              <a:t> </a:t>
            </a:r>
            <a:r>
              <a:rPr lang="tr-TR" sz="4000" b="1" i="1" dirty="0">
                <a:solidFill>
                  <a:schemeClr val="bg1"/>
                </a:solidFill>
              </a:rPr>
              <a:t>Çevre Güvenliği</a:t>
            </a:r>
            <a:endParaRPr lang="en-US" sz="4000" b="1" dirty="0">
              <a:solidFill>
                <a:schemeClr val="bg1"/>
              </a:solidFill>
            </a:endParaRPr>
          </a:p>
        </p:txBody>
      </p:sp>
      <p:sp>
        <p:nvSpPr>
          <p:cNvPr id="10" name="Content Placeholder 9">
            <a:extLst>
              <a:ext uri="{FF2B5EF4-FFF2-40B4-BE49-F238E27FC236}">
                <a16:creationId xmlns:a16="http://schemas.microsoft.com/office/drawing/2014/main" id="{31D95829-F1E7-75AA-71FB-DDB6137F1DAF}"/>
              </a:ext>
            </a:extLst>
          </p:cNvPr>
          <p:cNvSpPr>
            <a:spLocks noGrp="1"/>
          </p:cNvSpPr>
          <p:nvPr>
            <p:ph idx="1"/>
          </p:nvPr>
        </p:nvSpPr>
        <p:spPr>
          <a:xfrm>
            <a:off x="4495026" y="340390"/>
            <a:ext cx="7696974" cy="6714301"/>
          </a:xfrm>
        </p:spPr>
        <p:txBody>
          <a:bodyPr>
            <a:normAutofit/>
          </a:bodyPr>
          <a:lstStyle/>
          <a:p>
            <a:pPr marL="0" indent="0">
              <a:buNone/>
            </a:pPr>
            <a:endParaRPr lang="en-US" dirty="0"/>
          </a:p>
          <a:p>
            <a:pPr lvl="0"/>
            <a:r>
              <a:rPr lang="tr-TR" dirty="0"/>
              <a:t>Güvenlik Duvarı</a:t>
            </a:r>
            <a:r>
              <a:rPr lang="en-US" dirty="0"/>
              <a:t> (FW)</a:t>
            </a:r>
          </a:p>
          <a:p>
            <a:pPr lvl="0"/>
            <a:r>
              <a:rPr lang="tr-TR" dirty="0"/>
              <a:t>Saldırı Önleme Sistemleri</a:t>
            </a:r>
            <a:r>
              <a:rPr lang="en-US" dirty="0"/>
              <a:t> (IPS/IDS)</a:t>
            </a:r>
          </a:p>
          <a:p>
            <a:pPr lvl="0"/>
            <a:r>
              <a:rPr lang="tr-TR" dirty="0" err="1"/>
              <a:t>DDoS</a:t>
            </a:r>
            <a:r>
              <a:rPr lang="tr-TR" dirty="0"/>
              <a:t> Önleme Sistemleri</a:t>
            </a:r>
            <a:endParaRPr lang="en-US" dirty="0"/>
          </a:p>
          <a:p>
            <a:pPr lvl="0"/>
            <a:r>
              <a:rPr lang="tr-TR" dirty="0"/>
              <a:t>Web Uygulama Güvenlik Duvarı (</a:t>
            </a:r>
            <a:r>
              <a:rPr lang="tr-TR" i="1" dirty="0"/>
              <a:t>WAF: Web Application Firewall</a:t>
            </a:r>
            <a:r>
              <a:rPr lang="tr-TR" dirty="0"/>
              <a:t>)</a:t>
            </a:r>
            <a:endParaRPr lang="en-US" dirty="0"/>
          </a:p>
          <a:p>
            <a:pPr lvl="0"/>
            <a:r>
              <a:rPr lang="tr-TR" dirty="0"/>
              <a:t>Gelişmiş Kalıcı Saldırı Önleme Sistemleri (</a:t>
            </a:r>
            <a:r>
              <a:rPr lang="tr-TR" i="1" dirty="0"/>
              <a:t>APT: Advanced </a:t>
            </a:r>
            <a:r>
              <a:rPr lang="tr-TR" i="1" dirty="0" err="1"/>
              <a:t>Persistent</a:t>
            </a:r>
            <a:r>
              <a:rPr lang="tr-TR" i="1" dirty="0"/>
              <a:t> </a:t>
            </a:r>
            <a:r>
              <a:rPr lang="tr-TR" i="1" dirty="0" err="1"/>
              <a:t>Threat</a:t>
            </a:r>
            <a:r>
              <a:rPr lang="tr-TR" dirty="0"/>
              <a:t>)</a:t>
            </a:r>
            <a:endParaRPr lang="en-US" dirty="0"/>
          </a:p>
          <a:p>
            <a:r>
              <a:rPr lang="tr-TR" dirty="0"/>
              <a:t>Sızma Testleri</a:t>
            </a:r>
            <a:endParaRPr lang="en-US" dirty="0"/>
          </a:p>
          <a:p>
            <a:pPr marL="0" lvl="0" indent="0">
              <a:buNone/>
            </a:pPr>
            <a:endParaRPr lang="en-US" dirty="0"/>
          </a:p>
          <a:p>
            <a:endParaRPr lang="en-US" dirty="0"/>
          </a:p>
        </p:txBody>
      </p:sp>
    </p:spTree>
    <p:extLst>
      <p:ext uri="{BB962C8B-B14F-4D97-AF65-F5344CB8AC3E}">
        <p14:creationId xmlns:p14="http://schemas.microsoft.com/office/powerpoint/2010/main" val="11507772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6B57B5D-9DB9-4D93-62BD-991BE83911E4}"/>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2A86004E-8A81-99DA-67F8-36B9FF4C63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9BEF35E7-9968-5AC5-B127-685CFBBAFF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181E386B-DFF7-42EC-7A7C-F69ABF1ED8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50F28766-969A-0CB1-15F1-439D40918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3E5235CE-B7E1-2FBD-F5A2-23AC533A0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95C2B6BA-5DA3-7201-C8B6-413A2B52D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18CD0B52-A3AF-4101-3D03-263AF26186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7163559-F3E6-B865-0386-156F5BD16D06}"/>
              </a:ext>
            </a:extLst>
          </p:cNvPr>
          <p:cNvSpPr>
            <a:spLocks noGrp="1"/>
          </p:cNvSpPr>
          <p:nvPr>
            <p:ph type="title"/>
          </p:nvPr>
        </p:nvSpPr>
        <p:spPr>
          <a:xfrm>
            <a:off x="298482" y="1105436"/>
            <a:ext cx="3201366" cy="2407588"/>
          </a:xfrm>
        </p:spPr>
        <p:txBody>
          <a:bodyPr anchor="b">
            <a:normAutofit/>
          </a:bodyPr>
          <a:lstStyle/>
          <a:p>
            <a:r>
              <a:rPr lang="tr-TR" sz="4000" b="1" i="1" dirty="0">
                <a:solidFill>
                  <a:schemeClr val="bg1"/>
                </a:solidFill>
              </a:rPr>
              <a:t>Siber Güvenlik Altyapısında Sistem Güvenliği</a:t>
            </a:r>
            <a:endParaRPr lang="en-US" sz="4000" b="1" dirty="0">
              <a:solidFill>
                <a:schemeClr val="bg1"/>
              </a:solidFill>
            </a:endParaRPr>
          </a:p>
        </p:txBody>
      </p:sp>
      <p:sp>
        <p:nvSpPr>
          <p:cNvPr id="10" name="Content Placeholder 9">
            <a:extLst>
              <a:ext uri="{FF2B5EF4-FFF2-40B4-BE49-F238E27FC236}">
                <a16:creationId xmlns:a16="http://schemas.microsoft.com/office/drawing/2014/main" id="{7359E22C-D58F-96EA-AB4B-CAD07D354871}"/>
              </a:ext>
            </a:extLst>
          </p:cNvPr>
          <p:cNvSpPr>
            <a:spLocks noGrp="1"/>
          </p:cNvSpPr>
          <p:nvPr>
            <p:ph idx="1"/>
          </p:nvPr>
        </p:nvSpPr>
        <p:spPr>
          <a:xfrm>
            <a:off x="4491978" y="155873"/>
            <a:ext cx="7696974" cy="6714301"/>
          </a:xfrm>
        </p:spPr>
        <p:txBody>
          <a:bodyPr>
            <a:normAutofit lnSpcReduction="10000"/>
          </a:bodyPr>
          <a:lstStyle/>
          <a:p>
            <a:pPr marL="0" indent="0">
              <a:buNone/>
            </a:pPr>
            <a:endParaRPr lang="en-US" dirty="0"/>
          </a:p>
          <a:p>
            <a:pPr lvl="0"/>
            <a:r>
              <a:rPr lang="tr-TR" dirty="0"/>
              <a:t>Zararlı Yazılım Koruma Sistemi</a:t>
            </a:r>
            <a:endParaRPr lang="en-US" dirty="0"/>
          </a:p>
          <a:p>
            <a:pPr lvl="0"/>
            <a:r>
              <a:rPr lang="tr-TR" dirty="0"/>
              <a:t>Şifreleme Sistemleri</a:t>
            </a:r>
            <a:endParaRPr lang="en-US" dirty="0"/>
          </a:p>
          <a:p>
            <a:pPr lvl="0"/>
            <a:r>
              <a:rPr lang="tr-TR" dirty="0"/>
              <a:t>Merkezi Sertifikasyon Sistemi</a:t>
            </a:r>
            <a:endParaRPr lang="en-US" dirty="0"/>
          </a:p>
          <a:p>
            <a:pPr lvl="0"/>
            <a:r>
              <a:rPr lang="tr-TR" dirty="0"/>
              <a:t>PKI (Açık Anahtar Altyapısı)</a:t>
            </a:r>
            <a:endParaRPr lang="en-US" dirty="0"/>
          </a:p>
          <a:p>
            <a:pPr lvl="0"/>
            <a:r>
              <a:rPr lang="tr-TR" dirty="0"/>
              <a:t>Yazılım Güvenlik Denetimi</a:t>
            </a:r>
            <a:endParaRPr lang="en-US" dirty="0"/>
          </a:p>
          <a:p>
            <a:pPr lvl="0"/>
            <a:r>
              <a:rPr lang="tr-TR" dirty="0"/>
              <a:t>Güvenli Uzaktan Bağlantı Sistemi</a:t>
            </a:r>
            <a:endParaRPr lang="en-US" dirty="0"/>
          </a:p>
          <a:p>
            <a:pPr lvl="0"/>
            <a:r>
              <a:rPr lang="tr-TR" dirty="0"/>
              <a:t>Tek Seferlik Parola Üretim Sistemi</a:t>
            </a:r>
            <a:endParaRPr lang="en-US" dirty="0"/>
          </a:p>
          <a:p>
            <a:pPr lvl="0"/>
            <a:r>
              <a:rPr lang="tr-TR" dirty="0"/>
              <a:t>Veri Sızıntısı Önleme Sistemi</a:t>
            </a:r>
            <a:endParaRPr lang="en-US" dirty="0"/>
          </a:p>
          <a:p>
            <a:pPr lvl="0"/>
            <a:r>
              <a:rPr lang="tr-TR" dirty="0"/>
              <a:t>Veri Sınıflandırma Yazılımı</a:t>
            </a:r>
            <a:endParaRPr lang="en-US" dirty="0"/>
          </a:p>
          <a:p>
            <a:pPr lvl="0"/>
            <a:r>
              <a:rPr lang="tr-TR" dirty="0"/>
              <a:t>Taşınabilir Aygıt Yönetim Sistemi</a:t>
            </a:r>
            <a:endParaRPr lang="en-US" dirty="0"/>
          </a:p>
          <a:p>
            <a:pPr lvl="0"/>
            <a:r>
              <a:rPr lang="tr-TR" dirty="0"/>
              <a:t>Ağ Erişim Kontrol (NAC) Sistemi</a:t>
            </a:r>
            <a:endParaRPr lang="en-US" dirty="0"/>
          </a:p>
          <a:p>
            <a:pPr lvl="0"/>
            <a:r>
              <a:rPr lang="tr-TR" dirty="0"/>
              <a:t>Kablosuz (</a:t>
            </a:r>
            <a:r>
              <a:rPr lang="tr-TR" i="1" dirty="0"/>
              <a:t>Wireless</a:t>
            </a:r>
            <a:r>
              <a:rPr lang="tr-TR" dirty="0"/>
              <a:t>) Güvenlik Sistemleri</a:t>
            </a:r>
            <a:endParaRPr lang="en-US" dirty="0"/>
          </a:p>
          <a:p>
            <a:r>
              <a:rPr lang="tr-TR" dirty="0"/>
              <a:t>Sistem Güçlendirme</a:t>
            </a:r>
            <a:endParaRPr lang="en-US" dirty="0"/>
          </a:p>
          <a:p>
            <a:pPr marL="0" lvl="0" indent="0">
              <a:buNone/>
            </a:pPr>
            <a:endParaRPr lang="en-US" dirty="0"/>
          </a:p>
          <a:p>
            <a:endParaRPr lang="en-US" dirty="0"/>
          </a:p>
        </p:txBody>
      </p:sp>
    </p:spTree>
    <p:extLst>
      <p:ext uri="{BB962C8B-B14F-4D97-AF65-F5344CB8AC3E}">
        <p14:creationId xmlns:p14="http://schemas.microsoft.com/office/powerpoint/2010/main" val="27807907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8C00F62-1937-F8EC-C5F9-FB6DC860268E}"/>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47377003-0B0D-DAA2-D4A1-D600FB31E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823467EE-7963-81D2-ABC8-D50A43EAB3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460539FC-BA55-3DCB-2481-F10253C79D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68E08079-A06A-F5CD-D614-445774DE80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521AA26B-C161-B7BC-1BB3-07BDD30AAF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9016E6C2-5365-4453-FA80-BDD8B7506C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5F0C39C9-FA9B-BAE4-5E6A-337A114AC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CA6C99E-8617-AFAD-A099-93CC12A827CE}"/>
              </a:ext>
            </a:extLst>
          </p:cNvPr>
          <p:cNvSpPr>
            <a:spLocks noGrp="1"/>
          </p:cNvSpPr>
          <p:nvPr>
            <p:ph type="title"/>
          </p:nvPr>
        </p:nvSpPr>
        <p:spPr>
          <a:xfrm>
            <a:off x="298482" y="1105436"/>
            <a:ext cx="3201366" cy="2407588"/>
          </a:xfrm>
        </p:spPr>
        <p:txBody>
          <a:bodyPr anchor="b">
            <a:normAutofit fontScale="90000"/>
          </a:bodyPr>
          <a:lstStyle/>
          <a:p>
            <a:r>
              <a:rPr lang="tr-TR" sz="4000" b="1" i="1" dirty="0">
                <a:solidFill>
                  <a:schemeClr val="bg1"/>
                </a:solidFill>
              </a:rPr>
              <a:t>Siber Güvenlik Altyapısında Kimlik ve Erişim Yönetimi</a:t>
            </a:r>
            <a:endParaRPr lang="en-US" sz="4000" b="1" dirty="0">
              <a:solidFill>
                <a:schemeClr val="bg1"/>
              </a:solidFill>
            </a:endParaRPr>
          </a:p>
        </p:txBody>
      </p:sp>
      <p:sp>
        <p:nvSpPr>
          <p:cNvPr id="10" name="Content Placeholder 9">
            <a:extLst>
              <a:ext uri="{FF2B5EF4-FFF2-40B4-BE49-F238E27FC236}">
                <a16:creationId xmlns:a16="http://schemas.microsoft.com/office/drawing/2014/main" id="{32180462-48E2-BA02-27A9-E6A5F897C30E}"/>
              </a:ext>
            </a:extLst>
          </p:cNvPr>
          <p:cNvSpPr>
            <a:spLocks noGrp="1"/>
          </p:cNvSpPr>
          <p:nvPr>
            <p:ph idx="1"/>
          </p:nvPr>
        </p:nvSpPr>
        <p:spPr>
          <a:xfrm>
            <a:off x="4495026" y="340390"/>
            <a:ext cx="7696974" cy="6714301"/>
          </a:xfrm>
        </p:spPr>
        <p:txBody>
          <a:bodyPr>
            <a:normAutofit/>
          </a:bodyPr>
          <a:lstStyle/>
          <a:p>
            <a:pPr marL="0" indent="0">
              <a:buNone/>
            </a:pPr>
            <a:endParaRPr lang="en-US" dirty="0"/>
          </a:p>
          <a:p>
            <a:pPr marL="0" indent="0">
              <a:buNone/>
            </a:pPr>
            <a:endParaRPr lang="en-US" dirty="0"/>
          </a:p>
          <a:p>
            <a:pPr lvl="0"/>
            <a:r>
              <a:rPr lang="tr-TR" dirty="0"/>
              <a:t>Kimlik Yönetim (IDM) Sistemi</a:t>
            </a:r>
            <a:endParaRPr lang="en-US" dirty="0"/>
          </a:p>
          <a:p>
            <a:pPr lvl="0"/>
            <a:r>
              <a:rPr lang="tr-TR" dirty="0"/>
              <a:t>Erişim Yönetim (AM) Sistemi</a:t>
            </a:r>
            <a:endParaRPr lang="en-US" dirty="0"/>
          </a:p>
          <a:p>
            <a:pPr lvl="0"/>
            <a:r>
              <a:rPr lang="tr-TR" dirty="0"/>
              <a:t>Yetkili Erişim Yönetim (PAM) Sistemi</a:t>
            </a:r>
            <a:endParaRPr lang="en-US" dirty="0"/>
          </a:p>
          <a:p>
            <a:pPr lvl="0"/>
            <a:r>
              <a:rPr lang="tr-TR" dirty="0"/>
              <a:t>Yetki Gözden Geçirme </a:t>
            </a:r>
            <a:r>
              <a:rPr lang="en-US" dirty="0" err="1"/>
              <a:t>Sistemi</a:t>
            </a:r>
            <a:endParaRPr lang="en-US" dirty="0"/>
          </a:p>
          <a:p>
            <a:endParaRPr lang="en-US" dirty="0"/>
          </a:p>
        </p:txBody>
      </p:sp>
    </p:spTree>
    <p:extLst>
      <p:ext uri="{BB962C8B-B14F-4D97-AF65-F5344CB8AC3E}">
        <p14:creationId xmlns:p14="http://schemas.microsoft.com/office/powerpoint/2010/main" val="565377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38180B8-3FA7-D2F9-43B6-62341FD0E5E5}"/>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31C06DDA-D4E6-703E-D36E-074B13AA44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BE598623-39E3-3FDC-1C6D-9F9B033B77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FFB657AA-AC5C-45C2-45EC-9CF3A1039F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013D6A5C-C489-B844-18EC-32EFBB1A12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FD034FE1-BEE7-EAC9-D69E-303B663779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29E0699B-D6A2-3EB8-C526-D1B5A0B1A4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589F19B4-C61E-57C7-4CA9-543D0873EF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85292D8-0570-F398-6D36-5B3D0FBDF3AF}"/>
              </a:ext>
            </a:extLst>
          </p:cNvPr>
          <p:cNvSpPr>
            <a:spLocks noGrp="1"/>
          </p:cNvSpPr>
          <p:nvPr>
            <p:ph type="title"/>
          </p:nvPr>
        </p:nvSpPr>
        <p:spPr>
          <a:xfrm>
            <a:off x="298482" y="1105436"/>
            <a:ext cx="3201366" cy="2407588"/>
          </a:xfrm>
        </p:spPr>
        <p:txBody>
          <a:bodyPr anchor="b">
            <a:normAutofit fontScale="90000"/>
          </a:bodyPr>
          <a:lstStyle/>
          <a:p>
            <a:r>
              <a:rPr lang="tr-TR" sz="4000" b="1" i="1" dirty="0">
                <a:solidFill>
                  <a:schemeClr val="bg1"/>
                </a:solidFill>
              </a:rPr>
              <a:t>Siber Güvenlik Altyapısında Güvenlik Bilgisi ve Olay Yönetimi</a:t>
            </a:r>
            <a:endParaRPr lang="en-US" sz="4000" b="1" dirty="0">
              <a:solidFill>
                <a:schemeClr val="bg1"/>
              </a:solidFill>
            </a:endParaRPr>
          </a:p>
        </p:txBody>
      </p:sp>
      <p:sp>
        <p:nvSpPr>
          <p:cNvPr id="10" name="Content Placeholder 9">
            <a:extLst>
              <a:ext uri="{FF2B5EF4-FFF2-40B4-BE49-F238E27FC236}">
                <a16:creationId xmlns:a16="http://schemas.microsoft.com/office/drawing/2014/main" id="{429463FB-D5EA-056D-C033-04CEA2E7CE8B}"/>
              </a:ext>
            </a:extLst>
          </p:cNvPr>
          <p:cNvSpPr>
            <a:spLocks noGrp="1"/>
          </p:cNvSpPr>
          <p:nvPr>
            <p:ph idx="1"/>
          </p:nvPr>
        </p:nvSpPr>
        <p:spPr>
          <a:xfrm>
            <a:off x="4495026" y="340390"/>
            <a:ext cx="7696974" cy="6714301"/>
          </a:xfrm>
        </p:spPr>
        <p:txBody>
          <a:bodyPr>
            <a:normAutofit/>
          </a:bodyPr>
          <a:lstStyle/>
          <a:p>
            <a:pPr marL="0" indent="0">
              <a:buNone/>
            </a:pPr>
            <a:endParaRPr lang="en-US" dirty="0"/>
          </a:p>
          <a:p>
            <a:pPr marL="0" indent="0">
              <a:buNone/>
            </a:pPr>
            <a:endParaRPr lang="en-US" dirty="0"/>
          </a:p>
          <a:p>
            <a:pPr lvl="0"/>
            <a:r>
              <a:rPr lang="tr-TR" dirty="0"/>
              <a:t>Güvenlik Bilgisi ve Olay Yönetimi (SIEM) Sistemi</a:t>
            </a:r>
            <a:endParaRPr lang="en-US" dirty="0"/>
          </a:p>
          <a:p>
            <a:pPr lvl="0"/>
            <a:r>
              <a:rPr lang="tr-TR" dirty="0"/>
              <a:t>Olay İzleme ve Önleme Araçları</a:t>
            </a:r>
            <a:endParaRPr lang="en-US" dirty="0"/>
          </a:p>
          <a:p>
            <a:pPr lvl="0"/>
            <a:r>
              <a:rPr lang="tr-TR" dirty="0"/>
              <a:t>Siber Bilgi Toplama Araçları (TI)</a:t>
            </a:r>
            <a:endParaRPr lang="en-US" dirty="0"/>
          </a:p>
          <a:p>
            <a:pPr lvl="0"/>
            <a:r>
              <a:rPr lang="tr-TR" dirty="0"/>
              <a:t>Zararlı Yazılım Çözümleme Araçları</a:t>
            </a:r>
            <a:endParaRPr lang="en-US" dirty="0"/>
          </a:p>
          <a:p>
            <a:pPr lvl="0"/>
            <a:r>
              <a:rPr lang="tr-TR" dirty="0"/>
              <a:t>Zayıflık Yönetim Sistemleri</a:t>
            </a:r>
            <a:endParaRPr lang="en-US" dirty="0"/>
          </a:p>
          <a:p>
            <a:endParaRPr lang="en-US" dirty="0"/>
          </a:p>
        </p:txBody>
      </p:sp>
    </p:spTree>
    <p:extLst>
      <p:ext uri="{BB962C8B-B14F-4D97-AF65-F5344CB8AC3E}">
        <p14:creationId xmlns:p14="http://schemas.microsoft.com/office/powerpoint/2010/main" val="31351180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CCE9CF8-F78F-233D-929F-DA17DBAEF53B}"/>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37A7F94D-3337-DB85-472C-89C0C90D4E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663DB824-3732-49FD-FB25-20E3E353F6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53E720EC-29CA-718D-7596-0A0C92A386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B047CECB-6814-D554-34FD-E450BD2E7A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5BFC9C8A-D8FA-99D9-AD59-8B0778E8D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00F50FB3-48DB-770E-8198-2DC7F1475D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F4E3939E-6091-551A-F5BE-0D81AF806E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798F132-B094-CC04-A4EA-0D96A52D38AD}"/>
              </a:ext>
            </a:extLst>
          </p:cNvPr>
          <p:cNvSpPr>
            <a:spLocks noGrp="1"/>
          </p:cNvSpPr>
          <p:nvPr>
            <p:ph type="title"/>
          </p:nvPr>
        </p:nvSpPr>
        <p:spPr>
          <a:xfrm>
            <a:off x="298482" y="1105436"/>
            <a:ext cx="3201366" cy="2407588"/>
          </a:xfrm>
        </p:spPr>
        <p:txBody>
          <a:bodyPr anchor="b">
            <a:normAutofit/>
          </a:bodyPr>
          <a:lstStyle/>
          <a:p>
            <a:r>
              <a:rPr lang="tr-TR" sz="4000" b="1" i="1" dirty="0">
                <a:solidFill>
                  <a:schemeClr val="bg1"/>
                </a:solidFill>
              </a:rPr>
              <a:t>Siber Güvenlik Altyapısında Bilgi Güvenliği Yönetişimi</a:t>
            </a:r>
            <a:endParaRPr lang="en-US" sz="4000" b="1" dirty="0">
              <a:solidFill>
                <a:schemeClr val="bg1"/>
              </a:solidFill>
            </a:endParaRPr>
          </a:p>
        </p:txBody>
      </p:sp>
      <p:sp>
        <p:nvSpPr>
          <p:cNvPr id="10" name="Content Placeholder 9">
            <a:extLst>
              <a:ext uri="{FF2B5EF4-FFF2-40B4-BE49-F238E27FC236}">
                <a16:creationId xmlns:a16="http://schemas.microsoft.com/office/drawing/2014/main" id="{E7F7C7D0-0076-BD6D-BCF3-66A6466E4446}"/>
              </a:ext>
            </a:extLst>
          </p:cNvPr>
          <p:cNvSpPr>
            <a:spLocks noGrp="1"/>
          </p:cNvSpPr>
          <p:nvPr>
            <p:ph idx="1"/>
          </p:nvPr>
        </p:nvSpPr>
        <p:spPr>
          <a:xfrm>
            <a:off x="4495026" y="340390"/>
            <a:ext cx="7696974" cy="6714301"/>
          </a:xfrm>
        </p:spPr>
        <p:txBody>
          <a:bodyPr>
            <a:normAutofit/>
          </a:bodyPr>
          <a:lstStyle/>
          <a:p>
            <a:pPr marL="0" indent="0">
              <a:buNone/>
            </a:pPr>
            <a:endParaRPr lang="en-US" dirty="0"/>
          </a:p>
          <a:p>
            <a:pPr marL="0" indent="0">
              <a:buNone/>
            </a:pPr>
            <a:endParaRPr lang="en-US" dirty="0"/>
          </a:p>
          <a:p>
            <a:pPr marL="0" indent="0">
              <a:buNone/>
            </a:pPr>
            <a:endParaRPr lang="en-US" dirty="0"/>
          </a:p>
          <a:p>
            <a:pPr lvl="0"/>
            <a:r>
              <a:rPr lang="tr-TR" dirty="0"/>
              <a:t>Bilgi Güvenliği Yönetim Sistemi</a:t>
            </a:r>
            <a:endParaRPr lang="en-US" dirty="0"/>
          </a:p>
          <a:p>
            <a:pPr lvl="0"/>
            <a:r>
              <a:rPr lang="tr-TR" dirty="0"/>
              <a:t>Güvenlik Politikası</a:t>
            </a:r>
            <a:endParaRPr lang="en-US" dirty="0"/>
          </a:p>
          <a:p>
            <a:pPr lvl="0"/>
            <a:r>
              <a:rPr lang="tr-TR" dirty="0"/>
              <a:t>Uyum (Standartlar, Düzenlemeler, Yönergeler)</a:t>
            </a:r>
            <a:endParaRPr lang="en-US" dirty="0"/>
          </a:p>
          <a:p>
            <a:pPr lvl="0"/>
            <a:r>
              <a:rPr lang="tr-TR" dirty="0"/>
              <a:t>Farkındalık Eğitimleri</a:t>
            </a:r>
            <a:endParaRPr lang="en-US" dirty="0"/>
          </a:p>
          <a:p>
            <a:pPr lvl="0"/>
            <a:r>
              <a:rPr lang="tr-TR" dirty="0"/>
              <a:t>Risk Yönetimi</a:t>
            </a:r>
            <a:endParaRPr lang="en-US" dirty="0"/>
          </a:p>
          <a:p>
            <a:endParaRPr lang="en-US" dirty="0"/>
          </a:p>
        </p:txBody>
      </p:sp>
    </p:spTree>
    <p:extLst>
      <p:ext uri="{BB962C8B-B14F-4D97-AF65-F5344CB8AC3E}">
        <p14:creationId xmlns:p14="http://schemas.microsoft.com/office/powerpoint/2010/main" val="41918411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1277AC-FF5F-DFEA-E3DB-22C4595B3B6A}"/>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F674508E-BAB4-F323-C648-E517313F90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71F12440-7EB3-3162-0D02-279034FC7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A810FED4-F11A-32FF-8A0E-0E368C3424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F0A3A33A-53BD-B263-ADB1-21620BB63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CF348FAB-DC0B-D4A0-C548-EA1254737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26ACCCC5-EAD7-41C7-2E62-48CFD72342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DCD4052-9AF7-191F-0CCD-2C88DC9A47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CCB0280-583D-8128-1396-468BEF0C3E40}"/>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Temel Güvenlik İlkeleri</a:t>
            </a:r>
            <a:endParaRPr lang="en-US" sz="4000" b="1" dirty="0">
              <a:solidFill>
                <a:schemeClr val="bg1"/>
              </a:solidFill>
            </a:endParaRPr>
          </a:p>
        </p:txBody>
      </p:sp>
      <p:sp>
        <p:nvSpPr>
          <p:cNvPr id="10" name="Content Placeholder 9">
            <a:extLst>
              <a:ext uri="{FF2B5EF4-FFF2-40B4-BE49-F238E27FC236}">
                <a16:creationId xmlns:a16="http://schemas.microsoft.com/office/drawing/2014/main" id="{B799BEF2-2073-4F90-B92B-76C468155DF2}"/>
              </a:ext>
            </a:extLst>
          </p:cNvPr>
          <p:cNvSpPr>
            <a:spLocks noGrp="1"/>
          </p:cNvSpPr>
          <p:nvPr>
            <p:ph idx="1"/>
          </p:nvPr>
        </p:nvSpPr>
        <p:spPr>
          <a:xfrm>
            <a:off x="4495026" y="340390"/>
            <a:ext cx="7696974" cy="6714301"/>
          </a:xfrm>
        </p:spPr>
        <p:txBody>
          <a:bodyPr>
            <a:normAutofit fontScale="92500"/>
          </a:bodyPr>
          <a:lstStyle/>
          <a:p>
            <a:pPr marL="0" indent="0">
              <a:buNone/>
            </a:pPr>
            <a:r>
              <a:rPr lang="tr-TR" dirty="0"/>
              <a:t>Kurum ve kuruluşlarda oluşturulması planlanan siber güvenlik altyapısı için aşağıdaki temel ilkelerin öncelikli olarak göz önünde bulundurulması gerekmektedir:</a:t>
            </a:r>
            <a:endParaRPr lang="en-US" dirty="0"/>
          </a:p>
          <a:p>
            <a:pPr lvl="0"/>
            <a:r>
              <a:rPr lang="tr-TR" dirty="0"/>
              <a:t>Güvenlik hedeflerinin iş hedefleriyle uyumluluğu</a:t>
            </a:r>
            <a:endParaRPr lang="en-US" dirty="0"/>
          </a:p>
          <a:p>
            <a:pPr lvl="0"/>
            <a:r>
              <a:rPr lang="tr-TR" dirty="0"/>
              <a:t>Uygun ve güncel teknoloji kullanımı</a:t>
            </a:r>
            <a:endParaRPr lang="en-US" dirty="0"/>
          </a:p>
          <a:p>
            <a:pPr lvl="0"/>
            <a:r>
              <a:rPr lang="tr-TR" dirty="0"/>
              <a:t>Derinlemesine savunma yöntemlerinin kullanılması</a:t>
            </a:r>
            <a:endParaRPr lang="en-US" dirty="0"/>
          </a:p>
          <a:p>
            <a:pPr lvl="0"/>
            <a:r>
              <a:rPr lang="tr-TR" dirty="0"/>
              <a:t>Güvenlik temelli tasarım</a:t>
            </a:r>
            <a:endParaRPr lang="en-US" dirty="0"/>
          </a:p>
          <a:p>
            <a:pPr lvl="0"/>
            <a:r>
              <a:rPr lang="tr-TR" dirty="0"/>
              <a:t>Kişisel gizlilik temelli tasarım</a:t>
            </a:r>
            <a:endParaRPr lang="en-US" dirty="0"/>
          </a:p>
          <a:p>
            <a:pPr lvl="0"/>
            <a:r>
              <a:rPr lang="tr-TR" dirty="0"/>
              <a:t>Bilmesi gereken ilkesinin uygulanması</a:t>
            </a:r>
            <a:endParaRPr lang="en-US" dirty="0"/>
          </a:p>
          <a:p>
            <a:pPr lvl="0"/>
            <a:r>
              <a:rPr lang="tr-TR" dirty="0"/>
              <a:t>En az yetki düzeyinde çalışma</a:t>
            </a:r>
            <a:endParaRPr lang="en-US" dirty="0"/>
          </a:p>
          <a:p>
            <a:pPr lvl="0"/>
            <a:r>
              <a:rPr lang="tr-TR" dirty="0"/>
              <a:t>Saldırı yüzeyinin küçültülmesi</a:t>
            </a:r>
            <a:endParaRPr lang="en-US" dirty="0"/>
          </a:p>
          <a:p>
            <a:pPr lvl="0"/>
            <a:r>
              <a:rPr lang="tr-TR" dirty="0"/>
              <a:t>En zayıf halkanın belirlenmesi</a:t>
            </a:r>
            <a:endParaRPr lang="en-US" dirty="0"/>
          </a:p>
          <a:p>
            <a:pPr lvl="0"/>
            <a:r>
              <a:rPr lang="tr-TR" dirty="0"/>
              <a:t>Güvenlik yönetiminin yetkin çalışanlarca yürütülmesi</a:t>
            </a:r>
            <a:endParaRPr lang="en-US" dirty="0"/>
          </a:p>
          <a:p>
            <a:endParaRPr lang="en-US" dirty="0"/>
          </a:p>
        </p:txBody>
      </p:sp>
    </p:spTree>
    <p:extLst>
      <p:ext uri="{BB962C8B-B14F-4D97-AF65-F5344CB8AC3E}">
        <p14:creationId xmlns:p14="http://schemas.microsoft.com/office/powerpoint/2010/main" val="1966766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7" name="Rectangle 96">
            <a:extLst>
              <a:ext uri="{FF2B5EF4-FFF2-40B4-BE49-F238E27FC236}">
                <a16:creationId xmlns:a16="http://schemas.microsoft.com/office/drawing/2014/main" id="{CBB0869A-0BE5-B3E9-F73D-2F3691E4D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C1F14E-8E56-40A6-ADE5-C6F84C6B24F8}"/>
              </a:ext>
            </a:extLst>
          </p:cNvPr>
          <p:cNvSpPr>
            <a:spLocks noGrp="1"/>
          </p:cNvSpPr>
          <p:nvPr>
            <p:ph type="title"/>
          </p:nvPr>
        </p:nvSpPr>
        <p:spPr>
          <a:xfrm>
            <a:off x="739163" y="298494"/>
            <a:ext cx="4621553" cy="1360728"/>
          </a:xfrm>
        </p:spPr>
        <p:txBody>
          <a:bodyPr anchor="b">
            <a:normAutofit/>
          </a:bodyPr>
          <a:lstStyle/>
          <a:p>
            <a:r>
              <a:rPr lang="en-GB" b="1" dirty="0"/>
              <a:t>Siber </a:t>
            </a:r>
            <a:r>
              <a:rPr lang="en-GB" b="1" dirty="0" err="1"/>
              <a:t>Güvenlik</a:t>
            </a:r>
            <a:endParaRPr lang="tr-TR" b="1" dirty="0"/>
          </a:p>
        </p:txBody>
      </p:sp>
      <p:sp>
        <p:nvSpPr>
          <p:cNvPr id="3" name="Content Placeholder 2">
            <a:extLst>
              <a:ext uri="{FF2B5EF4-FFF2-40B4-BE49-F238E27FC236}">
                <a16:creationId xmlns:a16="http://schemas.microsoft.com/office/drawing/2014/main" id="{41A928D9-4391-4BD6-818C-6A19CD7B556C}"/>
              </a:ext>
            </a:extLst>
          </p:cNvPr>
          <p:cNvSpPr>
            <a:spLocks noGrp="1"/>
          </p:cNvSpPr>
          <p:nvPr>
            <p:ph idx="1"/>
          </p:nvPr>
        </p:nvSpPr>
        <p:spPr>
          <a:xfrm>
            <a:off x="645305" y="1957716"/>
            <a:ext cx="4621553" cy="3159018"/>
          </a:xfrm>
        </p:spPr>
        <p:txBody>
          <a:bodyPr>
            <a:normAutofit/>
          </a:bodyPr>
          <a:lstStyle/>
          <a:p>
            <a:pPr marL="0" indent="0">
              <a:buNone/>
            </a:pPr>
            <a:endParaRPr lang="en-GB" sz="1800" dirty="0"/>
          </a:p>
          <a:p>
            <a:r>
              <a:rPr lang="en-GB" sz="3200" dirty="0" err="1">
                <a:latin typeface="Arial" panose="020B0604020202020204" pitchFamily="34" charset="0"/>
                <a:cs typeface="Arial" panose="020B0604020202020204" pitchFamily="34" charset="0"/>
              </a:rPr>
              <a:t>Sistemleri</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verileri</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iletişim</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ağlarını</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ve</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programları</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siber</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saldırılardan</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korumak</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için</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alınan</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önlemler</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bütünüdür</a:t>
            </a:r>
            <a:r>
              <a:rPr lang="en-GB" sz="3200" dirty="0">
                <a:latin typeface="Arial" panose="020B0604020202020204" pitchFamily="34" charset="0"/>
                <a:cs typeface="Arial" panose="020B0604020202020204" pitchFamily="34" charset="0"/>
              </a:rPr>
              <a:t>. </a:t>
            </a:r>
            <a:endParaRPr lang="tr-TR" sz="3200" dirty="0">
              <a:latin typeface="Arial" panose="020B0604020202020204" pitchFamily="34" charset="0"/>
              <a:cs typeface="Arial" panose="020B0604020202020204" pitchFamily="34" charset="0"/>
            </a:endParaRPr>
          </a:p>
        </p:txBody>
      </p:sp>
      <p:pic>
        <p:nvPicPr>
          <p:cNvPr id="81" name="Picture 80" descr="Bilgisayar anakartı üzerinde asma kilit">
            <a:extLst>
              <a:ext uri="{FF2B5EF4-FFF2-40B4-BE49-F238E27FC236}">
                <a16:creationId xmlns:a16="http://schemas.microsoft.com/office/drawing/2014/main" id="{BE77CBFE-08ED-4726-8DD4-43439BFFD12B}"/>
              </a:ext>
            </a:extLst>
          </p:cNvPr>
          <p:cNvPicPr>
            <a:picLocks noChangeAspect="1"/>
          </p:cNvPicPr>
          <p:nvPr/>
        </p:nvPicPr>
        <p:blipFill rotWithShape="1">
          <a:blip r:embed="rId2"/>
          <a:srcRect l="214" r="27376" b="-1"/>
          <a:stretch>
            <a:fillRect/>
          </a:stretch>
        </p:blipFill>
        <p:spPr>
          <a:xfrm>
            <a:off x="6099879" y="1114923"/>
            <a:ext cx="5020543" cy="4628153"/>
          </a:xfrm>
          <a:prstGeom prst="rect">
            <a:avLst/>
          </a:prstGeom>
        </p:spPr>
      </p:pic>
    </p:spTree>
    <p:extLst>
      <p:ext uri="{BB962C8B-B14F-4D97-AF65-F5344CB8AC3E}">
        <p14:creationId xmlns:p14="http://schemas.microsoft.com/office/powerpoint/2010/main" val="6847958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D4EE95-5909-9FD2-DF5D-0BB7869AED9B}"/>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FD3D0414-2B66-09F6-7D05-B6C867469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F1769E77-2871-3F1B-E022-EF9D119E95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F1F04F32-76ED-5CAD-D346-BD76FCA094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BC494EDF-C784-6BA2-4CE7-EA1ACFC228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2DB55B1A-3D53-A181-571A-880E6BF79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F1111389-FFCB-DFBE-8A0B-52EA5C691A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253C87B2-9E07-FE99-597D-F1DBBEA91D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E88107A-3906-15B9-B3F2-636768206E63}"/>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Saldırı Yüzeyini Küçültmenin Yolları</a:t>
            </a:r>
            <a:endParaRPr lang="en-US" sz="4000" b="1" dirty="0">
              <a:solidFill>
                <a:schemeClr val="bg1"/>
              </a:solidFill>
            </a:endParaRPr>
          </a:p>
        </p:txBody>
      </p:sp>
      <p:sp>
        <p:nvSpPr>
          <p:cNvPr id="10" name="Content Placeholder 9">
            <a:extLst>
              <a:ext uri="{FF2B5EF4-FFF2-40B4-BE49-F238E27FC236}">
                <a16:creationId xmlns:a16="http://schemas.microsoft.com/office/drawing/2014/main" id="{3B4685AC-5DC4-3306-19B7-DB72C17D5407}"/>
              </a:ext>
            </a:extLst>
          </p:cNvPr>
          <p:cNvSpPr>
            <a:spLocks noGrp="1"/>
          </p:cNvSpPr>
          <p:nvPr>
            <p:ph idx="1"/>
          </p:nvPr>
        </p:nvSpPr>
        <p:spPr>
          <a:xfrm>
            <a:off x="4495026" y="340390"/>
            <a:ext cx="7696974" cy="6714301"/>
          </a:xfrm>
        </p:spPr>
        <p:txBody>
          <a:bodyPr>
            <a:normAutofit/>
          </a:bodyPr>
          <a:lstStyle/>
          <a:p>
            <a:pPr marL="0" indent="0">
              <a:buNone/>
            </a:pPr>
            <a:r>
              <a:rPr lang="tr-TR" dirty="0"/>
              <a:t>	</a:t>
            </a:r>
            <a:endParaRPr lang="en-US" dirty="0"/>
          </a:p>
          <a:p>
            <a:pPr marL="0" indent="0">
              <a:buNone/>
            </a:pPr>
            <a:r>
              <a:rPr lang="tr-TR" dirty="0"/>
              <a:t>Saldırı yüzeyinin küçültülmesinde izlenmesi gereken ana konular aşağıda verilmektedir:</a:t>
            </a:r>
            <a:endParaRPr lang="en-US" dirty="0"/>
          </a:p>
          <a:p>
            <a:pPr marL="0" indent="0">
              <a:buNone/>
            </a:pPr>
            <a:r>
              <a:rPr lang="tr-TR" dirty="0"/>
              <a:t> </a:t>
            </a:r>
            <a:endParaRPr lang="en-US" dirty="0"/>
          </a:p>
          <a:p>
            <a:pPr lvl="0"/>
            <a:r>
              <a:rPr lang="tr-TR" dirty="0"/>
              <a:t>Altyapıdaki karmaşıklığının ortadan kaldırılması</a:t>
            </a:r>
            <a:endParaRPr lang="en-US" dirty="0"/>
          </a:p>
          <a:p>
            <a:pPr lvl="0"/>
            <a:r>
              <a:rPr lang="tr-TR" dirty="0"/>
              <a:t>Güvenlik açıklarının saptanması, önlem alınması</a:t>
            </a:r>
            <a:endParaRPr lang="en-US" dirty="0"/>
          </a:p>
          <a:p>
            <a:pPr lvl="0"/>
            <a:r>
              <a:rPr lang="tr-TR" dirty="0"/>
              <a:t>Ağın bölümlere ayrılması; bölümlerin birbirinden yalıtılması</a:t>
            </a:r>
            <a:endParaRPr lang="en-US" dirty="0"/>
          </a:p>
          <a:p>
            <a:pPr lvl="0"/>
            <a:r>
              <a:rPr lang="tr-TR" dirty="0"/>
              <a:t>Gereksiz bağlantı noktalarının kapatılması	</a:t>
            </a:r>
            <a:endParaRPr lang="en-US" dirty="0"/>
          </a:p>
          <a:p>
            <a:endParaRPr lang="en-US" dirty="0"/>
          </a:p>
        </p:txBody>
      </p:sp>
    </p:spTree>
    <p:extLst>
      <p:ext uri="{BB962C8B-B14F-4D97-AF65-F5344CB8AC3E}">
        <p14:creationId xmlns:p14="http://schemas.microsoft.com/office/powerpoint/2010/main" val="1931074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7105F06-091A-4FDB-550B-5053BF06B9BB}"/>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4FAA192E-5421-A9DC-1ECA-3A30C0B83C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690BC871-72BF-87D1-7488-2AD989D5B2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765AAA9A-06B9-B0B1-C11A-180B8A4593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F80EF5F2-B938-36DE-113D-449E1C40E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836F3699-78FD-DFBD-D43F-0E7ABF0F46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CFA182FE-672F-E93B-0EF4-8B971E07F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8E9C4D3-0E58-3A9F-18C8-E74344EC70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3584D32-12FD-6765-9403-609B48E36A5E}"/>
              </a:ext>
            </a:extLst>
          </p:cNvPr>
          <p:cNvSpPr>
            <a:spLocks noGrp="1"/>
          </p:cNvSpPr>
          <p:nvPr>
            <p:ph type="title"/>
          </p:nvPr>
        </p:nvSpPr>
        <p:spPr>
          <a:xfrm>
            <a:off x="298482" y="1105436"/>
            <a:ext cx="3201366" cy="2407588"/>
          </a:xfrm>
        </p:spPr>
        <p:txBody>
          <a:bodyPr anchor="b">
            <a:normAutofit/>
          </a:bodyPr>
          <a:lstStyle/>
          <a:p>
            <a:r>
              <a:rPr lang="tr-TR" sz="4000" b="1" dirty="0">
                <a:solidFill>
                  <a:schemeClr val="bg1"/>
                </a:solidFill>
              </a:rPr>
              <a:t>Siber Güvenlik </a:t>
            </a:r>
            <a:r>
              <a:rPr lang="en-US" sz="4000" b="1" dirty="0" err="1">
                <a:solidFill>
                  <a:schemeClr val="bg1"/>
                </a:solidFill>
              </a:rPr>
              <a:t>Uzmanlıkları</a:t>
            </a:r>
            <a:endParaRPr lang="en-US" sz="4000" b="1" dirty="0">
              <a:solidFill>
                <a:schemeClr val="bg1"/>
              </a:solidFill>
            </a:endParaRPr>
          </a:p>
        </p:txBody>
      </p:sp>
      <p:sp>
        <p:nvSpPr>
          <p:cNvPr id="10" name="Content Placeholder 9">
            <a:extLst>
              <a:ext uri="{FF2B5EF4-FFF2-40B4-BE49-F238E27FC236}">
                <a16:creationId xmlns:a16="http://schemas.microsoft.com/office/drawing/2014/main" id="{8164EC26-4FAB-329D-DC04-A9FB7E1AD4AA}"/>
              </a:ext>
            </a:extLst>
          </p:cNvPr>
          <p:cNvSpPr>
            <a:spLocks noGrp="1"/>
          </p:cNvSpPr>
          <p:nvPr>
            <p:ph idx="1"/>
          </p:nvPr>
        </p:nvSpPr>
        <p:spPr>
          <a:xfrm>
            <a:off x="4495026" y="340390"/>
            <a:ext cx="7696974" cy="6714301"/>
          </a:xfrm>
        </p:spPr>
        <p:txBody>
          <a:bodyPr>
            <a:normAutofit fontScale="92500" lnSpcReduction="20000"/>
          </a:bodyPr>
          <a:lstStyle/>
          <a:p>
            <a:pPr lvl="0"/>
            <a:r>
              <a:rPr lang="tr-TR" dirty="0"/>
              <a:t>Siber Güvenlik Danışmanı</a:t>
            </a:r>
            <a:endParaRPr lang="en-US" dirty="0"/>
          </a:p>
          <a:p>
            <a:pPr lvl="0"/>
            <a:r>
              <a:rPr lang="tr-TR" dirty="0"/>
              <a:t>Siber Güvenlik Mimarı</a:t>
            </a:r>
            <a:endParaRPr lang="en-US" dirty="0"/>
          </a:p>
          <a:p>
            <a:pPr lvl="0"/>
            <a:r>
              <a:rPr lang="tr-TR" dirty="0"/>
              <a:t>Siber Güvenlik Mühendisi</a:t>
            </a:r>
            <a:endParaRPr lang="en-US" dirty="0"/>
          </a:p>
          <a:p>
            <a:pPr lvl="0"/>
            <a:r>
              <a:rPr lang="tr-TR" dirty="0"/>
              <a:t>Siber Güvenlik Olay İzleme / Önleme Uzmanı</a:t>
            </a:r>
            <a:endParaRPr lang="en-US" dirty="0"/>
          </a:p>
          <a:p>
            <a:pPr lvl="0"/>
            <a:r>
              <a:rPr lang="tr-TR" dirty="0"/>
              <a:t>Tersine Mühendislik / Zararlı Yazılım Çözümleme Uzmanı</a:t>
            </a:r>
            <a:endParaRPr lang="en-US" dirty="0"/>
          </a:p>
          <a:p>
            <a:pPr lvl="0"/>
            <a:r>
              <a:rPr lang="tr-TR" dirty="0"/>
              <a:t>Siber Güvenlik Sızma Testi Uzmanı</a:t>
            </a:r>
            <a:endParaRPr lang="en-US" dirty="0"/>
          </a:p>
          <a:p>
            <a:pPr lvl="0"/>
            <a:r>
              <a:rPr lang="tr-TR" dirty="0"/>
              <a:t>Kırmızı Takım (Siber Atak) Mühendisi</a:t>
            </a:r>
            <a:endParaRPr lang="en-US" dirty="0"/>
          </a:p>
          <a:p>
            <a:pPr lvl="0"/>
            <a:r>
              <a:rPr lang="tr-TR" dirty="0"/>
              <a:t>Mavi Takım (Siber Savunma) Mühendisi</a:t>
            </a:r>
            <a:endParaRPr lang="en-US" dirty="0"/>
          </a:p>
          <a:p>
            <a:pPr lvl="0"/>
            <a:r>
              <a:rPr lang="tr-TR" dirty="0"/>
              <a:t>Bilgi Güvenliği Risk Yöneticisi</a:t>
            </a:r>
            <a:endParaRPr lang="en-US" dirty="0"/>
          </a:p>
          <a:p>
            <a:pPr lvl="0"/>
            <a:r>
              <a:rPr lang="tr-TR" dirty="0"/>
              <a:t>Şifreleme (</a:t>
            </a:r>
            <a:r>
              <a:rPr lang="tr-TR" i="1" dirty="0" err="1"/>
              <a:t>Crypthology</a:t>
            </a:r>
            <a:r>
              <a:rPr lang="tr-TR" dirty="0"/>
              <a:t>) Uzmanı</a:t>
            </a:r>
            <a:endParaRPr lang="en-US" dirty="0"/>
          </a:p>
          <a:p>
            <a:pPr lvl="0"/>
            <a:r>
              <a:rPr lang="tr-TR" dirty="0"/>
              <a:t>Adli Bilişim Uzmanı</a:t>
            </a:r>
            <a:endParaRPr lang="en-US" dirty="0"/>
          </a:p>
          <a:p>
            <a:pPr lvl="0"/>
            <a:r>
              <a:rPr lang="tr-TR" dirty="0"/>
              <a:t>Siber Güvenlik Denetim Uzmanı</a:t>
            </a:r>
            <a:endParaRPr lang="en-US" dirty="0"/>
          </a:p>
          <a:p>
            <a:pPr lvl="0"/>
            <a:r>
              <a:rPr lang="tr-TR" dirty="0"/>
              <a:t>Güvenli Yazılım Denetçisi</a:t>
            </a:r>
            <a:endParaRPr lang="en-US" dirty="0"/>
          </a:p>
          <a:p>
            <a:pPr lvl="0"/>
            <a:r>
              <a:rPr lang="tr-TR" dirty="0"/>
              <a:t>Zayıflık Yönetimi Uzmanı</a:t>
            </a:r>
            <a:endParaRPr lang="en-US" dirty="0"/>
          </a:p>
          <a:p>
            <a:pPr lvl="0"/>
            <a:r>
              <a:rPr lang="tr-TR" dirty="0"/>
              <a:t>Bilgi Güvenliği Uyum Uzmanı</a:t>
            </a:r>
            <a:endParaRPr lang="en-US" dirty="0"/>
          </a:p>
          <a:p>
            <a:endParaRPr lang="en-US" dirty="0"/>
          </a:p>
        </p:txBody>
      </p:sp>
    </p:spTree>
    <p:extLst>
      <p:ext uri="{BB962C8B-B14F-4D97-AF65-F5344CB8AC3E}">
        <p14:creationId xmlns:p14="http://schemas.microsoft.com/office/powerpoint/2010/main" val="39609906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06C3826-7992-3285-F4DC-7307AF7D9EFB}"/>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3A08525A-B2D2-A194-B7E6-7F2375907E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F488BC12-31D5-2C16-6E45-8B4ABC9AD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DAF57683-20A7-8969-ACF5-437EB5B141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342EFC34-5BCA-0982-5416-787E3D1ED5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96A0C63B-4772-C65C-C66E-1CBB77BAC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1F51B5E7-89C0-A7F6-8C01-4B85CD6DD1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067D427F-2A89-5A03-D673-C8F2D7998F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F33D1EC-531F-B798-5542-CC23979A3006}"/>
              </a:ext>
            </a:extLst>
          </p:cNvPr>
          <p:cNvSpPr>
            <a:spLocks noGrp="1"/>
          </p:cNvSpPr>
          <p:nvPr>
            <p:ph type="title"/>
          </p:nvPr>
        </p:nvSpPr>
        <p:spPr>
          <a:xfrm>
            <a:off x="298482" y="1105436"/>
            <a:ext cx="3201366" cy="2407588"/>
          </a:xfrm>
        </p:spPr>
        <p:txBody>
          <a:bodyPr anchor="b">
            <a:normAutofit fontScale="90000"/>
          </a:bodyPr>
          <a:lstStyle/>
          <a:p>
            <a:r>
              <a:rPr lang="tr-TR" sz="4000" b="1" dirty="0">
                <a:solidFill>
                  <a:schemeClr val="bg1"/>
                </a:solidFill>
              </a:rPr>
              <a:t>Siber güvenlikte göz ardı edilmemesi gereken konular</a:t>
            </a:r>
            <a:endParaRPr lang="en-US" sz="4000" b="1" dirty="0">
              <a:solidFill>
                <a:schemeClr val="bg1"/>
              </a:solidFill>
            </a:endParaRPr>
          </a:p>
        </p:txBody>
      </p:sp>
      <p:sp>
        <p:nvSpPr>
          <p:cNvPr id="10" name="Content Placeholder 9">
            <a:extLst>
              <a:ext uri="{FF2B5EF4-FFF2-40B4-BE49-F238E27FC236}">
                <a16:creationId xmlns:a16="http://schemas.microsoft.com/office/drawing/2014/main" id="{96A6ABCE-B49A-5073-0FD2-7C44458A61F3}"/>
              </a:ext>
            </a:extLst>
          </p:cNvPr>
          <p:cNvSpPr>
            <a:spLocks noGrp="1"/>
          </p:cNvSpPr>
          <p:nvPr>
            <p:ph idx="1"/>
          </p:nvPr>
        </p:nvSpPr>
        <p:spPr>
          <a:xfrm>
            <a:off x="4037826" y="99008"/>
            <a:ext cx="8154174" cy="6828031"/>
          </a:xfrm>
        </p:spPr>
        <p:txBody>
          <a:bodyPr>
            <a:normAutofit fontScale="70000" lnSpcReduction="20000"/>
          </a:bodyPr>
          <a:lstStyle/>
          <a:p>
            <a:pPr marL="0" indent="0">
              <a:buNone/>
            </a:pPr>
            <a:r>
              <a:rPr lang="tr-TR" dirty="0"/>
              <a:t>Siber güvenliğin çoğu kez yalnızca teknik önlemlerle sağlanabileceğine ilişkin yanlış bir kanı bulunmaktadır. İşte bu yönüyle dikkate alınması gereken kimi konular aşağıda özetlenmektedir:</a:t>
            </a:r>
            <a:endParaRPr lang="en-US" dirty="0"/>
          </a:p>
          <a:p>
            <a:pPr marL="0" indent="0">
              <a:buNone/>
            </a:pPr>
            <a:r>
              <a:rPr lang="tr-TR" b="1" dirty="0"/>
              <a:t>Bütçe</a:t>
            </a:r>
            <a:r>
              <a:rPr lang="en-US" b="1" dirty="0"/>
              <a:t>: </a:t>
            </a:r>
            <a:r>
              <a:rPr lang="tr-TR" dirty="0"/>
              <a:t>Siber atakların gerçekleştirilmesi kolay ve ucuz, savunması ise zor ve pahalıdır. Siber güvenliğe yeterli bütçe ayrılabilmelidir.</a:t>
            </a:r>
            <a:endParaRPr lang="en-US" dirty="0"/>
          </a:p>
          <a:p>
            <a:pPr marL="0" indent="0">
              <a:buNone/>
            </a:pPr>
            <a:r>
              <a:rPr lang="tr-TR" b="1" dirty="0"/>
              <a:t>Eğitim</a:t>
            </a:r>
            <a:r>
              <a:rPr lang="en-US" b="1" dirty="0"/>
              <a:t>: </a:t>
            </a:r>
            <a:r>
              <a:rPr lang="tr-TR" dirty="0"/>
              <a:t>İlk ve orta öğretimden başlayarak anne ve babaları da kapsayacak şekilde sanal ortamda dikkat edilecek konularda farkındalık oluşturulmalıdır.</a:t>
            </a:r>
            <a:endParaRPr lang="en-US" dirty="0"/>
          </a:p>
          <a:p>
            <a:pPr marL="0" indent="0">
              <a:buNone/>
            </a:pPr>
            <a:r>
              <a:rPr lang="tr-TR" b="1" dirty="0"/>
              <a:t>Danışmanlık</a:t>
            </a:r>
            <a:r>
              <a:rPr lang="en-US" b="1" dirty="0"/>
              <a:t>: </a:t>
            </a:r>
            <a:r>
              <a:rPr lang="tr-TR" dirty="0"/>
              <a:t>Mevcut durumu görebilmek ve nereden başlamak gerektiği sorusuna yanıt verebilmek için danışmanlık alınması değerlendirilmelidir.</a:t>
            </a:r>
            <a:endParaRPr lang="en-US" dirty="0"/>
          </a:p>
          <a:p>
            <a:pPr marL="0" indent="0">
              <a:buNone/>
            </a:pPr>
            <a:r>
              <a:rPr lang="tr-TR" b="1" dirty="0"/>
              <a:t>Risk Yönetimi</a:t>
            </a:r>
            <a:r>
              <a:rPr lang="en-US" b="1" dirty="0"/>
              <a:t>: </a:t>
            </a:r>
            <a:r>
              <a:rPr lang="tr-TR" dirty="0"/>
              <a:t>Riskleri azaltma, ortadan kaldırma ve aktarma (transfer etme) konuları değerlendirilmelidir.</a:t>
            </a:r>
            <a:endParaRPr lang="en-US" dirty="0"/>
          </a:p>
          <a:p>
            <a:pPr marL="0" indent="0">
              <a:buNone/>
            </a:pPr>
            <a:r>
              <a:rPr lang="tr-TR" b="1" dirty="0"/>
              <a:t>Sigortalama</a:t>
            </a:r>
            <a:r>
              <a:rPr lang="en-US" b="1" dirty="0"/>
              <a:t>: </a:t>
            </a:r>
            <a:r>
              <a:rPr lang="tr-TR" dirty="0"/>
              <a:t>Siber güvenlik risklerinin aktarılması (transfer edilmesi) için sigortalama konusu değerlendirilmelidir.</a:t>
            </a:r>
            <a:endParaRPr lang="en-US" dirty="0"/>
          </a:p>
          <a:p>
            <a:pPr marL="0" indent="0">
              <a:buNone/>
            </a:pPr>
            <a:r>
              <a:rPr lang="tr-TR" b="1" dirty="0"/>
              <a:t>Yasal Düzenlemeler</a:t>
            </a:r>
            <a:r>
              <a:rPr lang="en-US" b="1" dirty="0"/>
              <a:t>: </a:t>
            </a:r>
            <a:r>
              <a:rPr lang="tr-TR" dirty="0"/>
              <a:t>Siber güvenliğe ilişkin yasal düzenlemelere uyum gözetilmelidir.</a:t>
            </a:r>
            <a:endParaRPr lang="en-US" dirty="0"/>
          </a:p>
          <a:p>
            <a:pPr marL="0" indent="0">
              <a:buNone/>
            </a:pPr>
            <a:r>
              <a:rPr lang="tr-TR" b="1" dirty="0"/>
              <a:t>Kurumlararası İşbirliği</a:t>
            </a:r>
            <a:r>
              <a:rPr lang="en-US" b="1" dirty="0"/>
              <a:t>: </a:t>
            </a:r>
            <a:r>
              <a:rPr lang="tr-TR" dirty="0"/>
              <a:t>Sorunların hızlı çözümü için kurumlar arasında bilgi paylaşımı ve işbirliği yapılmalıdır.</a:t>
            </a:r>
            <a:endParaRPr lang="en-US" dirty="0"/>
          </a:p>
          <a:p>
            <a:pPr marL="0" indent="0">
              <a:buNone/>
            </a:pPr>
            <a:r>
              <a:rPr lang="tr-TR" b="1" dirty="0"/>
              <a:t>Uluslararası İşbirlikleri</a:t>
            </a:r>
            <a:r>
              <a:rPr lang="en-US" b="1" dirty="0"/>
              <a:t>: </a:t>
            </a:r>
            <a:r>
              <a:rPr lang="tr-TR" dirty="0"/>
              <a:t>Siber dünyada sınırların olmadığı dikkate alındığında, yukarıda ifade edilen işbirliği ülkeler açısından da geçerlidir.</a:t>
            </a:r>
            <a:endParaRPr lang="en-US" dirty="0"/>
          </a:p>
          <a:p>
            <a:pPr marL="0" indent="0">
              <a:buNone/>
            </a:pPr>
            <a:r>
              <a:rPr lang="tr-TR" b="1" dirty="0"/>
              <a:t>Kritik altyapılar</a:t>
            </a:r>
            <a:r>
              <a:rPr lang="en-US" b="1" dirty="0"/>
              <a:t>: </a:t>
            </a:r>
            <a:r>
              <a:rPr lang="tr-TR" dirty="0"/>
              <a:t>Ülke genelindeki kritik altyapı bileşenleri açısından risk öncelik sırası belirlenmeli, koruma önlemleri alınmalı ve düzenli sınama çalışması yapılmalıdır.</a:t>
            </a:r>
            <a:endParaRPr lang="en-US" dirty="0"/>
          </a:p>
          <a:p>
            <a:pPr marL="0" indent="0">
              <a:buNone/>
            </a:pPr>
            <a:r>
              <a:rPr lang="tr-TR" b="1" dirty="0"/>
              <a:t>Strateji ve politikalar</a:t>
            </a:r>
            <a:r>
              <a:rPr lang="en-US" b="1" dirty="0"/>
              <a:t>: </a:t>
            </a:r>
            <a:r>
              <a:rPr lang="tr-TR" dirty="0"/>
              <a:t>Taktik önlemlerin stratejik hedefler konulmadan başarıya ulaşması beklenmemelidir. Alınacak önlemler strateji ve politikalarla desteklenmelidir.</a:t>
            </a:r>
            <a:endParaRPr lang="en-US" dirty="0"/>
          </a:p>
          <a:p>
            <a:endParaRPr lang="en-US" dirty="0"/>
          </a:p>
        </p:txBody>
      </p:sp>
    </p:spTree>
    <p:extLst>
      <p:ext uri="{BB962C8B-B14F-4D97-AF65-F5344CB8AC3E}">
        <p14:creationId xmlns:p14="http://schemas.microsoft.com/office/powerpoint/2010/main" val="22173636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66DC9F-D94D-0BAF-58E3-408EDDDD9FE9}"/>
            </a:ext>
          </a:extLst>
        </p:cNvPr>
        <p:cNvGrpSpPr/>
        <p:nvPr/>
      </p:nvGrpSpPr>
      <p:grpSpPr>
        <a:xfrm>
          <a:off x="0" y="0"/>
          <a:ext cx="0" cy="0"/>
          <a:chOff x="0" y="0"/>
          <a:chExt cx="0" cy="0"/>
        </a:xfrm>
      </p:grpSpPr>
      <p:pic>
        <p:nvPicPr>
          <p:cNvPr id="4" name="Picture 3" descr="Ekranda bilgisayar betiği">
            <a:extLst>
              <a:ext uri="{FF2B5EF4-FFF2-40B4-BE49-F238E27FC236}">
                <a16:creationId xmlns:a16="http://schemas.microsoft.com/office/drawing/2014/main" id="{3B9B4D0A-84F9-2D48-ADC7-55E998DD54A5}"/>
              </a:ext>
            </a:extLst>
          </p:cNvPr>
          <p:cNvPicPr>
            <a:picLocks noChangeAspect="1"/>
          </p:cNvPicPr>
          <p:nvPr/>
        </p:nvPicPr>
        <p:blipFill rotWithShape="1">
          <a:blip r:embed="rId2"/>
          <a:srcRect t="7519" b="8227"/>
          <a:stretch>
            <a:fillRect/>
          </a:stretch>
        </p:blipFill>
        <p:spPr>
          <a:xfrm>
            <a:off x="20" y="1282"/>
            <a:ext cx="12191980" cy="6856718"/>
          </a:xfrm>
          <a:prstGeom prst="rect">
            <a:avLst/>
          </a:prstGeom>
        </p:spPr>
      </p:pic>
      <p:sp>
        <p:nvSpPr>
          <p:cNvPr id="5" name="TextBox 4">
            <a:extLst>
              <a:ext uri="{FF2B5EF4-FFF2-40B4-BE49-F238E27FC236}">
                <a16:creationId xmlns:a16="http://schemas.microsoft.com/office/drawing/2014/main" id="{5B3FBCFD-2F73-8BD9-4CF2-383F62CE8CCC}"/>
              </a:ext>
            </a:extLst>
          </p:cNvPr>
          <p:cNvSpPr txBox="1"/>
          <p:nvPr/>
        </p:nvSpPr>
        <p:spPr>
          <a:xfrm>
            <a:off x="7565571" y="1219199"/>
            <a:ext cx="4223657" cy="3785652"/>
          </a:xfrm>
          <a:prstGeom prst="rect">
            <a:avLst/>
          </a:prstGeom>
          <a:noFill/>
        </p:spPr>
        <p:txBody>
          <a:bodyPr wrap="square" rtlCol="0">
            <a:spAutoFit/>
          </a:bodyPr>
          <a:lstStyle/>
          <a:p>
            <a:r>
              <a:rPr lang="en-US" sz="6000" b="0" i="0" u="none" strike="noStrike" dirty="0" err="1">
                <a:solidFill>
                  <a:schemeClr val="bg1"/>
                </a:solidFill>
                <a:effectLst/>
                <a:latin typeface="Calibri" panose="020F0502020204030204" pitchFamily="34" charset="0"/>
              </a:rPr>
              <a:t>Bireyleri</a:t>
            </a:r>
            <a:r>
              <a:rPr lang="en-US" sz="6000" b="0" i="0" u="none" strike="noStrike" dirty="0">
                <a:solidFill>
                  <a:schemeClr val="bg1"/>
                </a:solidFill>
                <a:effectLst/>
                <a:latin typeface="Calibri" panose="020F0502020204030204" pitchFamily="34" charset="0"/>
              </a:rPr>
              <a:t> </a:t>
            </a:r>
            <a:r>
              <a:rPr lang="en-US" sz="6000" b="0" i="0" u="none" strike="noStrike" dirty="0" err="1">
                <a:solidFill>
                  <a:schemeClr val="bg1"/>
                </a:solidFill>
                <a:effectLst/>
                <a:latin typeface="Calibri" panose="020F0502020204030204" pitchFamily="34" charset="0"/>
              </a:rPr>
              <a:t>Hedef</a:t>
            </a:r>
            <a:r>
              <a:rPr lang="en-US" sz="6000" b="0" i="0" u="none" strike="noStrike" dirty="0">
                <a:solidFill>
                  <a:schemeClr val="bg1"/>
                </a:solidFill>
                <a:effectLst/>
                <a:latin typeface="Calibri" panose="020F0502020204030204" pitchFamily="34" charset="0"/>
              </a:rPr>
              <a:t> Alan </a:t>
            </a:r>
            <a:r>
              <a:rPr lang="en-US" sz="6000" b="0" i="0" u="none" strike="noStrike" dirty="0" err="1">
                <a:solidFill>
                  <a:schemeClr val="bg1"/>
                </a:solidFill>
                <a:effectLst/>
                <a:latin typeface="Calibri" panose="020F0502020204030204" pitchFamily="34" charset="0"/>
              </a:rPr>
              <a:t>Tehditler</a:t>
            </a:r>
            <a:r>
              <a:rPr lang="en-US" sz="6000" b="0" i="0" u="none" strike="noStrike" dirty="0">
                <a:solidFill>
                  <a:schemeClr val="bg1"/>
                </a:solidFill>
                <a:effectLst/>
                <a:latin typeface="Calibri" panose="020F0502020204030204" pitchFamily="34" charset="0"/>
              </a:rPr>
              <a:t> </a:t>
            </a:r>
            <a:r>
              <a:rPr lang="en-US" sz="6000" b="0" i="0" u="none" strike="noStrike" dirty="0" err="1">
                <a:solidFill>
                  <a:schemeClr val="bg1"/>
                </a:solidFill>
                <a:effectLst/>
                <a:latin typeface="Calibri" panose="020F0502020204030204" pitchFamily="34" charset="0"/>
              </a:rPr>
              <a:t>ve</a:t>
            </a:r>
            <a:r>
              <a:rPr lang="en-US" sz="6000" b="0" i="0" u="none" strike="noStrike" dirty="0">
                <a:solidFill>
                  <a:schemeClr val="bg1"/>
                </a:solidFill>
                <a:effectLst/>
                <a:latin typeface="Calibri" panose="020F0502020204030204" pitchFamily="34" charset="0"/>
              </a:rPr>
              <a:t> </a:t>
            </a:r>
            <a:r>
              <a:rPr lang="en-US" sz="6000" b="0" i="0" u="none" strike="noStrike" dirty="0" err="1">
                <a:solidFill>
                  <a:schemeClr val="bg1"/>
                </a:solidFill>
                <a:effectLst/>
                <a:latin typeface="Calibri" panose="020F0502020204030204" pitchFamily="34" charset="0"/>
              </a:rPr>
              <a:t>Önlemler</a:t>
            </a:r>
            <a:r>
              <a:rPr lang="en-US" sz="6000" dirty="0">
                <a:solidFill>
                  <a:schemeClr val="bg1"/>
                </a:solidFill>
              </a:rPr>
              <a:t> </a:t>
            </a:r>
            <a:endParaRPr lang="en-US" sz="6000" b="1" dirty="0">
              <a:solidFill>
                <a:schemeClr val="bg1"/>
              </a:solidFill>
            </a:endParaRPr>
          </a:p>
        </p:txBody>
      </p:sp>
    </p:spTree>
    <p:extLst>
      <p:ext uri="{BB962C8B-B14F-4D97-AF65-F5344CB8AC3E}">
        <p14:creationId xmlns:p14="http://schemas.microsoft.com/office/powerpoint/2010/main" val="14582391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2C90D7C-9F30-A959-BF4C-EADC7A98BBEB}"/>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40ECA4E9-D86F-53B4-951F-932D25F882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4CE69C0C-38DD-A619-5CE6-FD24E541A0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15F0D79E-AE3E-3562-EA85-2865A334D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AD7AAD96-D9EE-EA2A-E51B-6AD8AD13C3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B0C16489-51E8-FA13-290B-D97ABD4B6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A9640226-2A8F-F067-A77C-D36A88327E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DB5A9D57-E0AD-11EC-37D7-69D8C5058B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3A928DE-01C6-C2B8-E500-F1AD2BE751EC}"/>
              </a:ext>
            </a:extLst>
          </p:cNvPr>
          <p:cNvSpPr>
            <a:spLocks noGrp="1"/>
          </p:cNvSpPr>
          <p:nvPr>
            <p:ph type="title"/>
          </p:nvPr>
        </p:nvSpPr>
        <p:spPr>
          <a:xfrm>
            <a:off x="418225" y="947057"/>
            <a:ext cx="3201366" cy="3882429"/>
          </a:xfrm>
        </p:spPr>
        <p:txBody>
          <a:bodyPr anchor="b">
            <a:normAutofit fontScale="90000"/>
          </a:bodyPr>
          <a:lstStyle/>
          <a:p>
            <a:r>
              <a:rPr lang="en-US" sz="4000" b="1" dirty="0" err="1">
                <a:solidFill>
                  <a:schemeClr val="bg1"/>
                </a:solidFill>
              </a:rPr>
              <a:t>Saldırılar</a:t>
            </a:r>
            <a:r>
              <a:rPr lang="en-US" sz="4000" b="1" dirty="0">
                <a:solidFill>
                  <a:schemeClr val="bg1"/>
                </a:solidFill>
              </a:rPr>
              <a:t> </a:t>
            </a:r>
            <a:r>
              <a:rPr lang="en-US" sz="4000" b="1" dirty="0" err="1">
                <a:solidFill>
                  <a:schemeClr val="bg1"/>
                </a:solidFill>
              </a:rPr>
              <a:t>ağırlıklı</a:t>
            </a:r>
            <a:r>
              <a:rPr lang="en-US" sz="4000" b="1" dirty="0">
                <a:solidFill>
                  <a:schemeClr val="bg1"/>
                </a:solidFill>
              </a:rPr>
              <a:t> </a:t>
            </a:r>
            <a:r>
              <a:rPr lang="en-US" sz="4000" b="1" dirty="0" err="1">
                <a:solidFill>
                  <a:schemeClr val="bg1"/>
                </a:solidFill>
              </a:rPr>
              <a:t>olarak</a:t>
            </a:r>
            <a:r>
              <a:rPr lang="en-US" sz="4000" b="1" dirty="0">
                <a:solidFill>
                  <a:schemeClr val="bg1"/>
                </a:solidFill>
              </a:rPr>
              <a:t> </a:t>
            </a:r>
            <a:r>
              <a:rPr lang="en-US" sz="4000" b="1" dirty="0" err="1">
                <a:solidFill>
                  <a:schemeClr val="bg1"/>
                </a:solidFill>
              </a:rPr>
              <a:t>bireyleri</a:t>
            </a:r>
            <a:r>
              <a:rPr lang="en-US" sz="4000" b="1" dirty="0">
                <a:solidFill>
                  <a:schemeClr val="bg1"/>
                </a:solidFill>
              </a:rPr>
              <a:t> </a:t>
            </a:r>
            <a:r>
              <a:rPr lang="en-US" sz="4000" b="1" dirty="0" err="1">
                <a:solidFill>
                  <a:schemeClr val="bg1"/>
                </a:solidFill>
              </a:rPr>
              <a:t>hedef</a:t>
            </a:r>
            <a:r>
              <a:rPr lang="en-US" sz="4000" b="1" dirty="0">
                <a:solidFill>
                  <a:schemeClr val="bg1"/>
                </a:solidFill>
              </a:rPr>
              <a:t> </a:t>
            </a:r>
            <a:r>
              <a:rPr lang="en-US" sz="4000" b="1" dirty="0" err="1">
                <a:solidFill>
                  <a:schemeClr val="bg1"/>
                </a:solidFill>
              </a:rPr>
              <a:t>alıyor</a:t>
            </a:r>
            <a:r>
              <a:rPr lang="en-US" sz="4000" b="1" dirty="0">
                <a:solidFill>
                  <a:schemeClr val="bg1"/>
                </a:solidFill>
              </a:rPr>
              <a:t>.</a:t>
            </a:r>
            <a:br>
              <a:rPr lang="en-US" sz="4000" b="1" dirty="0">
                <a:solidFill>
                  <a:schemeClr val="bg1"/>
                </a:solidFill>
              </a:rPr>
            </a:br>
            <a:br>
              <a:rPr lang="en-US" sz="4000" b="1" dirty="0">
                <a:solidFill>
                  <a:schemeClr val="bg1"/>
                </a:solidFill>
              </a:rPr>
            </a:br>
            <a:r>
              <a:rPr lang="en-US" sz="4000" b="1" dirty="0">
                <a:solidFill>
                  <a:schemeClr val="bg1"/>
                </a:solidFill>
              </a:rPr>
              <a:t>Birey </a:t>
            </a:r>
            <a:r>
              <a:rPr lang="en-US" sz="4000" b="1" dirty="0" err="1">
                <a:solidFill>
                  <a:schemeClr val="bg1"/>
                </a:solidFill>
              </a:rPr>
              <a:t>düzeyinde</a:t>
            </a:r>
            <a:r>
              <a:rPr lang="en-US" sz="4000" b="1" dirty="0">
                <a:solidFill>
                  <a:schemeClr val="bg1"/>
                </a:solidFill>
              </a:rPr>
              <a:t> </a:t>
            </a:r>
            <a:r>
              <a:rPr lang="en-US" sz="4000" b="1" dirty="0" err="1">
                <a:solidFill>
                  <a:schemeClr val="bg1"/>
                </a:solidFill>
              </a:rPr>
              <a:t>alınabilecek</a:t>
            </a:r>
            <a:r>
              <a:rPr lang="en-US" sz="4000" b="1" dirty="0">
                <a:solidFill>
                  <a:schemeClr val="bg1"/>
                </a:solidFill>
              </a:rPr>
              <a:t> </a:t>
            </a:r>
            <a:r>
              <a:rPr lang="en-US" sz="4000" b="1" dirty="0" err="1">
                <a:solidFill>
                  <a:schemeClr val="bg1"/>
                </a:solidFill>
              </a:rPr>
              <a:t>önlemler</a:t>
            </a:r>
            <a:r>
              <a:rPr lang="en-US" sz="4000" b="1" dirty="0">
                <a:solidFill>
                  <a:schemeClr val="bg1"/>
                </a:solidFill>
              </a:rPr>
              <a:t> </a:t>
            </a:r>
            <a:r>
              <a:rPr lang="en-US" sz="4000" b="1" dirty="0" err="1">
                <a:solidFill>
                  <a:schemeClr val="bg1"/>
                </a:solidFill>
              </a:rPr>
              <a:t>neler</a:t>
            </a:r>
            <a:r>
              <a:rPr lang="en-US" sz="4000" b="1" dirty="0">
                <a:solidFill>
                  <a:schemeClr val="bg1"/>
                </a:solidFill>
              </a:rPr>
              <a:t>?</a:t>
            </a:r>
          </a:p>
        </p:txBody>
      </p:sp>
      <p:sp>
        <p:nvSpPr>
          <p:cNvPr id="10" name="Content Placeholder 9">
            <a:extLst>
              <a:ext uri="{FF2B5EF4-FFF2-40B4-BE49-F238E27FC236}">
                <a16:creationId xmlns:a16="http://schemas.microsoft.com/office/drawing/2014/main" id="{DEEC2355-1C9D-79C5-D899-04E1296A1FCC}"/>
              </a:ext>
            </a:extLst>
          </p:cNvPr>
          <p:cNvSpPr>
            <a:spLocks noGrp="1"/>
          </p:cNvSpPr>
          <p:nvPr>
            <p:ph idx="1"/>
          </p:nvPr>
        </p:nvSpPr>
        <p:spPr>
          <a:xfrm>
            <a:off x="4199455" y="196692"/>
            <a:ext cx="7992545" cy="6858000"/>
          </a:xfrm>
        </p:spPr>
        <p:txBody>
          <a:bodyPr>
            <a:normAutofit/>
          </a:bodyPr>
          <a:lstStyle/>
          <a:p>
            <a:pPr marL="0" indent="0">
              <a:buNone/>
            </a:pPr>
            <a:r>
              <a:rPr lang="tr-TR" dirty="0"/>
              <a:t>	</a:t>
            </a:r>
            <a:endParaRPr lang="en-US" dirty="0"/>
          </a:p>
          <a:p>
            <a:pPr marL="0" indent="0">
              <a:buNone/>
            </a:pPr>
            <a:r>
              <a:rPr lang="en-US" dirty="0"/>
              <a:t>2025, 1. </a:t>
            </a:r>
            <a:r>
              <a:rPr lang="en-US" dirty="0" err="1"/>
              <a:t>Çeyrek</a:t>
            </a:r>
            <a:r>
              <a:rPr lang="en-US" dirty="0"/>
              <a:t> </a:t>
            </a:r>
            <a:r>
              <a:rPr lang="en-US" dirty="0" err="1"/>
              <a:t>istatistiklerine</a:t>
            </a:r>
            <a:r>
              <a:rPr lang="en-US" dirty="0"/>
              <a:t> </a:t>
            </a:r>
            <a:r>
              <a:rPr lang="en-US" dirty="0" err="1"/>
              <a:t>göre</a:t>
            </a:r>
            <a:r>
              <a:rPr lang="en-US" dirty="0"/>
              <a:t>(*),</a:t>
            </a:r>
          </a:p>
          <a:p>
            <a:r>
              <a:rPr lang="en-US" dirty="0"/>
              <a:t>Siber </a:t>
            </a:r>
            <a:r>
              <a:rPr lang="en-US" dirty="0" err="1"/>
              <a:t>saldırıların</a:t>
            </a:r>
            <a:r>
              <a:rPr lang="en-US" dirty="0"/>
              <a:t> %4’ü </a:t>
            </a:r>
            <a:r>
              <a:rPr lang="en-US" dirty="0" err="1"/>
              <a:t>siber</a:t>
            </a:r>
            <a:r>
              <a:rPr lang="en-US" dirty="0"/>
              <a:t> </a:t>
            </a:r>
            <a:r>
              <a:rPr lang="en-US" dirty="0" err="1"/>
              <a:t>savaş</a:t>
            </a:r>
            <a:r>
              <a:rPr lang="en-US" dirty="0"/>
              <a:t> </a:t>
            </a:r>
            <a:r>
              <a:rPr lang="en-US" dirty="0" err="1"/>
              <a:t>kapsamında</a:t>
            </a:r>
            <a:r>
              <a:rPr lang="en-US" dirty="0"/>
              <a:t> </a:t>
            </a:r>
            <a:r>
              <a:rPr lang="en-US" dirty="0" err="1"/>
              <a:t>gerçekleşmiş</a:t>
            </a:r>
            <a:r>
              <a:rPr lang="en-US" dirty="0"/>
              <a:t>  (</a:t>
            </a:r>
            <a:r>
              <a:rPr lang="en-US" dirty="0" err="1"/>
              <a:t>nedenler:politik</a:t>
            </a:r>
            <a:r>
              <a:rPr lang="en-US" dirty="0"/>
              <a:t>, </a:t>
            </a:r>
            <a:r>
              <a:rPr lang="en-US" dirty="0" err="1"/>
              <a:t>jeopolitik</a:t>
            </a:r>
            <a:r>
              <a:rPr lang="en-US" dirty="0"/>
              <a:t>, </a:t>
            </a:r>
            <a:r>
              <a:rPr lang="en-US" dirty="0" err="1"/>
              <a:t>ekonomik</a:t>
            </a:r>
            <a:r>
              <a:rPr lang="en-US" dirty="0"/>
              <a:t> </a:t>
            </a:r>
            <a:r>
              <a:rPr lang="en-US" dirty="0" err="1"/>
              <a:t>çatışmalar</a:t>
            </a:r>
            <a:r>
              <a:rPr lang="en-US" dirty="0"/>
              <a:t>).</a:t>
            </a:r>
          </a:p>
          <a:p>
            <a:r>
              <a:rPr lang="en-US" dirty="0" err="1"/>
              <a:t>Saldırılar</a:t>
            </a:r>
            <a:r>
              <a:rPr lang="en-US" dirty="0"/>
              <a:t> </a:t>
            </a:r>
            <a:r>
              <a:rPr lang="en-US" dirty="0" err="1"/>
              <a:t>büyük</a:t>
            </a:r>
            <a:r>
              <a:rPr lang="en-US" dirty="0"/>
              <a:t> </a:t>
            </a:r>
            <a:r>
              <a:rPr lang="en-US" dirty="0" err="1"/>
              <a:t>oranla</a:t>
            </a:r>
            <a:r>
              <a:rPr lang="en-US" dirty="0"/>
              <a:t> (%71’le) </a:t>
            </a:r>
            <a:r>
              <a:rPr lang="en-US" dirty="0" err="1"/>
              <a:t>siber</a:t>
            </a:r>
            <a:r>
              <a:rPr lang="en-US" dirty="0"/>
              <a:t> </a:t>
            </a:r>
            <a:r>
              <a:rPr lang="en-US" dirty="0" err="1"/>
              <a:t>suçlar</a:t>
            </a:r>
            <a:r>
              <a:rPr lang="en-US" dirty="0"/>
              <a:t> </a:t>
            </a:r>
            <a:r>
              <a:rPr lang="en-US" dirty="0" err="1"/>
              <a:t>kapsamındadır</a:t>
            </a:r>
            <a:r>
              <a:rPr lang="en-US" dirty="0"/>
              <a:t>. </a:t>
            </a:r>
          </a:p>
          <a:p>
            <a:r>
              <a:rPr lang="en-US" dirty="0"/>
              <a:t>Bu </a:t>
            </a:r>
            <a:r>
              <a:rPr lang="en-US" dirty="0" err="1"/>
              <a:t>sınıftaki</a:t>
            </a:r>
            <a:r>
              <a:rPr lang="en-US" dirty="0"/>
              <a:t> </a:t>
            </a:r>
            <a:r>
              <a:rPr lang="en-US" dirty="0" err="1"/>
              <a:t>saldırılar</a:t>
            </a:r>
            <a:r>
              <a:rPr lang="en-US" dirty="0"/>
              <a:t> </a:t>
            </a:r>
            <a:r>
              <a:rPr lang="en-US" dirty="0" err="1"/>
              <a:t>ağırlıklı</a:t>
            </a:r>
            <a:r>
              <a:rPr lang="en-US" dirty="0"/>
              <a:t> </a:t>
            </a:r>
            <a:r>
              <a:rPr lang="en-US" dirty="0" err="1"/>
              <a:t>olarak</a:t>
            </a:r>
            <a:r>
              <a:rPr lang="en-US" dirty="0"/>
              <a:t> </a:t>
            </a:r>
            <a:r>
              <a:rPr lang="en-US" dirty="0" err="1"/>
              <a:t>bireyleri</a:t>
            </a:r>
            <a:r>
              <a:rPr lang="en-US" dirty="0"/>
              <a:t> </a:t>
            </a:r>
            <a:r>
              <a:rPr lang="en-US" dirty="0" err="1"/>
              <a:t>hedef</a:t>
            </a:r>
            <a:r>
              <a:rPr lang="en-US" dirty="0"/>
              <a:t> </a:t>
            </a:r>
            <a:r>
              <a:rPr lang="en-US" dirty="0" err="1"/>
              <a:t>almaktadır</a:t>
            </a:r>
            <a:r>
              <a:rPr lang="en-US" dirty="0"/>
              <a:t>.</a:t>
            </a:r>
          </a:p>
          <a:p>
            <a:r>
              <a:rPr lang="en-US" dirty="0" err="1"/>
              <a:t>Geriye</a:t>
            </a:r>
            <a:r>
              <a:rPr lang="en-US" dirty="0"/>
              <a:t> </a:t>
            </a:r>
            <a:r>
              <a:rPr lang="en-US" dirty="0" err="1"/>
              <a:t>kalan</a:t>
            </a:r>
            <a:r>
              <a:rPr lang="en-US" dirty="0"/>
              <a:t> %11, </a:t>
            </a:r>
            <a:r>
              <a:rPr lang="en-US" dirty="0" err="1"/>
              <a:t>siber</a:t>
            </a:r>
            <a:r>
              <a:rPr lang="en-US" dirty="0"/>
              <a:t> </a:t>
            </a:r>
            <a:r>
              <a:rPr lang="en-US" dirty="0" err="1"/>
              <a:t>istihbarat</a:t>
            </a:r>
            <a:r>
              <a:rPr lang="en-US" dirty="0"/>
              <a:t>, </a:t>
            </a:r>
            <a:r>
              <a:rPr lang="en-US" dirty="0" err="1"/>
              <a:t>siber</a:t>
            </a:r>
            <a:r>
              <a:rPr lang="en-US" dirty="0"/>
              <a:t> </a:t>
            </a:r>
            <a:r>
              <a:rPr lang="en-US" dirty="0" err="1"/>
              <a:t>bilgi</a:t>
            </a:r>
            <a:r>
              <a:rPr lang="en-US" dirty="0"/>
              <a:t> </a:t>
            </a:r>
            <a:r>
              <a:rPr lang="en-US" dirty="0" err="1"/>
              <a:t>toplamadır</a:t>
            </a:r>
            <a:r>
              <a:rPr lang="en-US" dirty="0"/>
              <a:t>.</a:t>
            </a:r>
          </a:p>
          <a:p>
            <a:r>
              <a:rPr lang="en-US" dirty="0"/>
              <a:t>%5’i </a:t>
            </a:r>
            <a:r>
              <a:rPr lang="en-US" dirty="0" err="1"/>
              <a:t>siber</a:t>
            </a:r>
            <a:r>
              <a:rPr lang="en-US" dirty="0"/>
              <a:t> </a:t>
            </a:r>
            <a:r>
              <a:rPr lang="en-US" dirty="0" err="1"/>
              <a:t>eylemdir</a:t>
            </a:r>
            <a:r>
              <a:rPr lang="en-US" dirty="0"/>
              <a:t> (</a:t>
            </a:r>
            <a:r>
              <a:rPr lang="en-US" dirty="0" err="1"/>
              <a:t>haktivizm</a:t>
            </a:r>
            <a:r>
              <a:rPr lang="en-US" dirty="0"/>
              <a:t>).</a:t>
            </a:r>
          </a:p>
          <a:p>
            <a:endParaRPr lang="en-US" dirty="0"/>
          </a:p>
          <a:p>
            <a:pPr marL="0" indent="0">
              <a:buNone/>
            </a:pPr>
            <a:r>
              <a:rPr lang="en-US" sz="2000" dirty="0"/>
              <a:t>(*) www.hackmageddon.com</a:t>
            </a:r>
          </a:p>
        </p:txBody>
      </p:sp>
    </p:spTree>
    <p:extLst>
      <p:ext uri="{BB962C8B-B14F-4D97-AF65-F5344CB8AC3E}">
        <p14:creationId xmlns:p14="http://schemas.microsoft.com/office/powerpoint/2010/main" val="42734004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6864903-7AB2-B123-C25F-5A022A6829C6}"/>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2F4000AC-223E-1E7F-6B28-320C2B3A94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B87BE236-DAEF-3C46-AEB8-931745EE7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8DC4C495-521A-775D-47A2-D64A294090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2B352BC8-7BD7-EAE6-F434-EAD24599D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8063E495-BDC0-9713-0156-EC60F34A94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9C3D0C9C-0652-5D1D-C389-058C6DBAC2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9277768E-7AE0-7EC1-698C-6347F67A7C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361E94-FE33-AA50-FB80-6850258E445B}"/>
              </a:ext>
            </a:extLst>
          </p:cNvPr>
          <p:cNvSpPr>
            <a:spLocks noGrp="1"/>
          </p:cNvSpPr>
          <p:nvPr>
            <p:ph type="title"/>
          </p:nvPr>
        </p:nvSpPr>
        <p:spPr>
          <a:xfrm>
            <a:off x="254939" y="2226226"/>
            <a:ext cx="3201366" cy="832971"/>
          </a:xfrm>
        </p:spPr>
        <p:txBody>
          <a:bodyPr anchor="b">
            <a:normAutofit/>
          </a:bodyPr>
          <a:lstStyle/>
          <a:p>
            <a:r>
              <a:rPr lang="en-US" sz="3200" b="1" dirty="0">
                <a:solidFill>
                  <a:schemeClr val="bg1"/>
                </a:solidFill>
              </a:rPr>
              <a:t>Parola </a:t>
            </a:r>
            <a:r>
              <a:rPr lang="en-US" sz="3200" b="1" dirty="0" err="1">
                <a:solidFill>
                  <a:schemeClr val="bg1"/>
                </a:solidFill>
              </a:rPr>
              <a:t>Güvenliği</a:t>
            </a:r>
            <a:endParaRPr lang="en-US" sz="3200" b="1" dirty="0">
              <a:solidFill>
                <a:schemeClr val="bg1"/>
              </a:solidFill>
            </a:endParaRPr>
          </a:p>
        </p:txBody>
      </p:sp>
      <p:sp>
        <p:nvSpPr>
          <p:cNvPr id="10" name="Content Placeholder 9">
            <a:extLst>
              <a:ext uri="{FF2B5EF4-FFF2-40B4-BE49-F238E27FC236}">
                <a16:creationId xmlns:a16="http://schemas.microsoft.com/office/drawing/2014/main" id="{6375B5BD-F6AE-1430-EA6E-E2CB85903149}"/>
              </a:ext>
            </a:extLst>
          </p:cNvPr>
          <p:cNvSpPr>
            <a:spLocks noGrp="1"/>
          </p:cNvSpPr>
          <p:nvPr>
            <p:ph idx="1"/>
          </p:nvPr>
        </p:nvSpPr>
        <p:spPr>
          <a:xfrm>
            <a:off x="4199455" y="196692"/>
            <a:ext cx="7992545" cy="6858000"/>
          </a:xfrm>
        </p:spPr>
        <p:txBody>
          <a:bodyPr>
            <a:normAutofit/>
          </a:bodyPr>
          <a:lstStyle/>
          <a:p>
            <a:r>
              <a:rPr lang="en-US" dirty="0" err="1"/>
              <a:t>Bilgisayarlarda</a:t>
            </a:r>
            <a:r>
              <a:rPr lang="en-US" dirty="0"/>
              <a:t> ilk </a:t>
            </a:r>
            <a:r>
              <a:rPr lang="en-US" dirty="0" err="1"/>
              <a:t>kuruluşla</a:t>
            </a:r>
            <a:r>
              <a:rPr lang="en-US" dirty="0"/>
              <a:t> </a:t>
            </a:r>
            <a:r>
              <a:rPr lang="en-US" dirty="0" err="1"/>
              <a:t>birlikte</a:t>
            </a:r>
            <a:r>
              <a:rPr lang="en-US" dirty="0"/>
              <a:t> </a:t>
            </a:r>
            <a:r>
              <a:rPr lang="en-US" dirty="0" err="1"/>
              <a:t>gelen</a:t>
            </a:r>
            <a:r>
              <a:rPr lang="en-US" dirty="0"/>
              <a:t> </a:t>
            </a:r>
            <a:r>
              <a:rPr lang="en-US" dirty="0" err="1"/>
              <a:t>yetkili</a:t>
            </a:r>
            <a:r>
              <a:rPr lang="en-US" dirty="0"/>
              <a:t> </a:t>
            </a:r>
            <a:r>
              <a:rPr lang="en-US" dirty="0" err="1"/>
              <a:t>kullanıcı</a:t>
            </a:r>
            <a:r>
              <a:rPr lang="en-US" dirty="0"/>
              <a:t> </a:t>
            </a:r>
            <a:r>
              <a:rPr lang="en-US" u="sng" dirty="0" err="1"/>
              <a:t>hesap</a:t>
            </a:r>
            <a:r>
              <a:rPr lang="en-US" u="sng" dirty="0"/>
              <a:t> </a:t>
            </a:r>
            <a:r>
              <a:rPr lang="en-US" u="sng" dirty="0" err="1"/>
              <a:t>ve</a:t>
            </a:r>
            <a:r>
              <a:rPr lang="en-US" u="sng" dirty="0"/>
              <a:t> </a:t>
            </a:r>
            <a:r>
              <a:rPr lang="en-US" u="sng" dirty="0" err="1"/>
              <a:t>parolaları</a:t>
            </a:r>
            <a:r>
              <a:rPr lang="en-US" u="sng" dirty="0"/>
              <a:t> </a:t>
            </a:r>
            <a:r>
              <a:rPr lang="en-US" u="sng" dirty="0" err="1"/>
              <a:t>değiştirilmeli</a:t>
            </a:r>
            <a:r>
              <a:rPr lang="en-US" dirty="0" err="1"/>
              <a:t>dir</a:t>
            </a:r>
            <a:r>
              <a:rPr lang="en-US" dirty="0"/>
              <a:t>.</a:t>
            </a:r>
          </a:p>
          <a:p>
            <a:r>
              <a:rPr lang="en-US" u="sng" dirty="0"/>
              <a:t>Güçlü </a:t>
            </a:r>
            <a:r>
              <a:rPr lang="en-US" u="sng" dirty="0" err="1"/>
              <a:t>bir</a:t>
            </a:r>
            <a:r>
              <a:rPr lang="en-US" u="sng" dirty="0"/>
              <a:t> </a:t>
            </a:r>
            <a:r>
              <a:rPr lang="en-US" u="sng" dirty="0" err="1"/>
              <a:t>parola</a:t>
            </a:r>
            <a:r>
              <a:rPr lang="en-US" u="sng" dirty="0"/>
              <a:t> </a:t>
            </a:r>
            <a:r>
              <a:rPr lang="en-US" dirty="0" err="1"/>
              <a:t>seçilmelidir</a:t>
            </a:r>
            <a:r>
              <a:rPr lang="en-US" dirty="0"/>
              <a:t>. </a:t>
            </a:r>
            <a:r>
              <a:rPr lang="en-US" dirty="0" err="1"/>
              <a:t>Başkalarınca</a:t>
            </a:r>
            <a:r>
              <a:rPr lang="en-US" dirty="0"/>
              <a:t> </a:t>
            </a:r>
            <a:r>
              <a:rPr lang="en-US" dirty="0" err="1"/>
              <a:t>tahmin</a:t>
            </a:r>
            <a:r>
              <a:rPr lang="en-US" dirty="0"/>
              <a:t> </a:t>
            </a:r>
            <a:r>
              <a:rPr lang="en-US" dirty="0" err="1"/>
              <a:t>edilmesi</a:t>
            </a:r>
            <a:r>
              <a:rPr lang="en-US" dirty="0"/>
              <a:t> </a:t>
            </a:r>
            <a:r>
              <a:rPr lang="en-US" dirty="0" err="1"/>
              <a:t>kolay</a:t>
            </a:r>
            <a:r>
              <a:rPr lang="en-US" dirty="0"/>
              <a:t> </a:t>
            </a:r>
            <a:r>
              <a:rPr lang="en-US" dirty="0" err="1"/>
              <a:t>olan</a:t>
            </a:r>
            <a:r>
              <a:rPr lang="en-US" dirty="0"/>
              <a:t> </a:t>
            </a:r>
            <a:r>
              <a:rPr lang="en-US" dirty="0" err="1"/>
              <a:t>doğum</a:t>
            </a:r>
            <a:r>
              <a:rPr lang="en-US" dirty="0"/>
              <a:t> </a:t>
            </a:r>
            <a:r>
              <a:rPr lang="en-US" dirty="0" err="1"/>
              <a:t>tarihi</a:t>
            </a:r>
            <a:r>
              <a:rPr lang="en-US" dirty="0"/>
              <a:t> </a:t>
            </a:r>
            <a:r>
              <a:rPr lang="en-US" dirty="0" err="1"/>
              <a:t>ya</a:t>
            </a:r>
            <a:r>
              <a:rPr lang="en-US" dirty="0"/>
              <a:t> da </a:t>
            </a:r>
            <a:r>
              <a:rPr lang="en-US" dirty="0" err="1"/>
              <a:t>kişi</a:t>
            </a:r>
            <a:r>
              <a:rPr lang="en-US" dirty="0"/>
              <a:t> </a:t>
            </a:r>
            <a:r>
              <a:rPr lang="en-US" dirty="0" err="1"/>
              <a:t>adı</a:t>
            </a:r>
            <a:r>
              <a:rPr lang="en-US" dirty="0"/>
              <a:t> </a:t>
            </a:r>
            <a:r>
              <a:rPr lang="en-US" dirty="0" err="1"/>
              <a:t>gibi</a:t>
            </a:r>
            <a:r>
              <a:rPr lang="en-US" dirty="0"/>
              <a:t> </a:t>
            </a:r>
            <a:r>
              <a:rPr lang="en-US" dirty="0" err="1"/>
              <a:t>özel</a:t>
            </a:r>
            <a:r>
              <a:rPr lang="en-US" dirty="0"/>
              <a:t> </a:t>
            </a:r>
            <a:r>
              <a:rPr lang="en-US" dirty="0" err="1"/>
              <a:t>bilgilerin</a:t>
            </a:r>
            <a:r>
              <a:rPr lang="en-US" dirty="0"/>
              <a:t> </a:t>
            </a:r>
            <a:r>
              <a:rPr lang="en-US" dirty="0" err="1"/>
              <a:t>kullanılmaması</a:t>
            </a:r>
            <a:r>
              <a:rPr lang="en-US" dirty="0"/>
              <a:t> </a:t>
            </a:r>
            <a:r>
              <a:rPr lang="en-US" dirty="0" err="1"/>
              <a:t>gerekir</a:t>
            </a:r>
            <a:r>
              <a:rPr lang="en-US" dirty="0"/>
              <a:t>.</a:t>
            </a:r>
          </a:p>
          <a:p>
            <a:r>
              <a:rPr lang="en-US" dirty="0" err="1"/>
              <a:t>Parolanın</a:t>
            </a:r>
            <a:r>
              <a:rPr lang="en-US" dirty="0"/>
              <a:t> </a:t>
            </a:r>
            <a:r>
              <a:rPr lang="en-US" dirty="0" err="1"/>
              <a:t>gücünü</a:t>
            </a:r>
            <a:r>
              <a:rPr lang="en-US" dirty="0"/>
              <a:t> </a:t>
            </a:r>
            <a:r>
              <a:rPr lang="en-US" dirty="0" err="1"/>
              <a:t>artırmak</a:t>
            </a:r>
            <a:r>
              <a:rPr lang="en-US" dirty="0"/>
              <a:t> </a:t>
            </a:r>
            <a:r>
              <a:rPr lang="en-US" dirty="0" err="1"/>
              <a:t>için</a:t>
            </a:r>
            <a:r>
              <a:rPr lang="en-US" dirty="0"/>
              <a:t> </a:t>
            </a:r>
            <a:r>
              <a:rPr lang="en-US" dirty="0" err="1"/>
              <a:t>büyük</a:t>
            </a:r>
            <a:r>
              <a:rPr lang="en-US" dirty="0"/>
              <a:t> </a:t>
            </a:r>
            <a:r>
              <a:rPr lang="en-US" dirty="0" err="1"/>
              <a:t>harf</a:t>
            </a:r>
            <a:r>
              <a:rPr lang="en-US" dirty="0"/>
              <a:t>, </a:t>
            </a:r>
            <a:r>
              <a:rPr lang="en-US" dirty="0" err="1"/>
              <a:t>küçük</a:t>
            </a:r>
            <a:r>
              <a:rPr lang="en-US" dirty="0"/>
              <a:t> </a:t>
            </a:r>
            <a:r>
              <a:rPr lang="en-US" dirty="0" err="1"/>
              <a:t>harf</a:t>
            </a:r>
            <a:r>
              <a:rPr lang="en-US" dirty="0"/>
              <a:t> </a:t>
            </a:r>
            <a:r>
              <a:rPr lang="en-US" dirty="0" err="1"/>
              <a:t>ve</a:t>
            </a:r>
            <a:r>
              <a:rPr lang="en-US" dirty="0"/>
              <a:t> </a:t>
            </a:r>
            <a:r>
              <a:rPr lang="en-US" dirty="0" err="1"/>
              <a:t>özel</a:t>
            </a:r>
            <a:r>
              <a:rPr lang="en-US" dirty="0"/>
              <a:t> </a:t>
            </a:r>
            <a:r>
              <a:rPr lang="en-US" dirty="0" err="1"/>
              <a:t>karakterler</a:t>
            </a:r>
            <a:r>
              <a:rPr lang="en-US" dirty="0"/>
              <a:t> </a:t>
            </a:r>
            <a:r>
              <a:rPr lang="en-US" dirty="0" err="1"/>
              <a:t>kullanılmalıdır</a:t>
            </a:r>
            <a:r>
              <a:rPr lang="en-US" dirty="0"/>
              <a:t>; </a:t>
            </a:r>
            <a:r>
              <a:rPr lang="en-US" u="sng" dirty="0" err="1"/>
              <a:t>parolalar</a:t>
            </a:r>
            <a:r>
              <a:rPr lang="en-US" u="sng" dirty="0"/>
              <a:t> </a:t>
            </a:r>
            <a:r>
              <a:rPr lang="en-US" u="sng" dirty="0" err="1"/>
              <a:t>en</a:t>
            </a:r>
            <a:r>
              <a:rPr lang="en-US" u="sng" dirty="0"/>
              <a:t> </a:t>
            </a:r>
            <a:r>
              <a:rPr lang="en-US" u="sng" dirty="0" err="1"/>
              <a:t>az</a:t>
            </a:r>
            <a:r>
              <a:rPr lang="en-US" u="sng" dirty="0"/>
              <a:t> 8 </a:t>
            </a:r>
            <a:r>
              <a:rPr lang="en-US" u="sng" dirty="0" err="1"/>
              <a:t>karakter</a:t>
            </a:r>
            <a:r>
              <a:rPr lang="en-US" dirty="0" err="1"/>
              <a:t>den</a:t>
            </a:r>
            <a:r>
              <a:rPr lang="en-US" dirty="0"/>
              <a:t> </a:t>
            </a:r>
            <a:r>
              <a:rPr lang="en-US" dirty="0" err="1"/>
              <a:t>oluşmalıdır</a:t>
            </a:r>
            <a:r>
              <a:rPr lang="en-US" dirty="0"/>
              <a:t>.</a:t>
            </a:r>
          </a:p>
          <a:p>
            <a:endParaRPr lang="en-US" dirty="0"/>
          </a:p>
          <a:p>
            <a:endParaRPr lang="en-US" dirty="0"/>
          </a:p>
        </p:txBody>
      </p:sp>
      <p:pic>
        <p:nvPicPr>
          <p:cNvPr id="3" name="Graphic 1">
            <a:extLst>
              <a:ext uri="{FF2B5EF4-FFF2-40B4-BE49-F238E27FC236}">
                <a16:creationId xmlns:a16="http://schemas.microsoft.com/office/drawing/2014/main" id="{B7E9F10C-3220-134D-C709-FA5494DDC86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91472" y="3657600"/>
            <a:ext cx="5536746" cy="3113314"/>
          </a:xfrm>
          <a:prstGeom prst="rect">
            <a:avLst/>
          </a:prstGeom>
        </p:spPr>
      </p:pic>
    </p:spTree>
    <p:extLst>
      <p:ext uri="{BB962C8B-B14F-4D97-AF65-F5344CB8AC3E}">
        <p14:creationId xmlns:p14="http://schemas.microsoft.com/office/powerpoint/2010/main" val="32434423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377A06C-4390-3D7E-3002-1920DC42BFBA}"/>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22DE0233-7BA6-4340-2074-6A8FECF62F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A4866D3D-CF3F-A42A-37CF-8440187B58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C1E4350A-C965-156A-7365-C6F219B72C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D70BD6A7-3485-9F6B-EB6F-952FCCCECC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DDFA3A6C-85E3-9365-AD93-F39588153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FAFD29C0-B1A9-417B-2CB3-EF518B4FEB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87192F7C-87D9-5EC1-A84A-AF4D3FE26A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E734FAB-71E4-1DE6-1624-CD828E3252A4}"/>
              </a:ext>
            </a:extLst>
          </p:cNvPr>
          <p:cNvSpPr>
            <a:spLocks noGrp="1"/>
          </p:cNvSpPr>
          <p:nvPr>
            <p:ph type="title"/>
          </p:nvPr>
        </p:nvSpPr>
        <p:spPr>
          <a:xfrm>
            <a:off x="418225" y="2781813"/>
            <a:ext cx="3201366" cy="626142"/>
          </a:xfrm>
        </p:spPr>
        <p:txBody>
          <a:bodyPr anchor="b">
            <a:normAutofit/>
          </a:bodyPr>
          <a:lstStyle/>
          <a:p>
            <a:r>
              <a:rPr lang="en-US" sz="3200" b="1" dirty="0">
                <a:solidFill>
                  <a:schemeClr val="bg1"/>
                </a:solidFill>
              </a:rPr>
              <a:t>Parola </a:t>
            </a:r>
            <a:r>
              <a:rPr lang="en-US" sz="3200" b="1" dirty="0" err="1">
                <a:solidFill>
                  <a:schemeClr val="bg1"/>
                </a:solidFill>
              </a:rPr>
              <a:t>Güvenliği</a:t>
            </a:r>
            <a:endParaRPr lang="en-US" sz="3200" b="1" dirty="0">
              <a:solidFill>
                <a:schemeClr val="bg1"/>
              </a:solidFill>
            </a:endParaRPr>
          </a:p>
        </p:txBody>
      </p:sp>
      <p:pic>
        <p:nvPicPr>
          <p:cNvPr id="3" name="Graphic 1">
            <a:extLst>
              <a:ext uri="{FF2B5EF4-FFF2-40B4-BE49-F238E27FC236}">
                <a16:creationId xmlns:a16="http://schemas.microsoft.com/office/drawing/2014/main" id="{38A581C5-9749-2115-0EDC-9A8AAED2BBB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01886" y="756868"/>
            <a:ext cx="7990114" cy="4604657"/>
          </a:xfrm>
          <a:prstGeom prst="rect">
            <a:avLst/>
          </a:prstGeom>
        </p:spPr>
      </p:pic>
    </p:spTree>
    <p:extLst>
      <p:ext uri="{BB962C8B-B14F-4D97-AF65-F5344CB8AC3E}">
        <p14:creationId xmlns:p14="http://schemas.microsoft.com/office/powerpoint/2010/main" val="39721619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35E65C3-DE9E-2E41-DDF3-AF01B8A2E1AA}"/>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7DD0B3B4-D9F9-D426-5F2F-B6B27DDCE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A3608B29-A9AD-B0A8-73A3-93007BEB1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2B86866C-A50E-6612-7BC3-A4DB134056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818B7EF4-6817-12A4-F127-1094D4EC8F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76BB4C80-C25E-EC1A-3D8E-E10C4479B9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A8E5DFCA-16F1-0DEE-7795-67A33FBE32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3DDEA2BD-8D25-C908-616D-DF3798DD48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16B852B-1C4E-C96E-B7F6-0F0CAC52F8B6}"/>
              </a:ext>
            </a:extLst>
          </p:cNvPr>
          <p:cNvSpPr>
            <a:spLocks noGrp="1"/>
          </p:cNvSpPr>
          <p:nvPr>
            <p:ph type="title"/>
          </p:nvPr>
        </p:nvSpPr>
        <p:spPr>
          <a:xfrm>
            <a:off x="418225" y="932480"/>
            <a:ext cx="3201366" cy="637028"/>
          </a:xfrm>
        </p:spPr>
        <p:txBody>
          <a:bodyPr anchor="b">
            <a:normAutofit/>
          </a:bodyPr>
          <a:lstStyle/>
          <a:p>
            <a:r>
              <a:rPr lang="en-US" sz="3200" b="1" dirty="0">
                <a:solidFill>
                  <a:schemeClr val="bg1"/>
                </a:solidFill>
              </a:rPr>
              <a:t>Parola </a:t>
            </a:r>
            <a:r>
              <a:rPr lang="en-US" sz="3200" b="1" dirty="0" err="1">
                <a:solidFill>
                  <a:schemeClr val="bg1"/>
                </a:solidFill>
              </a:rPr>
              <a:t>Güvenliği</a:t>
            </a:r>
            <a:endParaRPr lang="en-US" sz="3200" b="1" dirty="0">
              <a:solidFill>
                <a:schemeClr val="bg1"/>
              </a:solidFill>
            </a:endParaRPr>
          </a:p>
        </p:txBody>
      </p:sp>
      <p:sp>
        <p:nvSpPr>
          <p:cNvPr id="10" name="Content Placeholder 9">
            <a:extLst>
              <a:ext uri="{FF2B5EF4-FFF2-40B4-BE49-F238E27FC236}">
                <a16:creationId xmlns:a16="http://schemas.microsoft.com/office/drawing/2014/main" id="{49628C93-E6A5-9803-B836-207346053555}"/>
              </a:ext>
            </a:extLst>
          </p:cNvPr>
          <p:cNvSpPr>
            <a:spLocks noGrp="1"/>
          </p:cNvSpPr>
          <p:nvPr>
            <p:ph idx="1"/>
          </p:nvPr>
        </p:nvSpPr>
        <p:spPr>
          <a:xfrm>
            <a:off x="4199455" y="196692"/>
            <a:ext cx="7992545" cy="6858000"/>
          </a:xfrm>
        </p:spPr>
        <p:txBody>
          <a:bodyPr>
            <a:normAutofit/>
          </a:bodyPr>
          <a:lstStyle/>
          <a:p>
            <a:pPr lvl="0"/>
            <a:r>
              <a:rPr lang="tr-TR" dirty="0"/>
              <a:t>Kolay hatırla</a:t>
            </a:r>
            <a:r>
              <a:rPr lang="en-US" dirty="0" err="1"/>
              <a:t>yabildiğimiz</a:t>
            </a:r>
            <a:r>
              <a:rPr lang="tr-TR" dirty="0"/>
              <a:t>, başkasının zor tahmin edebileceği bir parola kullanılmalıdır. Dünya genelinde en çok kullanılan ve kolay tahmin edilen parolalar şunlardır: </a:t>
            </a:r>
            <a:r>
              <a:rPr lang="tr-TR" u="sng" dirty="0"/>
              <a:t>123456, </a:t>
            </a:r>
            <a:r>
              <a:rPr lang="tr-TR" i="1" u="sng" dirty="0" err="1"/>
              <a:t>password</a:t>
            </a:r>
            <a:r>
              <a:rPr lang="tr-TR" i="1" u="sng" dirty="0"/>
              <a:t>, </a:t>
            </a:r>
            <a:r>
              <a:rPr lang="tr-TR" i="1" u="sng" dirty="0" err="1"/>
              <a:t>qwerty</a:t>
            </a:r>
            <a:r>
              <a:rPr lang="en-US" i="1" u="sng" dirty="0"/>
              <a:t>,</a:t>
            </a:r>
            <a:r>
              <a:rPr lang="tr-TR" u="sng" dirty="0"/>
              <a:t> </a:t>
            </a:r>
            <a:r>
              <a:rPr lang="tr-TR" u="sng" dirty="0" err="1"/>
              <a:t>vb</a:t>
            </a:r>
            <a:r>
              <a:rPr lang="en-US" u="sng" dirty="0"/>
              <a:t>.</a:t>
            </a:r>
            <a:r>
              <a:rPr lang="tr-TR" u="sng" dirty="0"/>
              <a:t> </a:t>
            </a:r>
            <a:r>
              <a:rPr lang="tr-TR" dirty="0"/>
              <a:t>Özellikle bu tür zayıf parolaların kullanımından </a:t>
            </a:r>
            <a:r>
              <a:rPr lang="tr-TR" u="sng" dirty="0"/>
              <a:t>kaçınılmalı</a:t>
            </a:r>
            <a:r>
              <a:rPr lang="tr-TR" dirty="0"/>
              <a:t>dır. </a:t>
            </a:r>
            <a:endParaRPr lang="en-US" dirty="0"/>
          </a:p>
          <a:p>
            <a:pPr lvl="0"/>
            <a:r>
              <a:rPr lang="tr-TR" dirty="0"/>
              <a:t>Tüm hesaplara aynı parolanın verilmesi alışkanlığından vazgeçilmelidir. Kurumsal hesaplar, sosyal paylaşım uygulamalar</a:t>
            </a:r>
            <a:r>
              <a:rPr lang="en-US" dirty="0"/>
              <a:t>ı</a:t>
            </a:r>
            <a:r>
              <a:rPr lang="tr-TR" dirty="0"/>
              <a:t>, banka hesapları, kişisel üyelikler ve e-ticaret siteleri için </a:t>
            </a:r>
            <a:r>
              <a:rPr lang="tr-TR" u="sng" dirty="0"/>
              <a:t>ayrı</a:t>
            </a:r>
            <a:r>
              <a:rPr lang="tr-TR" dirty="0"/>
              <a:t> parolalar tanımlanmalıdır.</a:t>
            </a:r>
            <a:endParaRPr lang="en-US" dirty="0"/>
          </a:p>
          <a:p>
            <a:pPr lvl="0"/>
            <a:r>
              <a:rPr lang="tr-TR" dirty="0"/>
              <a:t>Parolalar kimseyle </a:t>
            </a:r>
            <a:r>
              <a:rPr lang="tr-TR" u="sng" dirty="0"/>
              <a:t>paylaşılmamalı</a:t>
            </a:r>
            <a:r>
              <a:rPr lang="tr-TR" dirty="0"/>
              <a:t>dır.</a:t>
            </a:r>
            <a:endParaRPr lang="en-US" dirty="0"/>
          </a:p>
          <a:p>
            <a:endParaRPr lang="en-US" dirty="0"/>
          </a:p>
          <a:p>
            <a:endParaRPr lang="en-US" dirty="0"/>
          </a:p>
        </p:txBody>
      </p:sp>
      <p:pic>
        <p:nvPicPr>
          <p:cNvPr id="5" name="Picture 4">
            <a:extLst>
              <a:ext uri="{FF2B5EF4-FFF2-40B4-BE49-F238E27FC236}">
                <a16:creationId xmlns:a16="http://schemas.microsoft.com/office/drawing/2014/main" id="{268154E0-0682-388E-D15C-15197BFC6E7F}"/>
              </a:ext>
            </a:extLst>
          </p:cNvPr>
          <p:cNvPicPr>
            <a:picLocks noChangeAspect="1"/>
          </p:cNvPicPr>
          <p:nvPr/>
        </p:nvPicPr>
        <p:blipFill>
          <a:blip r:embed="rId3"/>
          <a:stretch>
            <a:fillRect/>
          </a:stretch>
        </p:blipFill>
        <p:spPr>
          <a:xfrm>
            <a:off x="105595" y="2822510"/>
            <a:ext cx="3826626" cy="2591626"/>
          </a:xfrm>
          <a:prstGeom prst="rect">
            <a:avLst/>
          </a:prstGeom>
        </p:spPr>
      </p:pic>
    </p:spTree>
    <p:extLst>
      <p:ext uri="{BB962C8B-B14F-4D97-AF65-F5344CB8AC3E}">
        <p14:creationId xmlns:p14="http://schemas.microsoft.com/office/powerpoint/2010/main" val="3049180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5B622A2-73DB-651A-C65A-773D624290C5}"/>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00F3D4CB-C219-D991-7FC8-6863C75C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445EF8B2-4071-A81B-59E4-665A8832CA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A6DB9BE8-B62F-2B7B-221E-058D749425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FAD620A4-4D10-4739-4365-CB9082C30B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F05AFC38-E7AF-311A-7066-DFFEE87BF7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C018F40A-935E-5E1D-E89E-9F3A4D4B0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0EE9CA66-A3E1-7B01-A8D1-AEE39C5242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5AEBD60-1CFB-7EFE-ABF3-9AD74A47170A}"/>
              </a:ext>
            </a:extLst>
          </p:cNvPr>
          <p:cNvSpPr>
            <a:spLocks noGrp="1"/>
          </p:cNvSpPr>
          <p:nvPr>
            <p:ph type="title"/>
          </p:nvPr>
        </p:nvSpPr>
        <p:spPr>
          <a:xfrm>
            <a:off x="261258" y="2167633"/>
            <a:ext cx="3412762" cy="927251"/>
          </a:xfrm>
        </p:spPr>
        <p:txBody>
          <a:bodyPr anchor="b">
            <a:normAutofit fontScale="90000"/>
          </a:bodyPr>
          <a:lstStyle/>
          <a:p>
            <a:pPr lvl="0"/>
            <a:r>
              <a:rPr lang="tr-TR" sz="3200" b="1" dirty="0">
                <a:solidFill>
                  <a:schemeClr val="bg1"/>
                </a:solidFill>
              </a:rPr>
              <a:t>Akıllı Telefon Kullanımı</a:t>
            </a:r>
          </a:p>
        </p:txBody>
      </p:sp>
      <p:sp>
        <p:nvSpPr>
          <p:cNvPr id="10" name="Content Placeholder 9">
            <a:extLst>
              <a:ext uri="{FF2B5EF4-FFF2-40B4-BE49-F238E27FC236}">
                <a16:creationId xmlns:a16="http://schemas.microsoft.com/office/drawing/2014/main" id="{1BE579CA-3C9C-90C7-E779-72297C263CEB}"/>
              </a:ext>
            </a:extLst>
          </p:cNvPr>
          <p:cNvSpPr>
            <a:spLocks noGrp="1"/>
          </p:cNvSpPr>
          <p:nvPr>
            <p:ph idx="1"/>
          </p:nvPr>
        </p:nvSpPr>
        <p:spPr>
          <a:xfrm>
            <a:off x="4199455" y="196692"/>
            <a:ext cx="7992545" cy="6858000"/>
          </a:xfrm>
        </p:spPr>
        <p:txBody>
          <a:bodyPr>
            <a:normAutofit/>
          </a:bodyPr>
          <a:lstStyle/>
          <a:p>
            <a:pPr marL="0" lvl="0" indent="0">
              <a:buNone/>
            </a:pPr>
            <a:r>
              <a:rPr lang="tr-TR" dirty="0"/>
              <a:t>Akıllı telefonlarınızda alacağınız basit önlemlerle siber saldırıların kurbanı olmaktan kurtulabilirsiniz:</a:t>
            </a:r>
          </a:p>
          <a:p>
            <a:pPr lvl="0"/>
            <a:r>
              <a:rPr lang="tr-TR" dirty="0"/>
              <a:t>Akıllı telefonlarımızın </a:t>
            </a:r>
            <a:r>
              <a:rPr lang="tr-TR" u="sng" dirty="0"/>
              <a:t>konum servisleri ve kişisel erişim noktası</a:t>
            </a:r>
            <a:r>
              <a:rPr lang="tr-TR" dirty="0"/>
              <a:t> ile </a:t>
            </a:r>
            <a:r>
              <a:rPr lang="tr-TR" dirty="0" err="1"/>
              <a:t>Wi</a:t>
            </a:r>
            <a:r>
              <a:rPr lang="tr-TR" dirty="0"/>
              <a:t>-Fi ve Bluetooth paylaşımları yalnızca gereksinim olduğunda açılmalıdır. </a:t>
            </a:r>
          </a:p>
          <a:p>
            <a:pPr lvl="0"/>
            <a:r>
              <a:rPr lang="tr-TR" dirty="0"/>
              <a:t>Akıllı telefon uygulamalarının </a:t>
            </a:r>
            <a:r>
              <a:rPr lang="tr-TR" u="sng" dirty="0"/>
              <a:t>kişisel bilgiler</a:t>
            </a:r>
            <a:r>
              <a:rPr lang="tr-TR" dirty="0"/>
              <a:t>imize </a:t>
            </a:r>
            <a:r>
              <a:rPr lang="tr-TR" u="sng" dirty="0"/>
              <a:t>erişme isteği</a:t>
            </a:r>
            <a:r>
              <a:rPr lang="tr-TR" dirty="0"/>
              <a:t>ne karşı dikkatli olunmalıdır.</a:t>
            </a:r>
          </a:p>
          <a:p>
            <a:pPr lvl="0"/>
            <a:r>
              <a:rPr lang="tr-TR" dirty="0"/>
              <a:t>Güvenilirliğinden </a:t>
            </a:r>
            <a:r>
              <a:rPr lang="tr-TR" u="sng" dirty="0"/>
              <a:t>emin olunmayan uygulamalar </a:t>
            </a:r>
            <a:r>
              <a:rPr lang="tr-TR" dirty="0"/>
              <a:t>yüklenmemelidir. </a:t>
            </a:r>
          </a:p>
          <a:p>
            <a:endParaRPr lang="en-US" dirty="0"/>
          </a:p>
          <a:p>
            <a:endParaRPr lang="en-US" dirty="0"/>
          </a:p>
        </p:txBody>
      </p:sp>
      <p:pic>
        <p:nvPicPr>
          <p:cNvPr id="3" name="Picture 2">
            <a:extLst>
              <a:ext uri="{FF2B5EF4-FFF2-40B4-BE49-F238E27FC236}">
                <a16:creationId xmlns:a16="http://schemas.microsoft.com/office/drawing/2014/main" id="{0BD0B33A-F789-832D-2ED2-C7407D18DF4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94171" y="3851594"/>
            <a:ext cx="3396343" cy="2950898"/>
          </a:xfrm>
          <a:prstGeom prst="rect">
            <a:avLst/>
          </a:prstGeom>
          <a:noFill/>
          <a:ln>
            <a:noFill/>
          </a:ln>
        </p:spPr>
      </p:pic>
      <p:pic>
        <p:nvPicPr>
          <p:cNvPr id="4" name="Picture 3">
            <a:extLst>
              <a:ext uri="{FF2B5EF4-FFF2-40B4-BE49-F238E27FC236}">
                <a16:creationId xmlns:a16="http://schemas.microsoft.com/office/drawing/2014/main" id="{7C6F8C93-ABC3-F6DD-CD6C-DB8057091E31}"/>
              </a:ext>
            </a:extLst>
          </p:cNvPr>
          <p:cNvPicPr>
            <a:picLocks noChangeAspect="1"/>
          </p:cNvPicPr>
          <p:nvPr/>
        </p:nvPicPr>
        <p:blipFill>
          <a:blip r:embed="rId4"/>
          <a:stretch>
            <a:fillRect/>
          </a:stretch>
        </p:blipFill>
        <p:spPr>
          <a:xfrm>
            <a:off x="928597" y="3757911"/>
            <a:ext cx="2072820" cy="2066723"/>
          </a:xfrm>
          <a:prstGeom prst="rect">
            <a:avLst/>
          </a:prstGeom>
        </p:spPr>
      </p:pic>
    </p:spTree>
    <p:extLst>
      <p:ext uri="{BB962C8B-B14F-4D97-AF65-F5344CB8AC3E}">
        <p14:creationId xmlns:p14="http://schemas.microsoft.com/office/powerpoint/2010/main" val="15777241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B57C27-7F88-395A-C4FF-1208564FA9AA}"/>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C603A6DA-41F5-9EEC-DDA5-459BF02859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E0EF70E4-7185-82AE-EEE1-B39D6D0A91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3EB24F9B-C223-0C08-47D2-7F72D8573B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9C8A34E6-B986-9D61-3281-4160FA687F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5A30BD70-64F2-5715-D320-04EC23433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25C5E0EC-9ED4-030C-0BF7-B8C3C81DA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2B99AC0-2386-4BA0-0B86-1D17AC1B9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E3372EE-5271-ED59-229B-8899C32C1413}"/>
              </a:ext>
            </a:extLst>
          </p:cNvPr>
          <p:cNvSpPr>
            <a:spLocks noGrp="1"/>
          </p:cNvSpPr>
          <p:nvPr>
            <p:ph type="title"/>
          </p:nvPr>
        </p:nvSpPr>
        <p:spPr>
          <a:xfrm>
            <a:off x="312527" y="2709445"/>
            <a:ext cx="3412762" cy="927251"/>
          </a:xfrm>
        </p:spPr>
        <p:txBody>
          <a:bodyPr anchor="b">
            <a:normAutofit fontScale="90000"/>
          </a:bodyPr>
          <a:lstStyle/>
          <a:p>
            <a:pPr lvl="0"/>
            <a:r>
              <a:rPr lang="tr-TR" sz="3200" b="1" dirty="0">
                <a:solidFill>
                  <a:schemeClr val="bg1"/>
                </a:solidFill>
              </a:rPr>
              <a:t>Akıllı Telefon Kullanımı</a:t>
            </a:r>
          </a:p>
        </p:txBody>
      </p:sp>
      <p:pic>
        <p:nvPicPr>
          <p:cNvPr id="3" name="Picture 2">
            <a:extLst>
              <a:ext uri="{FF2B5EF4-FFF2-40B4-BE49-F238E27FC236}">
                <a16:creationId xmlns:a16="http://schemas.microsoft.com/office/drawing/2014/main" id="{8B973AE8-3E26-2DD2-E7E8-094C9EEC6949}"/>
              </a:ext>
            </a:extLst>
          </p:cNvPr>
          <p:cNvPicPr>
            <a:picLocks noChangeAspect="1"/>
          </p:cNvPicPr>
          <p:nvPr/>
        </p:nvPicPr>
        <p:blipFill>
          <a:blip r:embed="rId3"/>
          <a:stretch>
            <a:fillRect/>
          </a:stretch>
        </p:blipFill>
        <p:spPr>
          <a:xfrm>
            <a:off x="866971" y="4169286"/>
            <a:ext cx="2068286" cy="2068286"/>
          </a:xfrm>
          <a:prstGeom prst="rect">
            <a:avLst/>
          </a:prstGeom>
          <a:pattFill prst="pct75">
            <a:fgClr>
              <a:schemeClr val="accent1"/>
            </a:fgClr>
            <a:bgClr>
              <a:schemeClr val="bg1"/>
            </a:bgClr>
          </a:pattFill>
        </p:spPr>
      </p:pic>
      <p:pic>
        <p:nvPicPr>
          <p:cNvPr id="6" name="Picture 5">
            <a:extLst>
              <a:ext uri="{FF2B5EF4-FFF2-40B4-BE49-F238E27FC236}">
                <a16:creationId xmlns:a16="http://schemas.microsoft.com/office/drawing/2014/main" id="{82624FB4-9215-E52B-0F23-15A363F2C27E}"/>
              </a:ext>
            </a:extLst>
          </p:cNvPr>
          <p:cNvPicPr>
            <a:picLocks noChangeAspect="1"/>
          </p:cNvPicPr>
          <p:nvPr/>
        </p:nvPicPr>
        <p:blipFill>
          <a:blip r:embed="rId4"/>
          <a:stretch>
            <a:fillRect/>
          </a:stretch>
        </p:blipFill>
        <p:spPr>
          <a:xfrm>
            <a:off x="4124083" y="783771"/>
            <a:ext cx="7839317" cy="5029200"/>
          </a:xfrm>
          <a:prstGeom prst="rect">
            <a:avLst/>
          </a:prstGeom>
        </p:spPr>
      </p:pic>
    </p:spTree>
    <p:extLst>
      <p:ext uri="{BB962C8B-B14F-4D97-AF65-F5344CB8AC3E}">
        <p14:creationId xmlns:p14="http://schemas.microsoft.com/office/powerpoint/2010/main" val="2265645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385B20F-8E9D-5C96-F117-174531329134}"/>
            </a:ext>
          </a:extLst>
        </p:cNvPr>
        <p:cNvGrpSpPr/>
        <p:nvPr/>
      </p:nvGrpSpPr>
      <p:grpSpPr>
        <a:xfrm>
          <a:off x="0" y="0"/>
          <a:ext cx="0" cy="0"/>
          <a:chOff x="0" y="0"/>
          <a:chExt cx="0" cy="0"/>
        </a:xfrm>
      </p:grpSpPr>
      <p:sp useBgFill="1">
        <p:nvSpPr>
          <p:cNvPr id="97" name="Rectangle 96">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733561-25E8-88CA-4622-AFE480C3AAD2}"/>
              </a:ext>
            </a:extLst>
          </p:cNvPr>
          <p:cNvSpPr>
            <a:spLocks noGrp="1"/>
          </p:cNvSpPr>
          <p:nvPr>
            <p:ph type="title"/>
          </p:nvPr>
        </p:nvSpPr>
        <p:spPr>
          <a:xfrm>
            <a:off x="5492332" y="141515"/>
            <a:ext cx="5916169" cy="691678"/>
          </a:xfrm>
        </p:spPr>
        <p:txBody>
          <a:bodyPr anchor="b">
            <a:normAutofit fontScale="90000"/>
          </a:bodyPr>
          <a:lstStyle/>
          <a:p>
            <a:r>
              <a:rPr lang="en-GB" b="1" dirty="0"/>
              <a:t>Siber </a:t>
            </a:r>
            <a:r>
              <a:rPr lang="en-GB" b="1" dirty="0" err="1"/>
              <a:t>Saldırgan</a:t>
            </a:r>
            <a:endParaRPr lang="tr-TR" b="1" dirty="0"/>
          </a:p>
        </p:txBody>
      </p:sp>
      <p:pic>
        <p:nvPicPr>
          <p:cNvPr id="7" name="Picture 6" descr="A person in a hoodie looking at several computers&#10;&#10;AI-generated content may be incorrect.">
            <a:extLst>
              <a:ext uri="{FF2B5EF4-FFF2-40B4-BE49-F238E27FC236}">
                <a16:creationId xmlns:a16="http://schemas.microsoft.com/office/drawing/2014/main" id="{9E717597-5E69-422C-F92F-DF705F5F4D63}"/>
              </a:ext>
            </a:extLst>
          </p:cNvPr>
          <p:cNvPicPr>
            <a:picLocks noChangeAspect="1"/>
          </p:cNvPicPr>
          <p:nvPr/>
        </p:nvPicPr>
        <p:blipFill>
          <a:blip r:embed="rId2">
            <a:extLst>
              <a:ext uri="{28A0092B-C50C-407E-A947-70E740481C1C}">
                <a14:useLocalDpi xmlns:a14="http://schemas.microsoft.com/office/drawing/2010/main" val="0"/>
              </a:ext>
            </a:extLst>
          </a:blip>
          <a:srcRect l="28209" r="23998" b="-1"/>
          <a:stretch>
            <a:fillRect/>
          </a:stretch>
        </p:blipFill>
        <p:spPr>
          <a:xfrm>
            <a:off x="20" y="10"/>
            <a:ext cx="4910308" cy="6857990"/>
          </a:xfrm>
          <a:prstGeom prst="rect">
            <a:avLst/>
          </a:prstGeom>
        </p:spPr>
      </p:pic>
      <p:sp>
        <p:nvSpPr>
          <p:cNvPr id="96" name="Content Placeholder 2">
            <a:extLst>
              <a:ext uri="{FF2B5EF4-FFF2-40B4-BE49-F238E27FC236}">
                <a16:creationId xmlns:a16="http://schemas.microsoft.com/office/drawing/2014/main" id="{873CE36A-6AE2-86F9-71D6-6F5AEBF7597E}"/>
              </a:ext>
            </a:extLst>
          </p:cNvPr>
          <p:cNvSpPr>
            <a:spLocks noGrp="1"/>
          </p:cNvSpPr>
          <p:nvPr>
            <p:ph idx="1"/>
          </p:nvPr>
        </p:nvSpPr>
        <p:spPr>
          <a:xfrm>
            <a:off x="5568533" y="833193"/>
            <a:ext cx="5916169" cy="6024807"/>
          </a:xfrm>
        </p:spPr>
        <p:txBody>
          <a:bodyPr>
            <a:normAutofit/>
          </a:bodyPr>
          <a:lstStyle/>
          <a:p>
            <a:endParaRPr lang="en-GB" sz="1800" dirty="0"/>
          </a:p>
          <a:p>
            <a:r>
              <a:rPr lang="en-GB" sz="2400" dirty="0" err="1">
                <a:latin typeface="Arial" panose="020B0604020202020204" pitchFamily="34" charset="0"/>
                <a:cs typeface="Arial" panose="020B0604020202020204" pitchFamily="34" charset="0"/>
              </a:rPr>
              <a:t>Bilgisayar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sistemine</a:t>
            </a:r>
            <a:r>
              <a:rPr lang="en-GB" sz="2400"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yetkisiz</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erişim</a:t>
            </a:r>
            <a:r>
              <a:rPr lang="en-GB" sz="2400" u="sng"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sağlayan</a:t>
            </a:r>
            <a:r>
              <a:rPr lang="en-GB" sz="2400" dirty="0">
                <a:latin typeface="Arial" panose="020B0604020202020204" pitchFamily="34" charset="0"/>
                <a:cs typeface="Arial" panose="020B0604020202020204" pitchFamily="34" charset="0"/>
              </a:rPr>
              <a:t>,</a:t>
            </a:r>
          </a:p>
          <a:p>
            <a:r>
              <a:rPr lang="en-GB" sz="2400" u="sng" dirty="0" err="1">
                <a:latin typeface="Arial" panose="020B0604020202020204" pitchFamily="34" charset="0"/>
                <a:cs typeface="Arial" panose="020B0604020202020204" pitchFamily="34" charset="0"/>
              </a:rPr>
              <a:t>Yasadışı</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olarak</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bilgisayar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sistemine</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giren</a:t>
            </a:r>
            <a:r>
              <a:rPr lang="en-GB" sz="2400" dirty="0">
                <a:latin typeface="Arial" panose="020B0604020202020204" pitchFamily="34" charset="0"/>
                <a:cs typeface="Arial" panose="020B0604020202020204" pitchFamily="34" charset="0"/>
              </a:rPr>
              <a:t>,</a:t>
            </a:r>
          </a:p>
          <a:p>
            <a:r>
              <a:rPr lang="en-GB" sz="2400" dirty="0" err="1">
                <a:latin typeface="Arial" panose="020B0604020202020204" pitchFamily="34" charset="0"/>
                <a:cs typeface="Arial" panose="020B0604020202020204" pitchFamily="34" charset="0"/>
              </a:rPr>
              <a:t>Verilere</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yetkisiz</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erişim</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sağlamak</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için</a:t>
            </a:r>
            <a:r>
              <a:rPr lang="en-GB" sz="2400"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bilgisayar</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kullanan</a:t>
            </a:r>
            <a:r>
              <a:rPr lang="en-GB" sz="2400" dirty="0">
                <a:latin typeface="Arial" panose="020B0604020202020204" pitchFamily="34" charset="0"/>
                <a:cs typeface="Arial" panose="020B0604020202020204" pitchFamily="34" charset="0"/>
              </a:rPr>
              <a:t>,</a:t>
            </a:r>
          </a:p>
          <a:p>
            <a:r>
              <a:rPr lang="en-GB" sz="2400" dirty="0" err="1">
                <a:latin typeface="Arial" panose="020B0604020202020204" pitchFamily="34" charset="0"/>
                <a:cs typeface="Arial" panose="020B0604020202020204" pitchFamily="34" charset="0"/>
              </a:rPr>
              <a:t>Bilgisayarlı</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sistemde</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belirli</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hedefe</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ulaşmak</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veya</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belirli</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engeli</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aşmak</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için</a:t>
            </a:r>
            <a:r>
              <a:rPr lang="en-GB" sz="2400"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teknik</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bilgilerini</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kullanan</a:t>
            </a:r>
            <a:r>
              <a:rPr lang="en-GB" sz="2400" u="sng"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kişidir</a:t>
            </a:r>
            <a:r>
              <a:rPr lang="en-GB" sz="2400" dirty="0">
                <a:latin typeface="Arial" panose="020B0604020202020204" pitchFamily="34" charset="0"/>
                <a:cs typeface="Arial" panose="020B0604020202020204" pitchFamily="34" charset="0"/>
              </a:rPr>
              <a:t>.</a:t>
            </a:r>
          </a:p>
          <a:p>
            <a:r>
              <a:rPr lang="en-GB" sz="2400" dirty="0">
                <a:latin typeface="Arial" panose="020B0604020202020204" pitchFamily="34" charset="0"/>
                <a:cs typeface="Arial" panose="020B0604020202020204" pitchFamily="34" charset="0"/>
              </a:rPr>
              <a:t>Siber </a:t>
            </a:r>
            <a:r>
              <a:rPr lang="en-GB" sz="2400" dirty="0" err="1">
                <a:latin typeface="Arial" panose="020B0604020202020204" pitchFamily="34" charset="0"/>
                <a:cs typeface="Arial" panose="020B0604020202020204" pitchFamily="34" charset="0"/>
              </a:rPr>
              <a:t>saldırganlar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genellikle</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hassas</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bilgilere</a:t>
            </a:r>
            <a:r>
              <a:rPr lang="en-GB" sz="2400"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erişme</a:t>
            </a:r>
            <a:r>
              <a:rPr lang="en-GB" sz="2400" dirty="0" err="1">
                <a:latin typeface="Arial" panose="020B0604020202020204" pitchFamily="34" charset="0"/>
                <a:cs typeface="Arial" panose="020B0604020202020204" pitchFamily="34" charset="0"/>
              </a:rPr>
              <a:t>yi</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bunları</a:t>
            </a:r>
            <a:r>
              <a:rPr lang="en-GB" sz="2400"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değiştirme</a:t>
            </a:r>
            <a:r>
              <a:rPr lang="en-GB" sz="2400" dirty="0" err="1">
                <a:latin typeface="Arial" panose="020B0604020202020204" pitchFamily="34" charset="0"/>
                <a:cs typeface="Arial" panose="020B0604020202020204" pitchFamily="34" charset="0"/>
              </a:rPr>
              <a:t>yi</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veya</a:t>
            </a:r>
            <a:r>
              <a:rPr lang="en-GB" sz="2400" dirty="0">
                <a:latin typeface="Arial" panose="020B0604020202020204" pitchFamily="34" charset="0"/>
                <a:cs typeface="Arial" panose="020B0604020202020204" pitchFamily="34" charset="0"/>
              </a:rPr>
              <a:t> </a:t>
            </a:r>
            <a:r>
              <a:rPr lang="en-GB" sz="2400" u="sng" dirty="0">
                <a:latin typeface="Arial" panose="020B0604020202020204" pitchFamily="34" charset="0"/>
                <a:cs typeface="Arial" panose="020B0604020202020204" pitchFamily="34" charset="0"/>
              </a:rPr>
              <a:t>yok </a:t>
            </a:r>
            <a:r>
              <a:rPr lang="en-GB" sz="2400" u="sng" dirty="0" err="1">
                <a:latin typeface="Arial" panose="020B0604020202020204" pitchFamily="34" charset="0"/>
                <a:cs typeface="Arial" panose="020B0604020202020204" pitchFamily="34" charset="0"/>
              </a:rPr>
              <a:t>etme</a:t>
            </a:r>
            <a:r>
              <a:rPr lang="en-GB" sz="2400" dirty="0" err="1">
                <a:latin typeface="Arial" panose="020B0604020202020204" pitchFamily="34" charset="0"/>
                <a:cs typeface="Arial" panose="020B0604020202020204" pitchFamily="34" charset="0"/>
              </a:rPr>
              <a:t>yi</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ya</a:t>
            </a:r>
            <a:r>
              <a:rPr lang="en-GB" sz="2400" dirty="0">
                <a:latin typeface="Arial" panose="020B0604020202020204" pitchFamily="34" charset="0"/>
                <a:cs typeface="Arial" panose="020B0604020202020204" pitchFamily="34" charset="0"/>
              </a:rPr>
              <a:t> da </a:t>
            </a:r>
            <a:r>
              <a:rPr lang="en-GB" sz="2400" dirty="0" err="1">
                <a:latin typeface="Arial" panose="020B0604020202020204" pitchFamily="34" charset="0"/>
                <a:cs typeface="Arial" panose="020B0604020202020204" pitchFamily="34" charset="0"/>
              </a:rPr>
              <a:t>bu</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bilgileri</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kullanıcılardan</a:t>
            </a:r>
            <a:r>
              <a:rPr lang="en-GB" sz="2400"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çalma</a:t>
            </a:r>
            <a:r>
              <a:rPr lang="en-GB" sz="2400" dirty="0" err="1">
                <a:latin typeface="Arial" panose="020B0604020202020204" pitchFamily="34" charset="0"/>
                <a:cs typeface="Arial" panose="020B0604020202020204" pitchFamily="34" charset="0"/>
              </a:rPr>
              <a:t>yı</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ya</a:t>
            </a:r>
            <a:r>
              <a:rPr lang="en-GB" sz="2400" dirty="0">
                <a:latin typeface="Arial" panose="020B0604020202020204" pitchFamily="34" charset="0"/>
                <a:cs typeface="Arial" panose="020B0604020202020204" pitchFamily="34" charset="0"/>
              </a:rPr>
              <a:t> da normal </a:t>
            </a:r>
            <a:r>
              <a:rPr lang="en-GB" sz="2400" dirty="0" err="1">
                <a:latin typeface="Arial" panose="020B0604020202020204" pitchFamily="34" charset="0"/>
                <a:cs typeface="Arial" panose="020B0604020202020204" pitchFamily="34" charset="0"/>
              </a:rPr>
              <a:t>iş</a:t>
            </a:r>
            <a:r>
              <a:rPr lang="en-GB" sz="2400"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süreçleri</a:t>
            </a:r>
            <a:r>
              <a:rPr lang="en-GB" sz="2400" dirty="0" err="1">
                <a:latin typeface="Arial" panose="020B0604020202020204" pitchFamily="34" charset="0"/>
                <a:cs typeface="Arial" panose="020B0604020202020204" pitchFamily="34" charset="0"/>
              </a:rPr>
              <a:t>ni</a:t>
            </a:r>
            <a:r>
              <a:rPr lang="en-GB" sz="2400"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kesintiye</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uğratma</a:t>
            </a:r>
            <a:r>
              <a:rPr lang="en-GB" sz="2400" dirty="0" err="1">
                <a:latin typeface="Arial" panose="020B0604020202020204" pitchFamily="34" charset="0"/>
                <a:cs typeface="Arial" panose="020B0604020202020204" pitchFamily="34" charset="0"/>
              </a:rPr>
              <a:t>yı</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amaçlarlar</a:t>
            </a:r>
            <a:r>
              <a:rPr lang="en-GB" sz="24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5644879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78CD91E-AC00-FFBA-DEED-EEB6DD69402E}"/>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80074728-2AEA-0957-496B-DD8E28D93A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A1F69080-A9CF-95F5-2513-F5199E21F5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55D399DE-5027-5829-C180-2624193951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20D960AE-344E-E6DA-EF84-023694E450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DB6E64E2-8223-828B-F986-C04B182186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50BE5DC5-4F4F-177F-4C23-0B8AFBF20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1264C678-AE38-7135-DC83-5368B0AAD0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8D6D6F0-7B9F-4183-890B-B2C69D355A65}"/>
              </a:ext>
            </a:extLst>
          </p:cNvPr>
          <p:cNvSpPr>
            <a:spLocks noGrp="1"/>
          </p:cNvSpPr>
          <p:nvPr>
            <p:ph type="title"/>
          </p:nvPr>
        </p:nvSpPr>
        <p:spPr>
          <a:xfrm>
            <a:off x="312527" y="731389"/>
            <a:ext cx="3412762" cy="927251"/>
          </a:xfrm>
        </p:spPr>
        <p:txBody>
          <a:bodyPr anchor="b">
            <a:normAutofit fontScale="90000"/>
          </a:bodyPr>
          <a:lstStyle/>
          <a:p>
            <a:pPr lvl="0"/>
            <a:r>
              <a:rPr lang="tr-TR" sz="3200" b="1" dirty="0">
                <a:solidFill>
                  <a:schemeClr val="bg1"/>
                </a:solidFill>
              </a:rPr>
              <a:t>Akıllı Telefon Kullanımı</a:t>
            </a:r>
          </a:p>
        </p:txBody>
      </p:sp>
      <p:sp>
        <p:nvSpPr>
          <p:cNvPr id="10" name="Content Placeholder 9">
            <a:extLst>
              <a:ext uri="{FF2B5EF4-FFF2-40B4-BE49-F238E27FC236}">
                <a16:creationId xmlns:a16="http://schemas.microsoft.com/office/drawing/2014/main" id="{B9A90119-CBDC-E7FD-95B5-072768EE121D}"/>
              </a:ext>
            </a:extLst>
          </p:cNvPr>
          <p:cNvSpPr>
            <a:spLocks noGrp="1"/>
          </p:cNvSpPr>
          <p:nvPr>
            <p:ph idx="1"/>
          </p:nvPr>
        </p:nvSpPr>
        <p:spPr>
          <a:xfrm>
            <a:off x="4199455" y="196692"/>
            <a:ext cx="7992545" cy="6858000"/>
          </a:xfrm>
        </p:spPr>
        <p:txBody>
          <a:bodyPr>
            <a:normAutofit/>
          </a:bodyPr>
          <a:lstStyle/>
          <a:p>
            <a:pPr marL="0" lvl="0" indent="0">
              <a:buNone/>
            </a:pPr>
            <a:endParaRPr lang="tr-TR" dirty="0"/>
          </a:p>
          <a:p>
            <a:pPr lvl="0"/>
            <a:r>
              <a:rPr lang="tr-TR" dirty="0"/>
              <a:t>İşletim sistemi ve uygulamalar </a:t>
            </a:r>
            <a:r>
              <a:rPr lang="tr-TR" u="sng" dirty="0"/>
              <a:t>güncel</a:t>
            </a:r>
            <a:r>
              <a:rPr lang="tr-TR" dirty="0"/>
              <a:t> tutulmalıdır.</a:t>
            </a:r>
          </a:p>
          <a:p>
            <a:pPr lvl="0"/>
            <a:r>
              <a:rPr lang="tr-TR" dirty="0"/>
              <a:t>Herkese </a:t>
            </a:r>
            <a:r>
              <a:rPr lang="tr-TR" u="sng" dirty="0"/>
              <a:t>açık kablosuz ağlar</a:t>
            </a:r>
            <a:r>
              <a:rPr lang="tr-TR" dirty="0"/>
              <a:t>a bağlanmaktan kaçınılmalıdır. </a:t>
            </a:r>
          </a:p>
          <a:p>
            <a:pPr lvl="0"/>
            <a:r>
              <a:rPr lang="tr-TR" dirty="0"/>
              <a:t>Cep telefonu </a:t>
            </a:r>
            <a:r>
              <a:rPr lang="tr-TR" u="sng" dirty="0"/>
              <a:t>numarası gizli</a:t>
            </a:r>
            <a:r>
              <a:rPr lang="en-US" dirty="0"/>
              <a:t> </a:t>
            </a:r>
            <a:r>
              <a:rPr lang="tr-TR" dirty="0"/>
              <a:t>tutulmalıdır. </a:t>
            </a:r>
          </a:p>
          <a:p>
            <a:pPr lvl="0"/>
            <a:r>
              <a:rPr lang="tr-TR" u="sng" dirty="0"/>
              <a:t>Bilgi</a:t>
            </a:r>
            <a:r>
              <a:rPr lang="tr-TR" dirty="0"/>
              <a:t>ler iletişim ağlarında dikkatli paylaşılmalıdır.</a:t>
            </a:r>
          </a:p>
          <a:p>
            <a:pPr lvl="0"/>
            <a:r>
              <a:rPr lang="tr-TR" dirty="0"/>
              <a:t>Kişisel bilgiler, belgeler veya </a:t>
            </a:r>
            <a:r>
              <a:rPr lang="en-US" dirty="0" err="1"/>
              <a:t>önemli</a:t>
            </a:r>
            <a:r>
              <a:rPr lang="en-US" dirty="0"/>
              <a:t> </a:t>
            </a:r>
            <a:r>
              <a:rPr lang="tr-TR" dirty="0"/>
              <a:t>dosyalar </a:t>
            </a:r>
            <a:r>
              <a:rPr lang="tr-TR" u="sng" dirty="0"/>
              <a:t>telefonda saklanmamalı</a:t>
            </a:r>
            <a:r>
              <a:rPr lang="tr-TR" dirty="0"/>
              <a:t>dır. </a:t>
            </a:r>
            <a:endParaRPr lang="en-US" dirty="0"/>
          </a:p>
          <a:p>
            <a:pPr lvl="0"/>
            <a:r>
              <a:rPr lang="tr-TR" dirty="0"/>
              <a:t>Akıllı telefonlar elden çıkarılırken ilk satın alındıktan sonra yüklenen her şey silinmeli, telefon </a:t>
            </a:r>
            <a:r>
              <a:rPr lang="tr-TR" u="sng" dirty="0"/>
              <a:t>fabrika ayarları</a:t>
            </a:r>
            <a:r>
              <a:rPr lang="tr-TR" dirty="0"/>
              <a:t>na döndürülmelidir.</a:t>
            </a:r>
          </a:p>
          <a:p>
            <a:pPr marL="0" lvl="0" indent="0">
              <a:buNone/>
            </a:pPr>
            <a:endParaRPr lang="tr-TR" dirty="0"/>
          </a:p>
          <a:p>
            <a:endParaRPr lang="en-US" dirty="0"/>
          </a:p>
        </p:txBody>
      </p:sp>
      <p:pic>
        <p:nvPicPr>
          <p:cNvPr id="4" name="Picture 3">
            <a:extLst>
              <a:ext uri="{FF2B5EF4-FFF2-40B4-BE49-F238E27FC236}">
                <a16:creationId xmlns:a16="http://schemas.microsoft.com/office/drawing/2014/main" id="{46A128D3-0FF1-2B75-93DC-04F2E9902A5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flipH="1" flipV="1">
            <a:off x="415637" y="1878641"/>
            <a:ext cx="3206541" cy="4359175"/>
          </a:xfrm>
          <a:prstGeom prst="rect">
            <a:avLst/>
          </a:prstGeom>
          <a:noFill/>
          <a:ln>
            <a:noFill/>
          </a:ln>
        </p:spPr>
      </p:pic>
    </p:spTree>
    <p:extLst>
      <p:ext uri="{BB962C8B-B14F-4D97-AF65-F5344CB8AC3E}">
        <p14:creationId xmlns:p14="http://schemas.microsoft.com/office/powerpoint/2010/main" val="35714672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CFB70F-F400-07A3-6D42-FCE8A820ED41}"/>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A7EE7FEB-B94E-6820-CF58-60FA9CEC6B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E3778DBC-A7A9-13BA-5FDA-BE556DC5E0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A85A96C5-5E7A-B0BC-CB47-C35E9020FE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E12344BB-B7AD-A032-BE49-1E1F58D95C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02F6CF79-1AB8-0C95-2EC3-FBB1FE5A64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4DD5D6E3-FFCF-AF38-4739-503B04FDB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C3BB5086-BD70-31D2-F17E-4D356963CC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6295A2A-62B7-3682-2F06-49923C46540A}"/>
              </a:ext>
            </a:extLst>
          </p:cNvPr>
          <p:cNvSpPr>
            <a:spLocks noGrp="1"/>
          </p:cNvSpPr>
          <p:nvPr>
            <p:ph type="title"/>
          </p:nvPr>
        </p:nvSpPr>
        <p:spPr>
          <a:xfrm>
            <a:off x="312527" y="2709445"/>
            <a:ext cx="3412762" cy="927251"/>
          </a:xfrm>
        </p:spPr>
        <p:txBody>
          <a:bodyPr anchor="b">
            <a:normAutofit fontScale="90000"/>
          </a:bodyPr>
          <a:lstStyle/>
          <a:p>
            <a:pPr lvl="0"/>
            <a:r>
              <a:rPr lang="tr-TR" sz="3200" b="1" dirty="0">
                <a:solidFill>
                  <a:schemeClr val="bg1"/>
                </a:solidFill>
              </a:rPr>
              <a:t>Akıllı Telefon Kullanımı</a:t>
            </a:r>
          </a:p>
        </p:txBody>
      </p:sp>
      <p:sp>
        <p:nvSpPr>
          <p:cNvPr id="10" name="Content Placeholder 9">
            <a:extLst>
              <a:ext uri="{FF2B5EF4-FFF2-40B4-BE49-F238E27FC236}">
                <a16:creationId xmlns:a16="http://schemas.microsoft.com/office/drawing/2014/main" id="{CBA4A649-B3FC-09CF-B0A6-19503551C478}"/>
              </a:ext>
            </a:extLst>
          </p:cNvPr>
          <p:cNvSpPr>
            <a:spLocks noGrp="1"/>
          </p:cNvSpPr>
          <p:nvPr>
            <p:ph idx="1"/>
          </p:nvPr>
        </p:nvSpPr>
        <p:spPr>
          <a:xfrm>
            <a:off x="4199455" y="196692"/>
            <a:ext cx="7992545" cy="6858000"/>
          </a:xfrm>
        </p:spPr>
        <p:txBody>
          <a:bodyPr>
            <a:normAutofit lnSpcReduction="10000"/>
          </a:bodyPr>
          <a:lstStyle/>
          <a:p>
            <a:pPr lvl="0"/>
            <a:r>
              <a:rPr lang="tr-TR" dirty="0"/>
              <a:t>Film dosyasında </a:t>
            </a:r>
            <a:r>
              <a:rPr lang="tr-TR" u="sng" dirty="0"/>
              <a:t>coğrafi olarak etiket</a:t>
            </a:r>
            <a:r>
              <a:rPr lang="tr-TR" dirty="0"/>
              <a:t>lenen fotoğrafların sayısı sınırlandırılmalıdır.</a:t>
            </a:r>
          </a:p>
          <a:p>
            <a:pPr lvl="0"/>
            <a:r>
              <a:rPr lang="tr-TR" dirty="0"/>
              <a:t>Akıllı telefonlar kullanılmadığı sürelerde </a:t>
            </a:r>
            <a:r>
              <a:rPr lang="tr-TR" u="sng" dirty="0"/>
              <a:t>kilit</a:t>
            </a:r>
            <a:r>
              <a:rPr lang="tr-TR" dirty="0"/>
              <a:t>li tutulmalıdır.</a:t>
            </a:r>
          </a:p>
          <a:p>
            <a:pPr lvl="0"/>
            <a:r>
              <a:rPr lang="tr-TR" u="sng" dirty="0"/>
              <a:t>Güçlü parola</a:t>
            </a:r>
            <a:r>
              <a:rPr lang="tr-TR" dirty="0"/>
              <a:t>lar kullanılmalıdır.</a:t>
            </a:r>
          </a:p>
          <a:p>
            <a:pPr lvl="0"/>
            <a:r>
              <a:rPr lang="tr-TR" dirty="0"/>
              <a:t>Aygıtta bulunan </a:t>
            </a:r>
            <a:r>
              <a:rPr lang="tr-TR" u="sng" dirty="0"/>
              <a:t>güvenlik olanakları</a:t>
            </a:r>
            <a:r>
              <a:rPr lang="tr-TR" dirty="0"/>
              <a:t> (varsa) kullanılmalıdır.</a:t>
            </a:r>
          </a:p>
          <a:p>
            <a:pPr lvl="0"/>
            <a:r>
              <a:rPr lang="tr-TR" dirty="0"/>
              <a:t>Destekleniyorsa bir </a:t>
            </a:r>
            <a:r>
              <a:rPr lang="tr-TR" u="sng" dirty="0"/>
              <a:t>antivirüs uygulaması</a:t>
            </a:r>
            <a:r>
              <a:rPr lang="tr-TR" dirty="0"/>
              <a:t> kullanılmalıdır.</a:t>
            </a:r>
          </a:p>
          <a:p>
            <a:pPr lvl="0"/>
            <a:r>
              <a:rPr lang="tr-TR" u="sng" dirty="0"/>
              <a:t>Uygulama izinleri</a:t>
            </a:r>
            <a:r>
              <a:rPr lang="tr-TR" dirty="0"/>
              <a:t> yönetilmelidir; gerekli değilse mikrofon, kamera gibi izinler </a:t>
            </a:r>
            <a:r>
              <a:rPr lang="en-US" dirty="0" err="1"/>
              <a:t>ilgili</a:t>
            </a:r>
            <a:r>
              <a:rPr lang="en-US" dirty="0"/>
              <a:t> </a:t>
            </a:r>
            <a:r>
              <a:rPr lang="tr-TR" dirty="0"/>
              <a:t>uygulamaya açılmamalıdır.</a:t>
            </a:r>
          </a:p>
          <a:p>
            <a:pPr lvl="0"/>
            <a:r>
              <a:rPr lang="tr-TR" dirty="0"/>
              <a:t>Veriler düzenli olarak </a:t>
            </a:r>
            <a:r>
              <a:rPr lang="tr-TR" u="sng" dirty="0"/>
              <a:t>yedeklenmeli</a:t>
            </a:r>
            <a:r>
              <a:rPr lang="tr-TR" dirty="0"/>
              <a:t>dir.</a:t>
            </a:r>
          </a:p>
          <a:p>
            <a:pPr lvl="0"/>
            <a:r>
              <a:rPr lang="tr-TR" u="sng" dirty="0"/>
              <a:t>Telefon pili</a:t>
            </a:r>
            <a:r>
              <a:rPr lang="en-US" dirty="0"/>
              <a:t>,</a:t>
            </a:r>
            <a:r>
              <a:rPr lang="tr-TR" dirty="0"/>
              <a:t> bilgisayarınız ve arabanız gibi güvenilen bağlantı noktalarında doldurulmalıdır.</a:t>
            </a:r>
          </a:p>
          <a:p>
            <a:pPr lvl="0"/>
            <a:r>
              <a:rPr lang="tr-TR" u="sng" dirty="0"/>
              <a:t>İzin aşırılmış</a:t>
            </a:r>
            <a:r>
              <a:rPr lang="tr-TR" dirty="0"/>
              <a:t> (</a:t>
            </a:r>
            <a:r>
              <a:rPr lang="tr-TR" i="1" dirty="0" err="1"/>
              <a:t>jailbreak</a:t>
            </a:r>
            <a:r>
              <a:rPr lang="tr-TR" dirty="0"/>
              <a:t>) telefonlar kullanılmamalıdır.</a:t>
            </a:r>
          </a:p>
          <a:p>
            <a:endParaRPr lang="en-US" dirty="0"/>
          </a:p>
        </p:txBody>
      </p:sp>
      <p:pic>
        <p:nvPicPr>
          <p:cNvPr id="3" name="Picture 2">
            <a:extLst>
              <a:ext uri="{FF2B5EF4-FFF2-40B4-BE49-F238E27FC236}">
                <a16:creationId xmlns:a16="http://schemas.microsoft.com/office/drawing/2014/main" id="{BF42480F-2CBD-1D52-1635-3B7B4EE6D964}"/>
              </a:ext>
            </a:extLst>
          </p:cNvPr>
          <p:cNvPicPr>
            <a:picLocks noChangeAspect="1"/>
          </p:cNvPicPr>
          <p:nvPr/>
        </p:nvPicPr>
        <p:blipFill>
          <a:blip r:embed="rId3"/>
          <a:stretch>
            <a:fillRect/>
          </a:stretch>
        </p:blipFill>
        <p:spPr>
          <a:xfrm>
            <a:off x="866971" y="4169286"/>
            <a:ext cx="2068286" cy="2068286"/>
          </a:xfrm>
          <a:prstGeom prst="rect">
            <a:avLst/>
          </a:prstGeom>
          <a:pattFill prst="pct75">
            <a:fgClr>
              <a:schemeClr val="accent1"/>
            </a:fgClr>
            <a:bgClr>
              <a:schemeClr val="bg1"/>
            </a:bgClr>
          </a:pattFill>
        </p:spPr>
      </p:pic>
    </p:spTree>
    <p:extLst>
      <p:ext uri="{BB962C8B-B14F-4D97-AF65-F5344CB8AC3E}">
        <p14:creationId xmlns:p14="http://schemas.microsoft.com/office/powerpoint/2010/main" val="2788794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19940F3-7702-9AFC-FDF0-CDB26E336552}"/>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EA581B62-599F-61E8-1FE0-94A37F51F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249ADC84-0FD9-AEAC-BF28-545A1A04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D161E3C8-FF2E-5D32-D4A5-1061EAE58B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75277304-6B07-94C7-4121-7B42E658D9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CA5826EB-4555-C54E-FF4A-2BB5879EA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65ADFCBA-03B1-0682-C527-D109AB10D3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93053146-6B59-3967-7A39-F524A7A11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D14C2CA-FDE5-878F-4F6B-D4A97147FB78}"/>
              </a:ext>
            </a:extLst>
          </p:cNvPr>
          <p:cNvSpPr>
            <a:spLocks noGrp="1"/>
          </p:cNvSpPr>
          <p:nvPr>
            <p:ph type="title"/>
          </p:nvPr>
        </p:nvSpPr>
        <p:spPr>
          <a:xfrm>
            <a:off x="225442" y="1250994"/>
            <a:ext cx="3412762" cy="1134712"/>
          </a:xfrm>
        </p:spPr>
        <p:txBody>
          <a:bodyPr anchor="b">
            <a:normAutofit/>
          </a:bodyPr>
          <a:lstStyle/>
          <a:p>
            <a:pPr lvl="0"/>
            <a:r>
              <a:rPr lang="en-US" sz="3200" b="1" dirty="0">
                <a:solidFill>
                  <a:schemeClr val="bg1"/>
                </a:solidFill>
              </a:rPr>
              <a:t>Sanal </a:t>
            </a:r>
            <a:r>
              <a:rPr lang="en-US" sz="3200" b="1" dirty="0" err="1">
                <a:solidFill>
                  <a:schemeClr val="bg1"/>
                </a:solidFill>
              </a:rPr>
              <a:t>ortamdaki</a:t>
            </a:r>
            <a:r>
              <a:rPr lang="en-US" sz="3200" b="1" dirty="0">
                <a:solidFill>
                  <a:schemeClr val="bg1"/>
                </a:solidFill>
              </a:rPr>
              <a:t> </a:t>
            </a:r>
            <a:r>
              <a:rPr lang="en-US" sz="3200" b="1" dirty="0" err="1">
                <a:solidFill>
                  <a:schemeClr val="bg1"/>
                </a:solidFill>
              </a:rPr>
              <a:t>sosyal</a:t>
            </a:r>
            <a:r>
              <a:rPr lang="en-US" sz="3200" b="1" dirty="0">
                <a:solidFill>
                  <a:schemeClr val="bg1"/>
                </a:solidFill>
              </a:rPr>
              <a:t> </a:t>
            </a:r>
            <a:r>
              <a:rPr lang="en-US" sz="3200" b="1" dirty="0" err="1">
                <a:solidFill>
                  <a:schemeClr val="bg1"/>
                </a:solidFill>
              </a:rPr>
              <a:t>paylaşımlar</a:t>
            </a:r>
            <a:endParaRPr lang="tr-TR" sz="3200" b="1" dirty="0">
              <a:solidFill>
                <a:schemeClr val="bg1"/>
              </a:solidFill>
            </a:endParaRPr>
          </a:p>
        </p:txBody>
      </p:sp>
      <p:sp>
        <p:nvSpPr>
          <p:cNvPr id="10" name="Content Placeholder 9">
            <a:extLst>
              <a:ext uri="{FF2B5EF4-FFF2-40B4-BE49-F238E27FC236}">
                <a16:creationId xmlns:a16="http://schemas.microsoft.com/office/drawing/2014/main" id="{2159C57A-3B60-E28E-0548-3F0AE1A58130}"/>
              </a:ext>
            </a:extLst>
          </p:cNvPr>
          <p:cNvSpPr>
            <a:spLocks noGrp="1"/>
          </p:cNvSpPr>
          <p:nvPr>
            <p:ph idx="1"/>
          </p:nvPr>
        </p:nvSpPr>
        <p:spPr>
          <a:xfrm>
            <a:off x="4249316" y="903141"/>
            <a:ext cx="7992545" cy="5071994"/>
          </a:xfrm>
        </p:spPr>
        <p:txBody>
          <a:bodyPr>
            <a:normAutofit/>
          </a:bodyPr>
          <a:lstStyle/>
          <a:p>
            <a:pPr lvl="0"/>
            <a:r>
              <a:rPr lang="tr-TR" dirty="0"/>
              <a:t>Eğitim bilgileri (üniversite, lise, ilkokul vb.)</a:t>
            </a:r>
          </a:p>
          <a:p>
            <a:pPr lvl="0"/>
            <a:r>
              <a:rPr lang="tr-TR" dirty="0"/>
              <a:t>İşyeri bilgileri (yöneticiler, elemanlar, arkadaşlar, iş çevresi vb.)</a:t>
            </a:r>
          </a:p>
          <a:p>
            <a:pPr lvl="0"/>
            <a:r>
              <a:rPr lang="tr-TR" dirty="0"/>
              <a:t>Aile bilgileri (birinci derece yakınlar, ikinci derece yakınlar vb.)</a:t>
            </a:r>
          </a:p>
          <a:p>
            <a:pPr lvl="0"/>
            <a:r>
              <a:rPr lang="tr-TR" dirty="0"/>
              <a:t>Uğraşlar</a:t>
            </a:r>
          </a:p>
          <a:p>
            <a:pPr lvl="0"/>
            <a:r>
              <a:rPr lang="tr-TR" dirty="0"/>
              <a:t>Siyasi görüş</a:t>
            </a:r>
          </a:p>
          <a:p>
            <a:pPr lvl="0"/>
            <a:r>
              <a:rPr lang="tr-TR" dirty="0"/>
              <a:t>Sağlık durumu</a:t>
            </a:r>
          </a:p>
          <a:p>
            <a:pPr lvl="0"/>
            <a:r>
              <a:rPr lang="tr-TR" dirty="0"/>
              <a:t>Ticari değeri olan veriler</a:t>
            </a:r>
          </a:p>
          <a:p>
            <a:pPr lvl="0"/>
            <a:endParaRPr lang="tr-TR" dirty="0"/>
          </a:p>
          <a:p>
            <a:endParaRPr lang="en-US" dirty="0"/>
          </a:p>
        </p:txBody>
      </p:sp>
      <p:pic>
        <p:nvPicPr>
          <p:cNvPr id="3" name="Picture 2">
            <a:extLst>
              <a:ext uri="{FF2B5EF4-FFF2-40B4-BE49-F238E27FC236}">
                <a16:creationId xmlns:a16="http://schemas.microsoft.com/office/drawing/2014/main" id="{22C123ED-EC5E-4BE7-F2AA-EA75EE09CE31}"/>
              </a:ext>
            </a:extLst>
          </p:cNvPr>
          <p:cNvPicPr>
            <a:picLocks noChangeAspect="1"/>
          </p:cNvPicPr>
          <p:nvPr/>
        </p:nvPicPr>
        <p:blipFill>
          <a:blip r:embed="rId3"/>
          <a:stretch>
            <a:fillRect/>
          </a:stretch>
        </p:blipFill>
        <p:spPr>
          <a:xfrm>
            <a:off x="211490" y="4282823"/>
            <a:ext cx="3614835" cy="2063789"/>
          </a:xfrm>
          <a:prstGeom prst="rect">
            <a:avLst/>
          </a:prstGeom>
          <a:solidFill>
            <a:schemeClr val="accent1"/>
          </a:solidFill>
        </p:spPr>
      </p:pic>
    </p:spTree>
    <p:extLst>
      <p:ext uri="{BB962C8B-B14F-4D97-AF65-F5344CB8AC3E}">
        <p14:creationId xmlns:p14="http://schemas.microsoft.com/office/powerpoint/2010/main" val="32365580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9F9CB6F-27FF-DC28-9EAF-DC3938038135}"/>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7241EF2A-0C52-F5DF-B85D-BCBCBAA64D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4F14CA20-1F8E-3295-EA83-C7F7A41DE2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16D88501-99B1-E8B3-8AC0-341CC4321A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BB339A8E-9F94-93AA-AC4E-0DFAE07CF7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421E4681-FCB3-EC0A-0297-E028B3AF4B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9C32400C-19EB-68DC-B39D-8184734F2C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5E692137-379C-CAB3-43FD-5B38FB418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6B88BCD-E9EF-A9A0-32EE-50D66DA9186D}"/>
              </a:ext>
            </a:extLst>
          </p:cNvPr>
          <p:cNvSpPr>
            <a:spLocks noGrp="1"/>
          </p:cNvSpPr>
          <p:nvPr>
            <p:ph type="title"/>
          </p:nvPr>
        </p:nvSpPr>
        <p:spPr>
          <a:xfrm>
            <a:off x="312527" y="1554682"/>
            <a:ext cx="3412762" cy="2071010"/>
          </a:xfrm>
        </p:spPr>
        <p:txBody>
          <a:bodyPr anchor="b">
            <a:normAutofit fontScale="90000"/>
          </a:bodyPr>
          <a:lstStyle/>
          <a:p>
            <a:pPr lvl="0"/>
            <a:r>
              <a:rPr lang="en-US" sz="3200" b="1" dirty="0" err="1">
                <a:solidFill>
                  <a:schemeClr val="bg1"/>
                </a:solidFill>
              </a:rPr>
              <a:t>Sosyal</a:t>
            </a:r>
            <a:r>
              <a:rPr lang="en-US" sz="3200" b="1" dirty="0">
                <a:solidFill>
                  <a:schemeClr val="bg1"/>
                </a:solidFill>
              </a:rPr>
              <a:t> </a:t>
            </a:r>
            <a:r>
              <a:rPr lang="en-US" sz="3200" b="1" dirty="0" err="1">
                <a:solidFill>
                  <a:schemeClr val="bg1"/>
                </a:solidFill>
              </a:rPr>
              <a:t>Paylaşım</a:t>
            </a:r>
            <a:r>
              <a:rPr lang="en-US" sz="3200" b="1" dirty="0">
                <a:solidFill>
                  <a:schemeClr val="bg1"/>
                </a:solidFill>
              </a:rPr>
              <a:t> </a:t>
            </a:r>
            <a:r>
              <a:rPr lang="en-US" sz="3200" b="1" dirty="0" err="1">
                <a:solidFill>
                  <a:schemeClr val="bg1"/>
                </a:solidFill>
              </a:rPr>
              <a:t>ve</a:t>
            </a:r>
            <a:r>
              <a:rPr lang="en-US" sz="3200" b="1" dirty="0">
                <a:solidFill>
                  <a:schemeClr val="bg1"/>
                </a:solidFill>
              </a:rPr>
              <a:t> </a:t>
            </a:r>
            <a:r>
              <a:rPr lang="en-US" sz="3200" b="1" dirty="0" err="1">
                <a:solidFill>
                  <a:schemeClr val="bg1"/>
                </a:solidFill>
              </a:rPr>
              <a:t>İletişim</a:t>
            </a:r>
            <a:r>
              <a:rPr lang="en-US" sz="3200" b="1" dirty="0">
                <a:solidFill>
                  <a:schemeClr val="bg1"/>
                </a:solidFill>
              </a:rPr>
              <a:t> </a:t>
            </a:r>
            <a:r>
              <a:rPr lang="en-US" sz="3200" b="1" dirty="0" err="1">
                <a:solidFill>
                  <a:schemeClr val="bg1"/>
                </a:solidFill>
              </a:rPr>
              <a:t>Uygulamalarını</a:t>
            </a:r>
            <a:r>
              <a:rPr lang="en-US" sz="3200" b="1" dirty="0">
                <a:solidFill>
                  <a:schemeClr val="bg1"/>
                </a:solidFill>
              </a:rPr>
              <a:t> Neden </a:t>
            </a:r>
            <a:r>
              <a:rPr lang="en-US" sz="3200" b="1" dirty="0" err="1">
                <a:solidFill>
                  <a:schemeClr val="bg1"/>
                </a:solidFill>
              </a:rPr>
              <a:t>Kullanıyoruz</a:t>
            </a:r>
            <a:r>
              <a:rPr lang="en-US" sz="3200" b="1" dirty="0">
                <a:solidFill>
                  <a:schemeClr val="bg1"/>
                </a:solidFill>
              </a:rPr>
              <a:t>?</a:t>
            </a:r>
          </a:p>
        </p:txBody>
      </p:sp>
      <p:sp>
        <p:nvSpPr>
          <p:cNvPr id="10" name="Content Placeholder 9">
            <a:extLst>
              <a:ext uri="{FF2B5EF4-FFF2-40B4-BE49-F238E27FC236}">
                <a16:creationId xmlns:a16="http://schemas.microsoft.com/office/drawing/2014/main" id="{3C46E963-801E-1586-3B21-871C5C39BDED}"/>
              </a:ext>
            </a:extLst>
          </p:cNvPr>
          <p:cNvSpPr>
            <a:spLocks noGrp="1"/>
          </p:cNvSpPr>
          <p:nvPr>
            <p:ph idx="1"/>
          </p:nvPr>
        </p:nvSpPr>
        <p:spPr>
          <a:xfrm>
            <a:off x="4196407" y="882492"/>
            <a:ext cx="7992545" cy="3852794"/>
          </a:xfrm>
        </p:spPr>
        <p:txBody>
          <a:bodyPr>
            <a:normAutofit/>
          </a:bodyPr>
          <a:lstStyle/>
          <a:p>
            <a:pPr lvl="0"/>
            <a:endParaRPr lang="tr-TR" dirty="0"/>
          </a:p>
          <a:p>
            <a:pPr lvl="0"/>
            <a:endParaRPr lang="tr-TR" dirty="0"/>
          </a:p>
          <a:p>
            <a:pPr lvl="0"/>
            <a:r>
              <a:rPr lang="tr-TR" u="sng" dirty="0"/>
              <a:t>İletişim</a:t>
            </a:r>
            <a:r>
              <a:rPr lang="tr-TR" dirty="0"/>
              <a:t> kolaylığı sağlaması</a:t>
            </a:r>
          </a:p>
          <a:p>
            <a:pPr lvl="0"/>
            <a:r>
              <a:rPr lang="tr-TR" dirty="0"/>
              <a:t>Bilgiye </a:t>
            </a:r>
            <a:r>
              <a:rPr lang="tr-TR" u="sng" dirty="0"/>
              <a:t>hızlı</a:t>
            </a:r>
            <a:r>
              <a:rPr lang="tr-TR" dirty="0"/>
              <a:t> erişilebilmesi</a:t>
            </a:r>
          </a:p>
          <a:p>
            <a:pPr lvl="0"/>
            <a:r>
              <a:rPr lang="tr-TR" u="sng" dirty="0"/>
              <a:t>Sosyalleşme</a:t>
            </a:r>
            <a:r>
              <a:rPr lang="tr-TR" dirty="0"/>
              <a:t> aracı olması</a:t>
            </a:r>
          </a:p>
          <a:p>
            <a:pPr lvl="0"/>
            <a:r>
              <a:rPr lang="tr-TR" dirty="0"/>
              <a:t>Çoğu uygulamanın </a:t>
            </a:r>
            <a:r>
              <a:rPr lang="tr-TR" u="sng" dirty="0"/>
              <a:t>ücretsiz</a:t>
            </a:r>
            <a:r>
              <a:rPr lang="tr-TR" dirty="0"/>
              <a:t> olması</a:t>
            </a:r>
          </a:p>
          <a:p>
            <a:endParaRPr lang="en-US" dirty="0"/>
          </a:p>
        </p:txBody>
      </p:sp>
    </p:spTree>
    <p:extLst>
      <p:ext uri="{BB962C8B-B14F-4D97-AF65-F5344CB8AC3E}">
        <p14:creationId xmlns:p14="http://schemas.microsoft.com/office/powerpoint/2010/main" val="2861285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9A8DAD3-4002-A1BC-012C-512842559F75}"/>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833D94BE-42FE-782B-DCA7-61FE5EE3E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5607D74B-337C-F0E9-2276-D723C328FC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15FA253D-1F31-9155-171C-2C3D0418D2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BFF6F333-145B-FC57-501C-E39F9455C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A1B45BEB-6FCD-A9ED-AD1F-AD616812E3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55C9B1B0-4B20-06AE-43E6-EE04E1599D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98029C42-2793-3BF8-B52C-4BB1348C3B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A86B047-DF93-738F-B72B-FDB409E63635}"/>
              </a:ext>
            </a:extLst>
          </p:cNvPr>
          <p:cNvSpPr>
            <a:spLocks noGrp="1"/>
          </p:cNvSpPr>
          <p:nvPr>
            <p:ph type="title"/>
          </p:nvPr>
        </p:nvSpPr>
        <p:spPr>
          <a:xfrm>
            <a:off x="312527" y="1554682"/>
            <a:ext cx="3412762" cy="2071010"/>
          </a:xfrm>
        </p:spPr>
        <p:txBody>
          <a:bodyPr anchor="b">
            <a:normAutofit fontScale="90000"/>
          </a:bodyPr>
          <a:lstStyle/>
          <a:p>
            <a:pPr lvl="0"/>
            <a:r>
              <a:rPr lang="en-US" sz="3200" b="1" dirty="0" err="1">
                <a:solidFill>
                  <a:schemeClr val="bg1"/>
                </a:solidFill>
              </a:rPr>
              <a:t>Sosyal</a:t>
            </a:r>
            <a:r>
              <a:rPr lang="en-US" sz="3200" b="1" dirty="0">
                <a:solidFill>
                  <a:schemeClr val="bg1"/>
                </a:solidFill>
              </a:rPr>
              <a:t> </a:t>
            </a:r>
            <a:r>
              <a:rPr lang="en-US" sz="3200" b="1" dirty="0" err="1">
                <a:solidFill>
                  <a:schemeClr val="bg1"/>
                </a:solidFill>
              </a:rPr>
              <a:t>Paylaşım</a:t>
            </a:r>
            <a:r>
              <a:rPr lang="en-US" sz="3200" b="1" dirty="0">
                <a:solidFill>
                  <a:schemeClr val="bg1"/>
                </a:solidFill>
              </a:rPr>
              <a:t> </a:t>
            </a:r>
            <a:r>
              <a:rPr lang="en-US" sz="3200" b="1" dirty="0" err="1">
                <a:solidFill>
                  <a:schemeClr val="bg1"/>
                </a:solidFill>
              </a:rPr>
              <a:t>ve</a:t>
            </a:r>
            <a:r>
              <a:rPr lang="en-US" sz="3200" b="1" dirty="0">
                <a:solidFill>
                  <a:schemeClr val="bg1"/>
                </a:solidFill>
              </a:rPr>
              <a:t> </a:t>
            </a:r>
            <a:r>
              <a:rPr lang="en-US" sz="3200" b="1" dirty="0" err="1">
                <a:solidFill>
                  <a:schemeClr val="bg1"/>
                </a:solidFill>
              </a:rPr>
              <a:t>İletişim</a:t>
            </a:r>
            <a:r>
              <a:rPr lang="en-US" sz="3200" b="1" dirty="0">
                <a:solidFill>
                  <a:schemeClr val="bg1"/>
                </a:solidFill>
              </a:rPr>
              <a:t> </a:t>
            </a:r>
            <a:r>
              <a:rPr lang="en-US" sz="3200" b="1" dirty="0" err="1">
                <a:solidFill>
                  <a:schemeClr val="bg1"/>
                </a:solidFill>
              </a:rPr>
              <a:t>Uygulamalarının</a:t>
            </a:r>
            <a:r>
              <a:rPr lang="en-US" sz="3200" b="1" dirty="0">
                <a:solidFill>
                  <a:schemeClr val="bg1"/>
                </a:solidFill>
              </a:rPr>
              <a:t> </a:t>
            </a:r>
            <a:r>
              <a:rPr lang="en-US" sz="3200" b="1" dirty="0" err="1">
                <a:solidFill>
                  <a:schemeClr val="bg1"/>
                </a:solidFill>
              </a:rPr>
              <a:t>Kullanımında</a:t>
            </a:r>
            <a:r>
              <a:rPr lang="en-US" sz="3200" b="1" dirty="0">
                <a:solidFill>
                  <a:schemeClr val="bg1"/>
                </a:solidFill>
              </a:rPr>
              <a:t> </a:t>
            </a:r>
            <a:r>
              <a:rPr lang="en-US" sz="3200" b="1" dirty="0" err="1">
                <a:solidFill>
                  <a:schemeClr val="bg1"/>
                </a:solidFill>
              </a:rPr>
              <a:t>Nelere</a:t>
            </a:r>
            <a:r>
              <a:rPr lang="en-US" sz="3200" b="1" dirty="0">
                <a:solidFill>
                  <a:schemeClr val="bg1"/>
                </a:solidFill>
              </a:rPr>
              <a:t> </a:t>
            </a:r>
            <a:r>
              <a:rPr lang="en-US" sz="3200" b="1" dirty="0" err="1">
                <a:solidFill>
                  <a:schemeClr val="bg1"/>
                </a:solidFill>
              </a:rPr>
              <a:t>Dikkat</a:t>
            </a:r>
            <a:r>
              <a:rPr lang="en-US" sz="3200" b="1" dirty="0">
                <a:solidFill>
                  <a:schemeClr val="bg1"/>
                </a:solidFill>
              </a:rPr>
              <a:t> </a:t>
            </a:r>
            <a:r>
              <a:rPr lang="en-US" sz="3200" b="1" dirty="0" err="1">
                <a:solidFill>
                  <a:schemeClr val="bg1"/>
                </a:solidFill>
              </a:rPr>
              <a:t>Etmeliyiz</a:t>
            </a:r>
            <a:r>
              <a:rPr lang="en-US" sz="3200" b="1" dirty="0">
                <a:solidFill>
                  <a:schemeClr val="bg1"/>
                </a:solidFill>
              </a:rPr>
              <a:t>?</a:t>
            </a:r>
          </a:p>
        </p:txBody>
      </p:sp>
      <p:sp>
        <p:nvSpPr>
          <p:cNvPr id="10" name="Content Placeholder 9">
            <a:extLst>
              <a:ext uri="{FF2B5EF4-FFF2-40B4-BE49-F238E27FC236}">
                <a16:creationId xmlns:a16="http://schemas.microsoft.com/office/drawing/2014/main" id="{4B2C86D6-119F-9E42-3E82-B3F8F519A971}"/>
              </a:ext>
            </a:extLst>
          </p:cNvPr>
          <p:cNvSpPr>
            <a:spLocks noGrp="1"/>
          </p:cNvSpPr>
          <p:nvPr>
            <p:ph idx="1"/>
          </p:nvPr>
        </p:nvSpPr>
        <p:spPr>
          <a:xfrm>
            <a:off x="4199455" y="196692"/>
            <a:ext cx="7992545" cy="6858000"/>
          </a:xfrm>
        </p:spPr>
        <p:txBody>
          <a:bodyPr>
            <a:normAutofit/>
          </a:bodyPr>
          <a:lstStyle/>
          <a:p>
            <a:pPr lvl="0"/>
            <a:endParaRPr lang="tr-TR" dirty="0"/>
          </a:p>
          <a:p>
            <a:pPr marL="0" lvl="0" indent="0">
              <a:buNone/>
            </a:pPr>
            <a:endParaRPr lang="tr-TR" dirty="0"/>
          </a:p>
          <a:p>
            <a:pPr lvl="0"/>
            <a:r>
              <a:rPr lang="tr-TR" dirty="0"/>
              <a:t>Kullanılan hesaplarda </a:t>
            </a:r>
            <a:r>
              <a:rPr lang="tr-TR" u="sng" dirty="0"/>
              <a:t>iki aşamalı </a:t>
            </a:r>
            <a:r>
              <a:rPr lang="en-US" u="sng" dirty="0"/>
              <a:t>(</a:t>
            </a:r>
            <a:r>
              <a:rPr lang="en-US" u="sng" dirty="0" err="1"/>
              <a:t>ya</a:t>
            </a:r>
            <a:r>
              <a:rPr lang="en-US" u="sng" dirty="0"/>
              <a:t> da </a:t>
            </a:r>
            <a:r>
              <a:rPr lang="en-US" u="sng" dirty="0" err="1"/>
              <a:t>çoklu</a:t>
            </a:r>
            <a:r>
              <a:rPr lang="en-US" u="sng" dirty="0"/>
              <a:t>) </a:t>
            </a:r>
            <a:r>
              <a:rPr lang="tr-TR" u="sng" dirty="0"/>
              <a:t>doğrulama</a:t>
            </a:r>
            <a:r>
              <a:rPr lang="tr-TR" dirty="0"/>
              <a:t> yöntemi yeğlenmelidir.</a:t>
            </a:r>
          </a:p>
          <a:p>
            <a:pPr lvl="0"/>
            <a:r>
              <a:rPr lang="tr-TR" dirty="0"/>
              <a:t>Paylaşılan </a:t>
            </a:r>
            <a:r>
              <a:rPr lang="tr-TR" u="sng" dirty="0"/>
              <a:t>bilgiler, resimler ve görüntüler </a:t>
            </a:r>
            <a:r>
              <a:rPr lang="tr-TR" dirty="0"/>
              <a:t>dolandırıcılar ve suç örgütleri için çok şey anlatabilir; dikkatli olunmalıdır.</a:t>
            </a:r>
          </a:p>
          <a:p>
            <a:pPr lvl="0"/>
            <a:r>
              <a:rPr lang="tr-TR" u="sng" dirty="0"/>
              <a:t>Gizlilik ayarları</a:t>
            </a:r>
            <a:r>
              <a:rPr lang="tr-TR" dirty="0"/>
              <a:t> (herkese açık, sadece arkadaşlara açık gibi) denetlenmeli, izinler </a:t>
            </a:r>
            <a:r>
              <a:rPr lang="en-US" dirty="0" err="1"/>
              <a:t>sınırlı</a:t>
            </a:r>
            <a:r>
              <a:rPr lang="en-US" dirty="0"/>
              <a:t> </a:t>
            </a:r>
            <a:r>
              <a:rPr lang="en-US" dirty="0" err="1"/>
              <a:t>verilmelidir</a:t>
            </a:r>
            <a:r>
              <a:rPr lang="tr-TR" dirty="0"/>
              <a:t>.</a:t>
            </a:r>
          </a:p>
          <a:p>
            <a:endParaRPr lang="en-US" dirty="0"/>
          </a:p>
        </p:txBody>
      </p:sp>
    </p:spTree>
    <p:extLst>
      <p:ext uri="{BB962C8B-B14F-4D97-AF65-F5344CB8AC3E}">
        <p14:creationId xmlns:p14="http://schemas.microsoft.com/office/powerpoint/2010/main" val="180047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CE1B662-28A5-917F-EDCA-B14689F07049}"/>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9FDC6F1E-BF97-895E-F078-F4BA1DAFCF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0F3D555B-8CC5-9B84-936C-15A5E5CC76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39556745-913A-8974-58AB-0ABB63ED15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D0B0829F-A47F-FDC9-FB87-6649F927B0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32056E29-01BC-18DC-9488-E3C9A97B7B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D6983362-DCD0-9935-9619-3B2B0B30EB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77C01F61-F805-A689-6334-ED22703F1D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4A7C26F-2777-D936-E356-40295FE8B2A7}"/>
              </a:ext>
            </a:extLst>
          </p:cNvPr>
          <p:cNvSpPr>
            <a:spLocks noGrp="1"/>
          </p:cNvSpPr>
          <p:nvPr>
            <p:ph type="title"/>
          </p:nvPr>
        </p:nvSpPr>
        <p:spPr>
          <a:xfrm>
            <a:off x="312527" y="1554682"/>
            <a:ext cx="3412762" cy="2071010"/>
          </a:xfrm>
        </p:spPr>
        <p:txBody>
          <a:bodyPr anchor="b">
            <a:normAutofit/>
          </a:bodyPr>
          <a:lstStyle/>
          <a:p>
            <a:pPr lvl="0"/>
            <a:r>
              <a:rPr lang="en-US" sz="3200" b="1" dirty="0" err="1">
                <a:solidFill>
                  <a:schemeClr val="bg1"/>
                </a:solidFill>
              </a:rPr>
              <a:t>Kablosuz</a:t>
            </a:r>
            <a:r>
              <a:rPr lang="en-US" sz="3200" b="1" dirty="0">
                <a:solidFill>
                  <a:schemeClr val="bg1"/>
                </a:solidFill>
              </a:rPr>
              <a:t> </a:t>
            </a:r>
            <a:r>
              <a:rPr lang="en-US" sz="3200" b="1" dirty="0" err="1">
                <a:solidFill>
                  <a:schemeClr val="bg1"/>
                </a:solidFill>
              </a:rPr>
              <a:t>Ağlarda</a:t>
            </a:r>
            <a:r>
              <a:rPr lang="en-US" sz="3200" b="1" dirty="0">
                <a:solidFill>
                  <a:schemeClr val="bg1"/>
                </a:solidFill>
              </a:rPr>
              <a:t> </a:t>
            </a:r>
            <a:r>
              <a:rPr lang="en-US" sz="3200" b="1" dirty="0" err="1">
                <a:solidFill>
                  <a:schemeClr val="bg1"/>
                </a:solidFill>
              </a:rPr>
              <a:t>İletişim</a:t>
            </a:r>
            <a:r>
              <a:rPr lang="en-US" sz="3200" b="1" dirty="0">
                <a:solidFill>
                  <a:schemeClr val="bg1"/>
                </a:solidFill>
              </a:rPr>
              <a:t> </a:t>
            </a:r>
            <a:r>
              <a:rPr lang="en-US" sz="3200" b="1" dirty="0" err="1">
                <a:solidFill>
                  <a:schemeClr val="bg1"/>
                </a:solidFill>
              </a:rPr>
              <a:t>Güvenliği</a:t>
            </a:r>
            <a:endParaRPr lang="en-US" sz="3200" b="1" dirty="0">
              <a:solidFill>
                <a:schemeClr val="bg1"/>
              </a:solidFill>
            </a:endParaRPr>
          </a:p>
        </p:txBody>
      </p:sp>
      <p:sp>
        <p:nvSpPr>
          <p:cNvPr id="10" name="Content Placeholder 9">
            <a:extLst>
              <a:ext uri="{FF2B5EF4-FFF2-40B4-BE49-F238E27FC236}">
                <a16:creationId xmlns:a16="http://schemas.microsoft.com/office/drawing/2014/main" id="{9702A2FE-43EF-D606-CAFE-DBF13665A9F4}"/>
              </a:ext>
            </a:extLst>
          </p:cNvPr>
          <p:cNvSpPr>
            <a:spLocks noGrp="1"/>
          </p:cNvSpPr>
          <p:nvPr>
            <p:ph idx="1"/>
          </p:nvPr>
        </p:nvSpPr>
        <p:spPr>
          <a:xfrm>
            <a:off x="4199455" y="196692"/>
            <a:ext cx="7992545" cy="6858000"/>
          </a:xfrm>
        </p:spPr>
        <p:txBody>
          <a:bodyPr>
            <a:normAutofit/>
          </a:bodyPr>
          <a:lstStyle/>
          <a:p>
            <a:pPr lvl="0"/>
            <a:endParaRPr lang="tr-TR" dirty="0"/>
          </a:p>
          <a:p>
            <a:pPr marL="0" lvl="0" indent="0">
              <a:buNone/>
            </a:pPr>
            <a:endParaRPr lang="tr-TR" dirty="0"/>
          </a:p>
          <a:p>
            <a:pPr marL="0" lvl="0" indent="0">
              <a:buNone/>
            </a:pPr>
            <a:r>
              <a:rPr lang="tr-TR" dirty="0"/>
              <a:t>Kablosuz ağlar diğer ağlara göre daha korunmasız olarak konumlandırılmış olabilir. </a:t>
            </a:r>
          </a:p>
          <a:p>
            <a:pPr lvl="0"/>
            <a:r>
              <a:rPr lang="tr-TR" dirty="0"/>
              <a:t>Halka açık yerlerde kablosuz bağlantı ile ücretsiz İnternet kullanımında dikkatli olunmalıdır. Bu tip bağlantıların pek çoğu güvenlik risklerine açıktır; </a:t>
            </a:r>
            <a:r>
              <a:rPr lang="tr-TR" u="sng" dirty="0"/>
              <a:t>çoğu bağlantı şifresiz</a:t>
            </a:r>
            <a:r>
              <a:rPr lang="tr-TR" dirty="0"/>
              <a:t>dir. </a:t>
            </a:r>
          </a:p>
          <a:p>
            <a:pPr lvl="0"/>
            <a:r>
              <a:rPr lang="tr-TR" dirty="0"/>
              <a:t>İstemcide, </a:t>
            </a:r>
            <a:r>
              <a:rPr lang="tr-TR" u="sng" dirty="0"/>
              <a:t>doğrudan bağlan</a:t>
            </a:r>
            <a:r>
              <a:rPr lang="en-US" u="sng" dirty="0"/>
              <a:t>ma</a:t>
            </a:r>
            <a:r>
              <a:rPr lang="tr-TR" dirty="0"/>
              <a:t> (otomatik bağlantı) seçeneği kullanılmamalı, bağlantı denetimli yapılmalıdır.</a:t>
            </a:r>
          </a:p>
          <a:p>
            <a:endParaRPr lang="en-US" dirty="0"/>
          </a:p>
        </p:txBody>
      </p:sp>
      <p:pic>
        <p:nvPicPr>
          <p:cNvPr id="3" name="Picture 2">
            <a:extLst>
              <a:ext uri="{FF2B5EF4-FFF2-40B4-BE49-F238E27FC236}">
                <a16:creationId xmlns:a16="http://schemas.microsoft.com/office/drawing/2014/main" id="{3E2E7A37-F7BA-3617-5A01-2B91E58C0DDF}"/>
              </a:ext>
            </a:extLst>
          </p:cNvPr>
          <p:cNvPicPr>
            <a:picLocks noChangeAspect="1"/>
          </p:cNvPicPr>
          <p:nvPr/>
        </p:nvPicPr>
        <p:blipFill>
          <a:blip r:embed="rId3"/>
          <a:stretch>
            <a:fillRect/>
          </a:stretch>
        </p:blipFill>
        <p:spPr>
          <a:xfrm>
            <a:off x="856867" y="4050180"/>
            <a:ext cx="2166257" cy="2177254"/>
          </a:xfrm>
          <a:prstGeom prst="rect">
            <a:avLst/>
          </a:prstGeom>
          <a:pattFill prst="pct90">
            <a:fgClr>
              <a:schemeClr val="accent1"/>
            </a:fgClr>
            <a:bgClr>
              <a:schemeClr val="bg1"/>
            </a:bgClr>
          </a:pattFill>
        </p:spPr>
      </p:pic>
    </p:spTree>
    <p:extLst>
      <p:ext uri="{BB962C8B-B14F-4D97-AF65-F5344CB8AC3E}">
        <p14:creationId xmlns:p14="http://schemas.microsoft.com/office/powerpoint/2010/main" val="36705128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CE2E5FB-5A43-32DD-7C12-E4B0A8969EAF}"/>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9824E8AF-3740-E157-09D4-F54CD119F5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CAEC9985-02FC-0FE4-EF0D-C035785C5C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4A79AB26-A0DE-141A-E7C8-C8921666DC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026E0439-AFC1-1541-B436-83AE254EBC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04B0370E-8136-8C2A-AA1C-9045A7BE47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3F1D0B50-7520-4E8D-6E57-92BD38BFF5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CAB7E0CF-623D-01AB-F782-6EF75ACF2C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1A0AE0F-2431-0268-4D2B-85A1C4E58F6E}"/>
              </a:ext>
            </a:extLst>
          </p:cNvPr>
          <p:cNvSpPr>
            <a:spLocks noGrp="1"/>
          </p:cNvSpPr>
          <p:nvPr>
            <p:ph type="title"/>
          </p:nvPr>
        </p:nvSpPr>
        <p:spPr>
          <a:xfrm>
            <a:off x="312527" y="1554682"/>
            <a:ext cx="3412762" cy="2071010"/>
          </a:xfrm>
        </p:spPr>
        <p:txBody>
          <a:bodyPr anchor="b">
            <a:normAutofit/>
          </a:bodyPr>
          <a:lstStyle/>
          <a:p>
            <a:pPr lvl="0"/>
            <a:r>
              <a:rPr lang="en-US" sz="3200" b="1" dirty="0">
                <a:solidFill>
                  <a:schemeClr val="bg1"/>
                </a:solidFill>
              </a:rPr>
              <a:t>Modem </a:t>
            </a:r>
            <a:r>
              <a:rPr lang="en-US" sz="3200" b="1" dirty="0" err="1">
                <a:solidFill>
                  <a:schemeClr val="bg1"/>
                </a:solidFill>
              </a:rPr>
              <a:t>Güvenliği</a:t>
            </a:r>
            <a:endParaRPr lang="en-US" sz="3200" b="1" dirty="0">
              <a:solidFill>
                <a:schemeClr val="bg1"/>
              </a:solidFill>
            </a:endParaRPr>
          </a:p>
        </p:txBody>
      </p:sp>
      <p:sp>
        <p:nvSpPr>
          <p:cNvPr id="10" name="Content Placeholder 9">
            <a:extLst>
              <a:ext uri="{FF2B5EF4-FFF2-40B4-BE49-F238E27FC236}">
                <a16:creationId xmlns:a16="http://schemas.microsoft.com/office/drawing/2014/main" id="{074BA1C7-D538-A5DA-0CBB-4D42D714CAD2}"/>
              </a:ext>
            </a:extLst>
          </p:cNvPr>
          <p:cNvSpPr>
            <a:spLocks noGrp="1"/>
          </p:cNvSpPr>
          <p:nvPr>
            <p:ph idx="1"/>
          </p:nvPr>
        </p:nvSpPr>
        <p:spPr>
          <a:xfrm>
            <a:off x="4199455" y="196692"/>
            <a:ext cx="7992545" cy="6858000"/>
          </a:xfrm>
        </p:spPr>
        <p:txBody>
          <a:bodyPr>
            <a:normAutofit/>
          </a:bodyPr>
          <a:lstStyle/>
          <a:p>
            <a:pPr lvl="0"/>
            <a:r>
              <a:rPr lang="en-US" dirty="0"/>
              <a:t>İ</a:t>
            </a:r>
            <a:r>
              <a:rPr lang="tr-TR" dirty="0" err="1"/>
              <a:t>lk</a:t>
            </a:r>
            <a:r>
              <a:rPr lang="tr-TR" dirty="0"/>
              <a:t> </a:t>
            </a:r>
            <a:r>
              <a:rPr lang="tr-TR" u="sng" dirty="0"/>
              <a:t>modem parolası</a:t>
            </a:r>
            <a:r>
              <a:rPr lang="tr-TR" dirty="0"/>
              <a:t> değiştirilmelidir. </a:t>
            </a:r>
          </a:p>
          <a:p>
            <a:pPr lvl="0"/>
            <a:r>
              <a:rPr lang="tr-TR" dirty="0"/>
              <a:t>Kablosuz ağın güvenliğini sağlamak için her zaman </a:t>
            </a:r>
            <a:r>
              <a:rPr lang="tr-TR" u="sng" dirty="0"/>
              <a:t>WPA2</a:t>
            </a:r>
            <a:r>
              <a:rPr lang="tr-TR" dirty="0"/>
              <a:t> kullanılmalıdır.</a:t>
            </a:r>
          </a:p>
          <a:p>
            <a:pPr lvl="0"/>
            <a:r>
              <a:rPr lang="tr-TR" dirty="0"/>
              <a:t>Kablosuz </a:t>
            </a:r>
            <a:r>
              <a:rPr lang="tr-TR" u="sng" dirty="0"/>
              <a:t>ağ adres bilgileri </a:t>
            </a:r>
            <a:r>
              <a:rPr lang="tr-TR" dirty="0"/>
              <a:t>dış dünyadan gizlenmelidir.</a:t>
            </a:r>
          </a:p>
          <a:p>
            <a:pPr lvl="0"/>
            <a:r>
              <a:rPr lang="tr-TR" dirty="0"/>
              <a:t>WPS (yönlendirici üzerindeki bir düğmeyle </a:t>
            </a:r>
            <a:r>
              <a:rPr lang="tr-TR" u="sng" dirty="0"/>
              <a:t>parola olmadan -doğrudan- bağlanma</a:t>
            </a:r>
            <a:r>
              <a:rPr lang="tr-TR" dirty="0"/>
              <a:t>) devre dışı bırakılmalıdır. </a:t>
            </a:r>
          </a:p>
          <a:p>
            <a:pPr lvl="0"/>
            <a:r>
              <a:rPr lang="tr-TR" u="sng" dirty="0"/>
              <a:t>Riskli veya doğrulanmamış hizmetler </a:t>
            </a:r>
            <a:r>
              <a:rPr lang="tr-TR" dirty="0"/>
              <a:t>kullanılmamalıdır (Örneğin; Evrensel Tak ve Çalıştır (</a:t>
            </a:r>
            <a:r>
              <a:rPr lang="tr-TR" dirty="0" err="1"/>
              <a:t>UPnP</a:t>
            </a:r>
            <a:r>
              <a:rPr lang="tr-TR" dirty="0"/>
              <a:t>), uçtan uca ağ bağlantısı için TCP/IP kullanan dağıtımlı, açık bir ağ standardıdır.)</a:t>
            </a:r>
          </a:p>
          <a:p>
            <a:endParaRPr lang="en-US" dirty="0"/>
          </a:p>
        </p:txBody>
      </p:sp>
      <p:pic>
        <p:nvPicPr>
          <p:cNvPr id="3" name="Picture 2">
            <a:extLst>
              <a:ext uri="{FF2B5EF4-FFF2-40B4-BE49-F238E27FC236}">
                <a16:creationId xmlns:a16="http://schemas.microsoft.com/office/drawing/2014/main" id="{17AEB233-9797-31F9-29DC-0C9AA62C95F2}"/>
              </a:ext>
            </a:extLst>
          </p:cNvPr>
          <p:cNvPicPr>
            <a:picLocks noChangeAspect="1"/>
          </p:cNvPicPr>
          <p:nvPr/>
        </p:nvPicPr>
        <p:blipFill>
          <a:blip r:embed="rId3"/>
          <a:stretch>
            <a:fillRect/>
          </a:stretch>
        </p:blipFill>
        <p:spPr>
          <a:xfrm>
            <a:off x="555171" y="3635597"/>
            <a:ext cx="2460171" cy="2472660"/>
          </a:xfrm>
          <a:prstGeom prst="rect">
            <a:avLst/>
          </a:prstGeom>
          <a:effectLst>
            <a:outerShdw blurRad="50800" dist="50800" dir="5400000" algn="ctr" rotWithShape="0">
              <a:schemeClr val="bg1"/>
            </a:outerShdw>
          </a:effectLst>
        </p:spPr>
      </p:pic>
    </p:spTree>
    <p:extLst>
      <p:ext uri="{BB962C8B-B14F-4D97-AF65-F5344CB8AC3E}">
        <p14:creationId xmlns:p14="http://schemas.microsoft.com/office/powerpoint/2010/main" val="1088120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3AC2DD-4B40-179E-32FC-5F937C48B4BB}"/>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6BC77639-1D36-DE76-F064-CE2FB4BAA5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EBB91A3A-CF65-C90A-F9C9-1B1DF515DA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B73D5216-9284-4799-CEE1-551327EE5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3094B9EC-83C1-71B1-1F88-E51730BAAB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022EF12E-72AD-8122-B2DB-3046D878E7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AA7D8A09-6D50-A47C-B34C-9DF330E609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2A205EE3-D729-46FE-DA07-41D06BDE14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8134132-41F7-7104-3BED-3272824B7910}"/>
              </a:ext>
            </a:extLst>
          </p:cNvPr>
          <p:cNvSpPr>
            <a:spLocks noGrp="1"/>
          </p:cNvSpPr>
          <p:nvPr>
            <p:ph type="title"/>
          </p:nvPr>
        </p:nvSpPr>
        <p:spPr>
          <a:xfrm>
            <a:off x="312527" y="1554682"/>
            <a:ext cx="3412762" cy="2071010"/>
          </a:xfrm>
        </p:spPr>
        <p:txBody>
          <a:bodyPr anchor="b">
            <a:normAutofit/>
          </a:bodyPr>
          <a:lstStyle/>
          <a:p>
            <a:pPr lvl="0"/>
            <a:r>
              <a:rPr lang="en-US" sz="3200" b="1" dirty="0" err="1">
                <a:solidFill>
                  <a:schemeClr val="bg1"/>
                </a:solidFill>
              </a:rPr>
              <a:t>Kişisel</a:t>
            </a:r>
            <a:r>
              <a:rPr lang="en-US" sz="3200" b="1" dirty="0">
                <a:solidFill>
                  <a:schemeClr val="bg1"/>
                </a:solidFill>
              </a:rPr>
              <a:t> </a:t>
            </a:r>
            <a:r>
              <a:rPr lang="en-US" sz="3200" b="1" dirty="0" err="1">
                <a:solidFill>
                  <a:schemeClr val="bg1"/>
                </a:solidFill>
              </a:rPr>
              <a:t>Bilgisayar</a:t>
            </a:r>
            <a:r>
              <a:rPr lang="en-US" sz="3200" b="1" dirty="0">
                <a:solidFill>
                  <a:schemeClr val="bg1"/>
                </a:solidFill>
              </a:rPr>
              <a:t> </a:t>
            </a:r>
            <a:r>
              <a:rPr lang="en-US" sz="3200" b="1" dirty="0" err="1">
                <a:solidFill>
                  <a:schemeClr val="bg1"/>
                </a:solidFill>
              </a:rPr>
              <a:t>Güvenliği</a:t>
            </a:r>
            <a:endParaRPr lang="en-US" sz="3200" b="1" dirty="0">
              <a:solidFill>
                <a:schemeClr val="bg1"/>
              </a:solidFill>
            </a:endParaRPr>
          </a:p>
        </p:txBody>
      </p:sp>
      <p:sp>
        <p:nvSpPr>
          <p:cNvPr id="10" name="Content Placeholder 9">
            <a:extLst>
              <a:ext uri="{FF2B5EF4-FFF2-40B4-BE49-F238E27FC236}">
                <a16:creationId xmlns:a16="http://schemas.microsoft.com/office/drawing/2014/main" id="{86F0DCE1-D3D4-2005-F877-7E9A5F1F7E5F}"/>
              </a:ext>
            </a:extLst>
          </p:cNvPr>
          <p:cNvSpPr>
            <a:spLocks noGrp="1"/>
          </p:cNvSpPr>
          <p:nvPr>
            <p:ph idx="1"/>
          </p:nvPr>
        </p:nvSpPr>
        <p:spPr>
          <a:xfrm>
            <a:off x="4199455" y="196692"/>
            <a:ext cx="7992545" cy="6858000"/>
          </a:xfrm>
        </p:spPr>
        <p:txBody>
          <a:bodyPr>
            <a:normAutofit/>
          </a:bodyPr>
          <a:lstStyle/>
          <a:p>
            <a:pPr lvl="0"/>
            <a:r>
              <a:rPr lang="en-US" u="sng" dirty="0" err="1"/>
              <a:t>Lisanslı</a:t>
            </a:r>
            <a:r>
              <a:rPr lang="en-US" u="sng" dirty="0"/>
              <a:t> </a:t>
            </a:r>
            <a:r>
              <a:rPr lang="en-US" u="sng" dirty="0" err="1"/>
              <a:t>yazılım</a:t>
            </a:r>
            <a:r>
              <a:rPr lang="en-US" dirty="0" err="1"/>
              <a:t>lar</a:t>
            </a:r>
            <a:r>
              <a:rPr lang="en-US" dirty="0"/>
              <a:t> </a:t>
            </a:r>
            <a:r>
              <a:rPr lang="en-US" dirty="0" err="1"/>
              <a:t>kullanılmalıdır</a:t>
            </a:r>
            <a:r>
              <a:rPr lang="en-US" dirty="0"/>
              <a:t>.</a:t>
            </a:r>
          </a:p>
          <a:p>
            <a:pPr lvl="0"/>
            <a:r>
              <a:rPr lang="en-US" dirty="0" err="1"/>
              <a:t>Yazılım</a:t>
            </a:r>
            <a:r>
              <a:rPr lang="en-US" dirty="0"/>
              <a:t> </a:t>
            </a:r>
            <a:r>
              <a:rPr lang="en-US" u="sng" dirty="0" err="1"/>
              <a:t>güncellemeler</a:t>
            </a:r>
            <a:r>
              <a:rPr lang="en-US" dirty="0" err="1"/>
              <a:t>i</a:t>
            </a:r>
            <a:r>
              <a:rPr lang="en-US" dirty="0"/>
              <a:t> </a:t>
            </a:r>
            <a:r>
              <a:rPr lang="en-US" dirty="0" err="1"/>
              <a:t>düzenli</a:t>
            </a:r>
            <a:r>
              <a:rPr lang="en-US" dirty="0"/>
              <a:t> </a:t>
            </a:r>
            <a:r>
              <a:rPr lang="en-US" dirty="0" err="1"/>
              <a:t>olarak</a:t>
            </a:r>
            <a:r>
              <a:rPr lang="en-US" dirty="0"/>
              <a:t> </a:t>
            </a:r>
            <a:r>
              <a:rPr lang="en-US" dirty="0" err="1"/>
              <a:t>yapılmalıdır</a:t>
            </a:r>
            <a:r>
              <a:rPr lang="en-US" dirty="0"/>
              <a:t>.</a:t>
            </a:r>
          </a:p>
          <a:p>
            <a:pPr lvl="0"/>
            <a:r>
              <a:rPr lang="en-US" dirty="0" err="1"/>
              <a:t>Kişisel</a:t>
            </a:r>
            <a:r>
              <a:rPr lang="en-US" dirty="0"/>
              <a:t> </a:t>
            </a:r>
            <a:r>
              <a:rPr lang="en-US" u="sng" dirty="0" err="1"/>
              <a:t>güvenlik</a:t>
            </a:r>
            <a:r>
              <a:rPr lang="en-US" u="sng" dirty="0"/>
              <a:t> </a:t>
            </a:r>
            <a:r>
              <a:rPr lang="en-US" u="sng" dirty="0" err="1"/>
              <a:t>paketi</a:t>
            </a:r>
            <a:r>
              <a:rPr lang="en-US" dirty="0"/>
              <a:t> </a:t>
            </a:r>
            <a:r>
              <a:rPr lang="en-US" dirty="0" err="1"/>
              <a:t>kullanılmalıdır</a:t>
            </a:r>
            <a:r>
              <a:rPr lang="en-US" dirty="0"/>
              <a:t>.</a:t>
            </a:r>
          </a:p>
          <a:p>
            <a:pPr lvl="0"/>
            <a:r>
              <a:rPr lang="en-US" dirty="0" err="1"/>
              <a:t>Sorun</a:t>
            </a:r>
            <a:r>
              <a:rPr lang="en-US" dirty="0"/>
              <a:t> </a:t>
            </a:r>
            <a:r>
              <a:rPr lang="en-US" dirty="0" err="1"/>
              <a:t>belirleme</a:t>
            </a:r>
            <a:r>
              <a:rPr lang="en-US" dirty="0"/>
              <a:t> </a:t>
            </a:r>
            <a:r>
              <a:rPr lang="en-US" dirty="0" err="1"/>
              <a:t>ve</a:t>
            </a:r>
            <a:r>
              <a:rPr lang="en-US" dirty="0"/>
              <a:t> </a:t>
            </a:r>
            <a:r>
              <a:rPr lang="en-US" dirty="0" err="1"/>
              <a:t>güvenlik</a:t>
            </a:r>
            <a:r>
              <a:rPr lang="en-US" dirty="0"/>
              <a:t> </a:t>
            </a:r>
            <a:r>
              <a:rPr lang="en-US" dirty="0" err="1"/>
              <a:t>analizleri</a:t>
            </a:r>
            <a:r>
              <a:rPr lang="en-US" dirty="0"/>
              <a:t> </a:t>
            </a:r>
            <a:r>
              <a:rPr lang="en-US" dirty="0" err="1"/>
              <a:t>için</a:t>
            </a:r>
            <a:r>
              <a:rPr lang="en-US" dirty="0"/>
              <a:t> </a:t>
            </a:r>
            <a:r>
              <a:rPr lang="en-US" dirty="0" err="1"/>
              <a:t>bilgisayarlarda</a:t>
            </a:r>
            <a:r>
              <a:rPr lang="en-US" dirty="0"/>
              <a:t> </a:t>
            </a:r>
            <a:r>
              <a:rPr lang="en-US" u="sng" dirty="0" err="1"/>
              <a:t>sistem</a:t>
            </a:r>
            <a:r>
              <a:rPr lang="en-US" u="sng" dirty="0"/>
              <a:t> </a:t>
            </a:r>
            <a:r>
              <a:rPr lang="en-US" u="sng" dirty="0" err="1"/>
              <a:t>ve</a:t>
            </a:r>
            <a:r>
              <a:rPr lang="en-US" u="sng" dirty="0"/>
              <a:t> </a:t>
            </a:r>
            <a:r>
              <a:rPr lang="en-US" u="sng" dirty="0" err="1"/>
              <a:t>güvenlik</a:t>
            </a:r>
            <a:r>
              <a:rPr lang="en-US" u="sng" dirty="0"/>
              <a:t> </a:t>
            </a:r>
            <a:r>
              <a:rPr lang="en-US" u="sng" dirty="0" err="1"/>
              <a:t>kayıtları</a:t>
            </a:r>
            <a:r>
              <a:rPr lang="en-US" dirty="0" err="1"/>
              <a:t>nın</a:t>
            </a:r>
            <a:r>
              <a:rPr lang="en-US" dirty="0"/>
              <a:t> </a:t>
            </a:r>
            <a:r>
              <a:rPr lang="en-US" dirty="0" err="1"/>
              <a:t>alındığından</a:t>
            </a:r>
            <a:r>
              <a:rPr lang="en-US" dirty="0"/>
              <a:t> (log) </a:t>
            </a:r>
            <a:r>
              <a:rPr lang="en-US" dirty="0" err="1"/>
              <a:t>emin</a:t>
            </a:r>
            <a:r>
              <a:rPr lang="en-US" dirty="0"/>
              <a:t> </a:t>
            </a:r>
            <a:r>
              <a:rPr lang="en-US" dirty="0" err="1"/>
              <a:t>olunmalıdır</a:t>
            </a:r>
            <a:r>
              <a:rPr lang="en-US" dirty="0"/>
              <a:t>.</a:t>
            </a:r>
          </a:p>
          <a:p>
            <a:pPr lvl="0"/>
            <a:r>
              <a:rPr lang="en-US" dirty="0" err="1"/>
              <a:t>Kullanmadığımız</a:t>
            </a:r>
            <a:r>
              <a:rPr lang="en-US" dirty="0"/>
              <a:t> </a:t>
            </a:r>
            <a:r>
              <a:rPr lang="en-US" dirty="0" err="1"/>
              <a:t>zamanlarda</a:t>
            </a:r>
            <a:r>
              <a:rPr lang="en-US" dirty="0"/>
              <a:t> </a:t>
            </a:r>
            <a:r>
              <a:rPr lang="en-US" dirty="0" err="1"/>
              <a:t>bilgisayarlarımızın</a:t>
            </a:r>
            <a:r>
              <a:rPr lang="en-US" dirty="0"/>
              <a:t> </a:t>
            </a:r>
            <a:r>
              <a:rPr lang="en-US" u="sng" dirty="0" err="1"/>
              <a:t>ekran</a:t>
            </a:r>
            <a:r>
              <a:rPr lang="en-US" dirty="0" err="1"/>
              <a:t>ları</a:t>
            </a:r>
            <a:r>
              <a:rPr lang="en-US" dirty="0"/>
              <a:t> </a:t>
            </a:r>
            <a:r>
              <a:rPr lang="en-US" u="sng" dirty="0" err="1"/>
              <a:t>kilitli</a:t>
            </a:r>
            <a:r>
              <a:rPr lang="en-US" dirty="0"/>
              <a:t> </a:t>
            </a:r>
            <a:r>
              <a:rPr lang="en-US" dirty="0" err="1"/>
              <a:t>tutulmalıdır</a:t>
            </a:r>
            <a:r>
              <a:rPr lang="en-US" dirty="0"/>
              <a:t>. </a:t>
            </a:r>
          </a:p>
          <a:p>
            <a:pPr lvl="0"/>
            <a:r>
              <a:rPr lang="en-US" dirty="0" err="1"/>
              <a:t>Açılan</a:t>
            </a:r>
            <a:r>
              <a:rPr lang="en-US" dirty="0"/>
              <a:t> </a:t>
            </a:r>
            <a:r>
              <a:rPr lang="en-US" dirty="0" err="1"/>
              <a:t>oturumlarda</a:t>
            </a:r>
            <a:r>
              <a:rPr lang="en-US" dirty="0"/>
              <a:t> “</a:t>
            </a:r>
            <a:r>
              <a:rPr lang="en-US" u="sng" dirty="0" err="1"/>
              <a:t>beni</a:t>
            </a:r>
            <a:r>
              <a:rPr lang="en-US" u="sng" dirty="0"/>
              <a:t> </a:t>
            </a:r>
            <a:r>
              <a:rPr lang="en-US" u="sng" dirty="0" err="1"/>
              <a:t>hatırla</a:t>
            </a:r>
            <a:r>
              <a:rPr lang="en-US" dirty="0"/>
              <a:t>” </a:t>
            </a:r>
            <a:r>
              <a:rPr lang="en-US" dirty="0" err="1"/>
              <a:t>seçeneği</a:t>
            </a:r>
            <a:r>
              <a:rPr lang="en-US" dirty="0"/>
              <a:t> </a:t>
            </a:r>
            <a:r>
              <a:rPr lang="en-US" u="sng" dirty="0" err="1"/>
              <a:t>kullanılmamalı</a:t>
            </a:r>
            <a:r>
              <a:rPr lang="en-US" dirty="0" err="1"/>
              <a:t>dır</a:t>
            </a:r>
            <a:r>
              <a:rPr lang="en-US" dirty="0"/>
              <a:t>.</a:t>
            </a:r>
          </a:p>
          <a:p>
            <a:pPr lvl="0"/>
            <a:r>
              <a:rPr lang="en-US" dirty="0" err="1"/>
              <a:t>Tarayıcı</a:t>
            </a:r>
            <a:r>
              <a:rPr lang="en-US" dirty="0"/>
              <a:t> </a:t>
            </a:r>
            <a:r>
              <a:rPr lang="en-US" dirty="0" err="1"/>
              <a:t>ayarlarında</a:t>
            </a:r>
            <a:r>
              <a:rPr lang="en-US" dirty="0"/>
              <a:t> </a:t>
            </a:r>
            <a:r>
              <a:rPr lang="en-US" dirty="0" err="1"/>
              <a:t>zararlı</a:t>
            </a:r>
            <a:r>
              <a:rPr lang="en-US" dirty="0"/>
              <a:t> </a:t>
            </a:r>
            <a:r>
              <a:rPr lang="en-US" dirty="0" err="1"/>
              <a:t>bileşenlere</a:t>
            </a:r>
            <a:r>
              <a:rPr lang="en-US" dirty="0"/>
              <a:t> </a:t>
            </a:r>
            <a:r>
              <a:rPr lang="en-US" dirty="0" err="1"/>
              <a:t>önlem</a:t>
            </a:r>
            <a:r>
              <a:rPr lang="en-US" dirty="0"/>
              <a:t> </a:t>
            </a:r>
            <a:r>
              <a:rPr lang="en-US" dirty="0" err="1"/>
              <a:t>olarak</a:t>
            </a:r>
            <a:r>
              <a:rPr lang="en-US" dirty="0"/>
              <a:t>, </a:t>
            </a:r>
            <a:r>
              <a:rPr lang="en-US" u="sng" dirty="0" err="1"/>
              <a:t>otomatik</a:t>
            </a:r>
            <a:r>
              <a:rPr lang="en-US" dirty="0"/>
              <a:t> </a:t>
            </a:r>
            <a:r>
              <a:rPr lang="en-US" dirty="0" err="1"/>
              <a:t>açılan</a:t>
            </a:r>
            <a:r>
              <a:rPr lang="en-US" dirty="0"/>
              <a:t> </a:t>
            </a:r>
            <a:r>
              <a:rPr lang="en-US" u="sng" dirty="0" err="1"/>
              <a:t>pencereler</a:t>
            </a:r>
            <a:r>
              <a:rPr lang="en-US" u="sng" dirty="0"/>
              <a:t> </a:t>
            </a:r>
            <a:r>
              <a:rPr lang="en-US" u="sng" dirty="0" err="1"/>
              <a:t>engellenmeli</a:t>
            </a:r>
            <a:r>
              <a:rPr lang="en-US" dirty="0" err="1"/>
              <a:t>dir</a:t>
            </a:r>
            <a:r>
              <a:rPr lang="en-US" dirty="0"/>
              <a:t>.</a:t>
            </a:r>
          </a:p>
          <a:p>
            <a:endParaRPr lang="en-US" dirty="0"/>
          </a:p>
        </p:txBody>
      </p:sp>
      <p:pic>
        <p:nvPicPr>
          <p:cNvPr id="3" name="Picture 2">
            <a:extLst>
              <a:ext uri="{FF2B5EF4-FFF2-40B4-BE49-F238E27FC236}">
                <a16:creationId xmlns:a16="http://schemas.microsoft.com/office/drawing/2014/main" id="{23457626-9792-2A7E-6F8D-978CEEC57D37}"/>
              </a:ext>
            </a:extLst>
          </p:cNvPr>
          <p:cNvPicPr>
            <a:picLocks noChangeAspect="1"/>
          </p:cNvPicPr>
          <p:nvPr/>
        </p:nvPicPr>
        <p:blipFill>
          <a:blip r:embed="rId3"/>
          <a:stretch>
            <a:fillRect/>
          </a:stretch>
        </p:blipFill>
        <p:spPr>
          <a:xfrm>
            <a:off x="555171" y="4159324"/>
            <a:ext cx="2727832" cy="2318657"/>
          </a:xfrm>
          <a:prstGeom prst="rect">
            <a:avLst/>
          </a:prstGeom>
        </p:spPr>
      </p:pic>
    </p:spTree>
    <p:extLst>
      <p:ext uri="{BB962C8B-B14F-4D97-AF65-F5344CB8AC3E}">
        <p14:creationId xmlns:p14="http://schemas.microsoft.com/office/powerpoint/2010/main" val="4000809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0B4AD95-65F5-A6EB-1100-E57124AB15E8}"/>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943A0956-FB8F-FEC2-546B-023683074C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E0E02EAF-5898-453D-9EBB-28A8662E9A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671E0AFE-B7BC-C363-BF42-ED01B67777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ED6D7388-5C23-A821-F023-53E84360B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9FC6EAAD-B09F-3EDB-D0AE-93F4820D84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02DD16E9-E161-99C0-4FF6-4FA15C4D20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A99072D-3388-A59C-6961-422F1122B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45D4105-42B0-56FD-F902-3002BB67F64B}"/>
              </a:ext>
            </a:extLst>
          </p:cNvPr>
          <p:cNvSpPr>
            <a:spLocks noGrp="1"/>
          </p:cNvSpPr>
          <p:nvPr>
            <p:ph type="title"/>
          </p:nvPr>
        </p:nvSpPr>
        <p:spPr>
          <a:xfrm>
            <a:off x="312527" y="1554682"/>
            <a:ext cx="3412762" cy="2071010"/>
          </a:xfrm>
        </p:spPr>
        <p:txBody>
          <a:bodyPr anchor="b">
            <a:normAutofit/>
          </a:bodyPr>
          <a:lstStyle/>
          <a:p>
            <a:pPr lvl="0"/>
            <a:r>
              <a:rPr lang="en-US" sz="3200" b="1" dirty="0" err="1">
                <a:solidFill>
                  <a:schemeClr val="bg1"/>
                </a:solidFill>
              </a:rPr>
              <a:t>Kurumsal</a:t>
            </a:r>
            <a:r>
              <a:rPr lang="en-US" sz="3200" b="1" dirty="0">
                <a:solidFill>
                  <a:schemeClr val="bg1"/>
                </a:solidFill>
              </a:rPr>
              <a:t> </a:t>
            </a:r>
            <a:r>
              <a:rPr lang="en-US" sz="3200" b="1" dirty="0" err="1">
                <a:solidFill>
                  <a:schemeClr val="bg1"/>
                </a:solidFill>
              </a:rPr>
              <a:t>Bilgisayar</a:t>
            </a:r>
            <a:r>
              <a:rPr lang="en-US" sz="3200" b="1" dirty="0">
                <a:solidFill>
                  <a:schemeClr val="bg1"/>
                </a:solidFill>
              </a:rPr>
              <a:t> </a:t>
            </a:r>
            <a:r>
              <a:rPr lang="en-US" sz="3200" b="1" dirty="0" err="1">
                <a:solidFill>
                  <a:schemeClr val="bg1"/>
                </a:solidFill>
              </a:rPr>
              <a:t>Güvenliği</a:t>
            </a:r>
            <a:endParaRPr lang="en-US" sz="3200" b="1" dirty="0">
              <a:solidFill>
                <a:schemeClr val="bg1"/>
              </a:solidFill>
            </a:endParaRPr>
          </a:p>
        </p:txBody>
      </p:sp>
      <p:sp>
        <p:nvSpPr>
          <p:cNvPr id="10" name="Content Placeholder 9">
            <a:extLst>
              <a:ext uri="{FF2B5EF4-FFF2-40B4-BE49-F238E27FC236}">
                <a16:creationId xmlns:a16="http://schemas.microsoft.com/office/drawing/2014/main" id="{A312D2AF-1851-1AB1-54D2-637373ABF0C4}"/>
              </a:ext>
            </a:extLst>
          </p:cNvPr>
          <p:cNvSpPr>
            <a:spLocks noGrp="1"/>
          </p:cNvSpPr>
          <p:nvPr>
            <p:ph idx="1"/>
          </p:nvPr>
        </p:nvSpPr>
        <p:spPr>
          <a:xfrm>
            <a:off x="4157895" y="916011"/>
            <a:ext cx="7992545" cy="4690994"/>
          </a:xfrm>
        </p:spPr>
        <p:txBody>
          <a:bodyPr>
            <a:normAutofit/>
          </a:bodyPr>
          <a:lstStyle/>
          <a:p>
            <a:pPr marL="0" lvl="0" indent="0">
              <a:buNone/>
            </a:pPr>
            <a:r>
              <a:rPr lang="en-US" dirty="0" err="1"/>
              <a:t>Kişisel</a:t>
            </a:r>
            <a:r>
              <a:rPr lang="en-US" dirty="0"/>
              <a:t> </a:t>
            </a:r>
            <a:r>
              <a:rPr lang="en-US" dirty="0" err="1"/>
              <a:t>bilgisayar</a:t>
            </a:r>
            <a:r>
              <a:rPr lang="en-US" dirty="0"/>
              <a:t> </a:t>
            </a:r>
            <a:r>
              <a:rPr lang="en-US" dirty="0" err="1"/>
              <a:t>güvenliği</a:t>
            </a:r>
            <a:r>
              <a:rPr lang="en-US" dirty="0"/>
              <a:t> </a:t>
            </a:r>
            <a:r>
              <a:rPr lang="en-US" dirty="0" err="1"/>
              <a:t>konusunda</a:t>
            </a:r>
            <a:r>
              <a:rPr lang="en-US" dirty="0"/>
              <a:t> </a:t>
            </a:r>
            <a:r>
              <a:rPr lang="en-US" dirty="0" err="1"/>
              <a:t>söz</a:t>
            </a:r>
            <a:r>
              <a:rPr lang="en-US" dirty="0"/>
              <a:t> </a:t>
            </a:r>
            <a:r>
              <a:rPr lang="en-US" dirty="0" err="1"/>
              <a:t>edilenlere</a:t>
            </a:r>
            <a:r>
              <a:rPr lang="en-US" dirty="0"/>
              <a:t> ek </a:t>
            </a:r>
            <a:r>
              <a:rPr lang="en-US" dirty="0" err="1"/>
              <a:t>olarak</a:t>
            </a:r>
            <a:r>
              <a:rPr lang="en-US" dirty="0"/>
              <a:t>;</a:t>
            </a:r>
          </a:p>
          <a:p>
            <a:pPr lvl="0"/>
            <a:r>
              <a:rPr lang="en-US" u="sng" dirty="0" err="1"/>
              <a:t>Kurumsal</a:t>
            </a:r>
            <a:r>
              <a:rPr lang="en-US" u="sng" dirty="0"/>
              <a:t> </a:t>
            </a:r>
            <a:r>
              <a:rPr lang="en-US" u="sng" dirty="0" err="1"/>
              <a:t>bilgisayarlar</a:t>
            </a:r>
            <a:r>
              <a:rPr lang="en-US" dirty="0"/>
              <a:t> </a:t>
            </a:r>
            <a:r>
              <a:rPr lang="en-US" dirty="0" err="1"/>
              <a:t>kişisel</a:t>
            </a:r>
            <a:r>
              <a:rPr lang="en-US" dirty="0"/>
              <a:t> </a:t>
            </a:r>
            <a:r>
              <a:rPr lang="en-US" dirty="0" err="1"/>
              <a:t>amaçlı</a:t>
            </a:r>
            <a:r>
              <a:rPr lang="en-US" dirty="0"/>
              <a:t> </a:t>
            </a:r>
            <a:r>
              <a:rPr lang="en-US" dirty="0" err="1"/>
              <a:t>kullanılmamalıdır</a:t>
            </a:r>
            <a:r>
              <a:rPr lang="en-US" dirty="0"/>
              <a:t>.</a:t>
            </a:r>
          </a:p>
          <a:p>
            <a:pPr lvl="0"/>
            <a:r>
              <a:rPr lang="en-US" u="sng" dirty="0" err="1"/>
              <a:t>Kurumsal</a:t>
            </a:r>
            <a:r>
              <a:rPr lang="en-US" u="sng" dirty="0"/>
              <a:t> e-</a:t>
            </a:r>
            <a:r>
              <a:rPr lang="en-US" u="sng" dirty="0" err="1"/>
              <a:t>posta</a:t>
            </a:r>
            <a:r>
              <a:rPr lang="en-US" u="sng" dirty="0"/>
              <a:t> </a:t>
            </a:r>
            <a:r>
              <a:rPr lang="en-US" u="sng" dirty="0" err="1"/>
              <a:t>adresleri</a:t>
            </a:r>
            <a:r>
              <a:rPr lang="en-US" dirty="0"/>
              <a:t>, </a:t>
            </a:r>
            <a:r>
              <a:rPr lang="en-US" dirty="0" err="1"/>
              <a:t>çevrimiçi</a:t>
            </a:r>
            <a:r>
              <a:rPr lang="en-US" dirty="0"/>
              <a:t> </a:t>
            </a:r>
            <a:r>
              <a:rPr lang="en-US" dirty="0" err="1"/>
              <a:t>alışveriş</a:t>
            </a:r>
            <a:r>
              <a:rPr lang="en-US" dirty="0"/>
              <a:t> </a:t>
            </a:r>
            <a:r>
              <a:rPr lang="en-US" dirty="0" err="1"/>
              <a:t>sitelerinde</a:t>
            </a:r>
            <a:r>
              <a:rPr lang="en-US" dirty="0"/>
              <a:t> </a:t>
            </a:r>
            <a:r>
              <a:rPr lang="en-US" dirty="0" err="1"/>
              <a:t>ya</a:t>
            </a:r>
            <a:r>
              <a:rPr lang="en-US" dirty="0"/>
              <a:t> da </a:t>
            </a:r>
            <a:r>
              <a:rPr lang="en-US" dirty="0" err="1"/>
              <a:t>özel</a:t>
            </a:r>
            <a:r>
              <a:rPr lang="en-US" dirty="0"/>
              <a:t> </a:t>
            </a:r>
            <a:r>
              <a:rPr lang="en-US" dirty="0" err="1"/>
              <a:t>amaçlı</a:t>
            </a:r>
            <a:r>
              <a:rPr lang="en-US" dirty="0"/>
              <a:t> </a:t>
            </a:r>
            <a:r>
              <a:rPr lang="en-US" dirty="0" err="1"/>
              <a:t>iletişim</a:t>
            </a:r>
            <a:r>
              <a:rPr lang="en-US" dirty="0"/>
              <a:t> </a:t>
            </a:r>
            <a:r>
              <a:rPr lang="en-US" dirty="0" err="1"/>
              <a:t>topluluklarında</a:t>
            </a:r>
            <a:r>
              <a:rPr lang="en-US" dirty="0"/>
              <a:t> </a:t>
            </a:r>
            <a:r>
              <a:rPr lang="en-US" dirty="0" err="1"/>
              <a:t>paylaşılmamalıdır</a:t>
            </a:r>
            <a:r>
              <a:rPr lang="en-US" dirty="0"/>
              <a:t>.</a:t>
            </a:r>
          </a:p>
          <a:p>
            <a:pPr lvl="0"/>
            <a:r>
              <a:rPr lang="en-US" dirty="0" err="1"/>
              <a:t>Kurumsal</a:t>
            </a:r>
            <a:r>
              <a:rPr lang="en-US" dirty="0"/>
              <a:t> </a:t>
            </a:r>
            <a:r>
              <a:rPr lang="en-US" dirty="0" err="1"/>
              <a:t>bilgisayarlarda</a:t>
            </a:r>
            <a:r>
              <a:rPr lang="en-US" dirty="0"/>
              <a:t> </a:t>
            </a:r>
            <a:r>
              <a:rPr lang="en-US" u="sng" dirty="0" err="1"/>
              <a:t>Yerel</a:t>
            </a:r>
            <a:r>
              <a:rPr lang="en-US" u="sng" dirty="0"/>
              <a:t> </a:t>
            </a:r>
            <a:r>
              <a:rPr lang="en-US" u="sng" dirty="0" err="1"/>
              <a:t>Yönetici</a:t>
            </a:r>
            <a:r>
              <a:rPr lang="en-US" dirty="0"/>
              <a:t> (Local Administrator) </a:t>
            </a:r>
            <a:r>
              <a:rPr lang="en-US" u="sng" dirty="0" err="1"/>
              <a:t>yetkileri</a:t>
            </a:r>
            <a:r>
              <a:rPr lang="en-US" u="sng" dirty="0"/>
              <a:t> </a:t>
            </a:r>
            <a:r>
              <a:rPr lang="en-US" u="sng" dirty="0" err="1"/>
              <a:t>ile</a:t>
            </a:r>
            <a:r>
              <a:rPr lang="en-US" u="sng" dirty="0"/>
              <a:t> </a:t>
            </a:r>
            <a:r>
              <a:rPr lang="en-US" u="sng" dirty="0" err="1"/>
              <a:t>çalışılmamalı</a:t>
            </a:r>
            <a:r>
              <a:rPr lang="en-US" dirty="0" err="1"/>
              <a:t>dır</a:t>
            </a:r>
            <a:r>
              <a:rPr lang="en-US" dirty="0"/>
              <a:t>.</a:t>
            </a:r>
          </a:p>
          <a:p>
            <a:endParaRPr lang="en-US" dirty="0"/>
          </a:p>
        </p:txBody>
      </p:sp>
      <p:pic>
        <p:nvPicPr>
          <p:cNvPr id="3" name="Picture 2">
            <a:extLst>
              <a:ext uri="{FF2B5EF4-FFF2-40B4-BE49-F238E27FC236}">
                <a16:creationId xmlns:a16="http://schemas.microsoft.com/office/drawing/2014/main" id="{33EAFD15-DA31-01B8-2B57-72936EA220FD}"/>
              </a:ext>
            </a:extLst>
          </p:cNvPr>
          <p:cNvPicPr>
            <a:picLocks noChangeAspect="1"/>
          </p:cNvPicPr>
          <p:nvPr/>
        </p:nvPicPr>
        <p:blipFill>
          <a:blip r:embed="rId3"/>
          <a:stretch>
            <a:fillRect/>
          </a:stretch>
        </p:blipFill>
        <p:spPr>
          <a:xfrm>
            <a:off x="312527" y="4451386"/>
            <a:ext cx="3298693" cy="2198914"/>
          </a:xfrm>
          <a:prstGeom prst="rect">
            <a:avLst/>
          </a:prstGeom>
        </p:spPr>
      </p:pic>
    </p:spTree>
    <p:extLst>
      <p:ext uri="{BB962C8B-B14F-4D97-AF65-F5344CB8AC3E}">
        <p14:creationId xmlns:p14="http://schemas.microsoft.com/office/powerpoint/2010/main" val="2225505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4FC8B5-CD02-190A-4F24-C3571A142026}"/>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CEA915A8-10B2-EAF4-52D9-080E0B0AF4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66DF38E5-E700-46B3-E1CA-E3646C110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A38035CC-1D16-222A-CBDA-6C62DB29A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80E723EE-EBC7-6D04-20DD-3884058FC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CF432813-4DFB-AD07-79BD-D0CDA976E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22AF6E0B-8187-4FA3-785C-47D6A0AB53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4307FF87-7792-C378-A1AD-F4ED83F783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08B7E52-D3A8-4AE5-48D8-322B5EF04763}"/>
              </a:ext>
            </a:extLst>
          </p:cNvPr>
          <p:cNvSpPr>
            <a:spLocks noGrp="1"/>
          </p:cNvSpPr>
          <p:nvPr>
            <p:ph type="title"/>
          </p:nvPr>
        </p:nvSpPr>
        <p:spPr>
          <a:xfrm>
            <a:off x="312527" y="1554682"/>
            <a:ext cx="3412762" cy="2071010"/>
          </a:xfrm>
        </p:spPr>
        <p:txBody>
          <a:bodyPr anchor="b">
            <a:normAutofit/>
          </a:bodyPr>
          <a:lstStyle/>
          <a:p>
            <a:pPr lvl="0"/>
            <a:r>
              <a:rPr lang="en-US" sz="3200" b="1" dirty="0" err="1">
                <a:solidFill>
                  <a:schemeClr val="bg1"/>
                </a:solidFill>
              </a:rPr>
              <a:t>Taşınabilir</a:t>
            </a:r>
            <a:r>
              <a:rPr lang="en-US" sz="3200" b="1" dirty="0">
                <a:solidFill>
                  <a:schemeClr val="bg1"/>
                </a:solidFill>
              </a:rPr>
              <a:t> </a:t>
            </a:r>
            <a:r>
              <a:rPr lang="en-US" sz="3200" b="1" dirty="0" err="1">
                <a:solidFill>
                  <a:schemeClr val="bg1"/>
                </a:solidFill>
              </a:rPr>
              <a:t>Bilişim</a:t>
            </a:r>
            <a:r>
              <a:rPr lang="en-US" sz="3200" b="1" dirty="0">
                <a:solidFill>
                  <a:schemeClr val="bg1"/>
                </a:solidFill>
              </a:rPr>
              <a:t> </a:t>
            </a:r>
            <a:r>
              <a:rPr lang="en-US" sz="3200" b="1" dirty="0" err="1">
                <a:solidFill>
                  <a:schemeClr val="bg1"/>
                </a:solidFill>
              </a:rPr>
              <a:t>Aygıtlarının</a:t>
            </a:r>
            <a:r>
              <a:rPr lang="en-US" sz="3200" b="1" dirty="0">
                <a:solidFill>
                  <a:schemeClr val="bg1"/>
                </a:solidFill>
              </a:rPr>
              <a:t> </a:t>
            </a:r>
            <a:r>
              <a:rPr lang="en-US" sz="3200" b="1" dirty="0" err="1">
                <a:solidFill>
                  <a:schemeClr val="bg1"/>
                </a:solidFill>
              </a:rPr>
              <a:t>Güvenliği</a:t>
            </a:r>
            <a:endParaRPr lang="en-US" sz="3200" b="1" dirty="0">
              <a:solidFill>
                <a:schemeClr val="bg1"/>
              </a:solidFill>
            </a:endParaRPr>
          </a:p>
        </p:txBody>
      </p:sp>
      <p:sp>
        <p:nvSpPr>
          <p:cNvPr id="10" name="Content Placeholder 9">
            <a:extLst>
              <a:ext uri="{FF2B5EF4-FFF2-40B4-BE49-F238E27FC236}">
                <a16:creationId xmlns:a16="http://schemas.microsoft.com/office/drawing/2014/main" id="{6C39B2AE-02A7-4587-BBF4-625A778E1C98}"/>
              </a:ext>
            </a:extLst>
          </p:cNvPr>
          <p:cNvSpPr>
            <a:spLocks noGrp="1"/>
          </p:cNvSpPr>
          <p:nvPr>
            <p:ph idx="1"/>
          </p:nvPr>
        </p:nvSpPr>
        <p:spPr>
          <a:xfrm>
            <a:off x="4157895" y="916011"/>
            <a:ext cx="7992545" cy="4690994"/>
          </a:xfrm>
        </p:spPr>
        <p:txBody>
          <a:bodyPr>
            <a:normAutofit/>
          </a:bodyPr>
          <a:lstStyle/>
          <a:p>
            <a:pPr lvl="0"/>
            <a:r>
              <a:rPr lang="en-US" dirty="0" err="1"/>
              <a:t>Dizüstü</a:t>
            </a:r>
            <a:r>
              <a:rPr lang="en-US" dirty="0"/>
              <a:t> </a:t>
            </a:r>
            <a:r>
              <a:rPr lang="en-US" dirty="0" err="1"/>
              <a:t>bilgisayar</a:t>
            </a:r>
            <a:r>
              <a:rPr lang="en-US" dirty="0"/>
              <a:t>, tablet, </a:t>
            </a:r>
            <a:r>
              <a:rPr lang="en-US" dirty="0" err="1"/>
              <a:t>harici</a:t>
            </a:r>
            <a:r>
              <a:rPr lang="en-US" dirty="0"/>
              <a:t> </a:t>
            </a:r>
            <a:r>
              <a:rPr lang="en-US" dirty="0" err="1"/>
              <a:t>bellek</a:t>
            </a:r>
            <a:r>
              <a:rPr lang="en-US" dirty="0"/>
              <a:t> </a:t>
            </a:r>
            <a:r>
              <a:rPr lang="en-US" dirty="0" err="1"/>
              <a:t>ve</a:t>
            </a:r>
            <a:r>
              <a:rPr lang="en-US" dirty="0"/>
              <a:t> </a:t>
            </a:r>
            <a:r>
              <a:rPr lang="en-US" dirty="0" err="1"/>
              <a:t>akıllı</a:t>
            </a:r>
            <a:r>
              <a:rPr lang="en-US" dirty="0"/>
              <a:t> </a:t>
            </a:r>
            <a:r>
              <a:rPr lang="en-US" dirty="0" err="1"/>
              <a:t>telefonların</a:t>
            </a:r>
            <a:r>
              <a:rPr lang="en-US" dirty="0"/>
              <a:t> </a:t>
            </a:r>
            <a:r>
              <a:rPr lang="en-US" dirty="0" err="1"/>
              <a:t>unutulma</a:t>
            </a:r>
            <a:r>
              <a:rPr lang="en-US" dirty="0"/>
              <a:t> </a:t>
            </a:r>
            <a:r>
              <a:rPr lang="en-US" dirty="0" err="1"/>
              <a:t>ya</a:t>
            </a:r>
            <a:r>
              <a:rPr lang="en-US" dirty="0"/>
              <a:t> da </a:t>
            </a:r>
            <a:r>
              <a:rPr lang="en-US" dirty="0" err="1"/>
              <a:t>çalınma</a:t>
            </a:r>
            <a:r>
              <a:rPr lang="en-US" dirty="0"/>
              <a:t> </a:t>
            </a:r>
            <a:r>
              <a:rPr lang="en-US" dirty="0" err="1"/>
              <a:t>risklerine</a:t>
            </a:r>
            <a:r>
              <a:rPr lang="en-US" dirty="0"/>
              <a:t> </a:t>
            </a:r>
            <a:r>
              <a:rPr lang="en-US" dirty="0" err="1"/>
              <a:t>karşı</a:t>
            </a:r>
            <a:r>
              <a:rPr lang="en-US" dirty="0"/>
              <a:t> </a:t>
            </a:r>
            <a:r>
              <a:rPr lang="en-US" u="sng" dirty="0" err="1"/>
              <a:t>veriler</a:t>
            </a:r>
            <a:r>
              <a:rPr lang="en-US" u="sng" dirty="0"/>
              <a:t>, </a:t>
            </a:r>
            <a:r>
              <a:rPr lang="en-US" u="sng" dirty="0" err="1"/>
              <a:t>şifreli</a:t>
            </a:r>
            <a:r>
              <a:rPr lang="en-US" dirty="0"/>
              <a:t> </a:t>
            </a:r>
            <a:r>
              <a:rPr lang="en-US" dirty="0" err="1"/>
              <a:t>olarak</a:t>
            </a:r>
            <a:r>
              <a:rPr lang="en-US" dirty="0"/>
              <a:t> </a:t>
            </a:r>
            <a:r>
              <a:rPr lang="en-US" dirty="0" err="1"/>
              <a:t>saklanmalıdır</a:t>
            </a:r>
            <a:r>
              <a:rPr lang="en-US" dirty="0"/>
              <a:t>. </a:t>
            </a:r>
          </a:p>
          <a:p>
            <a:pPr lvl="0"/>
            <a:r>
              <a:rPr lang="en-US" dirty="0" err="1"/>
              <a:t>Açılışlarında</a:t>
            </a:r>
            <a:r>
              <a:rPr lang="en-US" dirty="0"/>
              <a:t> </a:t>
            </a:r>
            <a:r>
              <a:rPr lang="en-US" u="sng" dirty="0" err="1"/>
              <a:t>güçlü</a:t>
            </a:r>
            <a:r>
              <a:rPr lang="en-US" u="sng" dirty="0"/>
              <a:t> </a:t>
            </a:r>
            <a:r>
              <a:rPr lang="en-US" u="sng" dirty="0" err="1"/>
              <a:t>parola</a:t>
            </a:r>
            <a:r>
              <a:rPr lang="en-US" u="sng" dirty="0"/>
              <a:t> </a:t>
            </a:r>
            <a:r>
              <a:rPr lang="en-US" u="sng" dirty="0" err="1"/>
              <a:t>ve</a:t>
            </a:r>
            <a:r>
              <a:rPr lang="en-US" u="sng" dirty="0"/>
              <a:t> </a:t>
            </a:r>
            <a:r>
              <a:rPr lang="en-US" u="sng" dirty="0" err="1"/>
              <a:t>biyometrik</a:t>
            </a:r>
            <a:r>
              <a:rPr lang="en-US" u="sng" dirty="0"/>
              <a:t> </a:t>
            </a:r>
            <a:r>
              <a:rPr lang="en-US" u="sng" dirty="0" err="1"/>
              <a:t>araçlar</a:t>
            </a:r>
            <a:r>
              <a:rPr lang="en-US" dirty="0"/>
              <a:t> </a:t>
            </a:r>
            <a:r>
              <a:rPr lang="en-US" dirty="0" err="1"/>
              <a:t>kullanılmalıdır</a:t>
            </a:r>
            <a:r>
              <a:rPr lang="en-US" dirty="0"/>
              <a:t>.</a:t>
            </a:r>
          </a:p>
          <a:p>
            <a:pPr lvl="0"/>
            <a:r>
              <a:rPr lang="en-US" dirty="0" err="1"/>
              <a:t>Virüs</a:t>
            </a:r>
            <a:r>
              <a:rPr lang="en-US" dirty="0"/>
              <a:t> </a:t>
            </a:r>
            <a:r>
              <a:rPr lang="en-US" dirty="0" err="1"/>
              <a:t>ya</a:t>
            </a:r>
            <a:r>
              <a:rPr lang="en-US" dirty="0"/>
              <a:t> da </a:t>
            </a:r>
            <a:r>
              <a:rPr lang="en-US" dirty="0" err="1"/>
              <a:t>zararlı</a:t>
            </a:r>
            <a:r>
              <a:rPr lang="en-US" dirty="0"/>
              <a:t> </a:t>
            </a:r>
            <a:r>
              <a:rPr lang="en-US" dirty="0" err="1"/>
              <a:t>yazılım</a:t>
            </a:r>
            <a:r>
              <a:rPr lang="en-US" dirty="0"/>
              <a:t> </a:t>
            </a:r>
            <a:r>
              <a:rPr lang="en-US" dirty="0" err="1"/>
              <a:t>çekincesi</a:t>
            </a:r>
            <a:r>
              <a:rPr lang="en-US" dirty="0"/>
              <a:t> </a:t>
            </a:r>
            <a:r>
              <a:rPr lang="en-US" dirty="0" err="1"/>
              <a:t>nedeniyle</a:t>
            </a:r>
            <a:r>
              <a:rPr lang="en-US" dirty="0"/>
              <a:t> </a:t>
            </a:r>
            <a:r>
              <a:rPr lang="en-US" dirty="0" err="1"/>
              <a:t>CD’ler</a:t>
            </a:r>
            <a:r>
              <a:rPr lang="en-US" dirty="0"/>
              <a:t>, USB </a:t>
            </a:r>
            <a:r>
              <a:rPr lang="en-US" dirty="0" err="1"/>
              <a:t>bağlantılı</a:t>
            </a:r>
            <a:r>
              <a:rPr lang="en-US" dirty="0"/>
              <a:t> </a:t>
            </a:r>
            <a:r>
              <a:rPr lang="en-US" dirty="0" err="1"/>
              <a:t>aygıtlar</a:t>
            </a:r>
            <a:r>
              <a:rPr lang="en-US" dirty="0"/>
              <a:t> </a:t>
            </a:r>
            <a:r>
              <a:rPr lang="en-US" u="sng" dirty="0" err="1"/>
              <a:t>paylaşılmamalı</a:t>
            </a:r>
            <a:r>
              <a:rPr lang="en-US" dirty="0" err="1"/>
              <a:t>dır</a:t>
            </a:r>
            <a:r>
              <a:rPr lang="en-US" dirty="0"/>
              <a:t>. </a:t>
            </a:r>
          </a:p>
          <a:p>
            <a:endParaRPr lang="en-US" dirty="0"/>
          </a:p>
        </p:txBody>
      </p:sp>
      <p:pic>
        <p:nvPicPr>
          <p:cNvPr id="3" name="Picture 2">
            <a:extLst>
              <a:ext uri="{FF2B5EF4-FFF2-40B4-BE49-F238E27FC236}">
                <a16:creationId xmlns:a16="http://schemas.microsoft.com/office/drawing/2014/main" id="{A171C6A8-CE9C-DC76-E2E5-7E3C1C42B200}"/>
              </a:ext>
            </a:extLst>
          </p:cNvPr>
          <p:cNvPicPr>
            <a:picLocks noChangeAspect="1"/>
          </p:cNvPicPr>
          <p:nvPr/>
        </p:nvPicPr>
        <p:blipFill>
          <a:blip r:embed="rId3"/>
          <a:stretch>
            <a:fillRect/>
          </a:stretch>
        </p:blipFill>
        <p:spPr>
          <a:xfrm>
            <a:off x="88746" y="4540676"/>
            <a:ext cx="3860324" cy="2173219"/>
          </a:xfrm>
          <a:prstGeom prst="rect">
            <a:avLst/>
          </a:prstGeom>
        </p:spPr>
      </p:pic>
    </p:spTree>
    <p:extLst>
      <p:ext uri="{BB962C8B-B14F-4D97-AF65-F5344CB8AC3E}">
        <p14:creationId xmlns:p14="http://schemas.microsoft.com/office/powerpoint/2010/main" val="4035964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37B65277-82C6-6D08-6DCA-4A7DCC3B71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C1F14E-8E56-40A6-ADE5-C6F84C6B24F8}"/>
              </a:ext>
            </a:extLst>
          </p:cNvPr>
          <p:cNvSpPr>
            <a:spLocks noGrp="1"/>
          </p:cNvSpPr>
          <p:nvPr>
            <p:ph type="title"/>
          </p:nvPr>
        </p:nvSpPr>
        <p:spPr>
          <a:xfrm>
            <a:off x="612648" y="548640"/>
            <a:ext cx="5862396" cy="856923"/>
          </a:xfrm>
        </p:spPr>
        <p:txBody>
          <a:bodyPr anchor="b">
            <a:normAutofit/>
          </a:bodyPr>
          <a:lstStyle/>
          <a:p>
            <a:r>
              <a:rPr lang="en-GB" b="1" dirty="0"/>
              <a:t>Siber </a:t>
            </a:r>
            <a:r>
              <a:rPr lang="en-GB" b="1" dirty="0" err="1"/>
              <a:t>Güvenlik</a:t>
            </a:r>
            <a:r>
              <a:rPr lang="en-GB" b="1" dirty="0"/>
              <a:t> </a:t>
            </a:r>
            <a:r>
              <a:rPr lang="en-GB" b="1" dirty="0" err="1"/>
              <a:t>Uzmanı</a:t>
            </a:r>
            <a:endParaRPr lang="tr-TR" b="1" dirty="0"/>
          </a:p>
        </p:txBody>
      </p:sp>
      <p:sp>
        <p:nvSpPr>
          <p:cNvPr id="3" name="Content Placeholder 2">
            <a:extLst>
              <a:ext uri="{FF2B5EF4-FFF2-40B4-BE49-F238E27FC236}">
                <a16:creationId xmlns:a16="http://schemas.microsoft.com/office/drawing/2014/main" id="{41A928D9-4391-4BD6-818C-6A19CD7B556C}"/>
              </a:ext>
            </a:extLst>
          </p:cNvPr>
          <p:cNvSpPr>
            <a:spLocks noGrp="1"/>
          </p:cNvSpPr>
          <p:nvPr>
            <p:ph idx="1"/>
          </p:nvPr>
        </p:nvSpPr>
        <p:spPr>
          <a:xfrm>
            <a:off x="612648" y="2212848"/>
            <a:ext cx="5862396" cy="4096512"/>
          </a:xfrm>
        </p:spPr>
        <p:txBody>
          <a:bodyPr>
            <a:normAutofit/>
          </a:bodyPr>
          <a:lstStyle/>
          <a:p>
            <a:r>
              <a:rPr lang="en-GB" dirty="0">
                <a:latin typeface="Arial" panose="020B0604020202020204" pitchFamily="34" charset="0"/>
                <a:cs typeface="Arial" panose="020B0604020202020204" pitchFamily="34" charset="0"/>
              </a:rPr>
              <a:t>Bilgi </a:t>
            </a:r>
            <a:r>
              <a:rPr lang="en-GB" dirty="0" err="1">
                <a:latin typeface="Arial" panose="020B0604020202020204" pitchFamily="34" charset="0"/>
                <a:cs typeface="Arial" panose="020B0604020202020204" pitchFamily="34" charset="0"/>
              </a:rPr>
              <a:t>sistemlerinin</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güvenliğini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sağlar</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güvenlik</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olaylarını</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izleyerek</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tehditleri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saptayarak</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araştırarak</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çözümleyerek</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bunlara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yanıt</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vererek</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sistemleri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siber</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güvenlik</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risklerinden</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tehditlerinden</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güvenlik</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açıklarından</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korur</a:t>
            </a:r>
            <a:r>
              <a:rPr lang="en-GB" dirty="0">
                <a:latin typeface="Arial" panose="020B0604020202020204" pitchFamily="34" charset="0"/>
                <a:cs typeface="Arial" panose="020B0604020202020204" pitchFamily="34" charset="0"/>
              </a:rPr>
              <a:t>.</a:t>
            </a:r>
          </a:p>
        </p:txBody>
      </p:sp>
      <p:pic>
        <p:nvPicPr>
          <p:cNvPr id="1026" name="Picture 2">
            <a:extLst>
              <a:ext uri="{FF2B5EF4-FFF2-40B4-BE49-F238E27FC236}">
                <a16:creationId xmlns:a16="http://schemas.microsoft.com/office/drawing/2014/main" id="{62ACAC0F-CE20-38F0-2636-F4BEB3E5751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91395" y="2126519"/>
            <a:ext cx="4681506" cy="26333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01151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EC8C998-74B6-6EE5-E532-F2A16D52527D}"/>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7785C521-4240-DFE0-6797-3B5C791139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EF8B3D3B-AD3C-6A14-1D25-A13E81051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BBB8FDD0-2EEB-CBB9-58F2-432F881AE2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1F156789-AA65-9270-26DE-FCE05111A2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3C4A3FD1-274D-E787-DD58-D630FB4299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472C9EE2-3D74-6C13-6CF5-48F578F7F2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55275BAC-DB4F-93DC-29D0-C73F8B1A02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93A8B00-7B6B-A5CA-817E-BEC53A8AF49B}"/>
              </a:ext>
            </a:extLst>
          </p:cNvPr>
          <p:cNvSpPr>
            <a:spLocks noGrp="1"/>
          </p:cNvSpPr>
          <p:nvPr>
            <p:ph type="title"/>
          </p:nvPr>
        </p:nvSpPr>
        <p:spPr>
          <a:xfrm>
            <a:off x="312527" y="1554682"/>
            <a:ext cx="3412762" cy="2071010"/>
          </a:xfrm>
        </p:spPr>
        <p:txBody>
          <a:bodyPr anchor="b">
            <a:normAutofit/>
          </a:bodyPr>
          <a:lstStyle/>
          <a:p>
            <a:pPr lvl="0"/>
            <a:r>
              <a:rPr lang="en-US" sz="3200" b="1" dirty="0" err="1">
                <a:solidFill>
                  <a:schemeClr val="bg1"/>
                </a:solidFill>
              </a:rPr>
              <a:t>Sosyal</a:t>
            </a:r>
            <a:r>
              <a:rPr lang="en-US" sz="3200" b="1" dirty="0">
                <a:solidFill>
                  <a:schemeClr val="bg1"/>
                </a:solidFill>
              </a:rPr>
              <a:t> </a:t>
            </a:r>
            <a:r>
              <a:rPr lang="en-US" sz="3200" b="1" dirty="0" err="1">
                <a:solidFill>
                  <a:schemeClr val="bg1"/>
                </a:solidFill>
              </a:rPr>
              <a:t>Mühendislik</a:t>
            </a:r>
            <a:r>
              <a:rPr lang="en-US" sz="3200" b="1" dirty="0">
                <a:solidFill>
                  <a:schemeClr val="bg1"/>
                </a:solidFill>
              </a:rPr>
              <a:t> </a:t>
            </a:r>
            <a:r>
              <a:rPr lang="en-US" sz="3200" b="1" dirty="0" err="1">
                <a:solidFill>
                  <a:schemeClr val="bg1"/>
                </a:solidFill>
              </a:rPr>
              <a:t>Saldırılarına</a:t>
            </a:r>
            <a:r>
              <a:rPr lang="en-US" sz="3200" b="1" dirty="0">
                <a:solidFill>
                  <a:schemeClr val="bg1"/>
                </a:solidFill>
              </a:rPr>
              <a:t> </a:t>
            </a:r>
            <a:r>
              <a:rPr lang="en-US" sz="3200" b="1" dirty="0" err="1">
                <a:solidFill>
                  <a:schemeClr val="bg1"/>
                </a:solidFill>
              </a:rPr>
              <a:t>Karşı</a:t>
            </a:r>
            <a:r>
              <a:rPr lang="en-US" sz="3200" b="1" dirty="0">
                <a:solidFill>
                  <a:schemeClr val="bg1"/>
                </a:solidFill>
              </a:rPr>
              <a:t> </a:t>
            </a:r>
            <a:r>
              <a:rPr lang="en-US" sz="3200" b="1" dirty="0" err="1">
                <a:solidFill>
                  <a:schemeClr val="bg1"/>
                </a:solidFill>
              </a:rPr>
              <a:t>Alınabilecek</a:t>
            </a:r>
            <a:r>
              <a:rPr lang="en-US" sz="3200" b="1" dirty="0">
                <a:solidFill>
                  <a:schemeClr val="bg1"/>
                </a:solidFill>
              </a:rPr>
              <a:t> </a:t>
            </a:r>
            <a:r>
              <a:rPr lang="en-US" sz="3200" b="1" dirty="0" err="1">
                <a:solidFill>
                  <a:schemeClr val="bg1"/>
                </a:solidFill>
              </a:rPr>
              <a:t>Önlemler</a:t>
            </a:r>
            <a:endParaRPr lang="en-US" sz="3200" b="1" dirty="0">
              <a:solidFill>
                <a:schemeClr val="bg1"/>
              </a:solidFill>
            </a:endParaRPr>
          </a:p>
        </p:txBody>
      </p:sp>
      <p:sp>
        <p:nvSpPr>
          <p:cNvPr id="10" name="Content Placeholder 9">
            <a:extLst>
              <a:ext uri="{FF2B5EF4-FFF2-40B4-BE49-F238E27FC236}">
                <a16:creationId xmlns:a16="http://schemas.microsoft.com/office/drawing/2014/main" id="{B1B60313-527B-784B-2A0A-046D43135353}"/>
              </a:ext>
            </a:extLst>
          </p:cNvPr>
          <p:cNvSpPr>
            <a:spLocks noGrp="1"/>
          </p:cNvSpPr>
          <p:nvPr>
            <p:ph idx="1"/>
          </p:nvPr>
        </p:nvSpPr>
        <p:spPr>
          <a:xfrm>
            <a:off x="4157895" y="185056"/>
            <a:ext cx="7992545" cy="6683081"/>
          </a:xfrm>
        </p:spPr>
        <p:txBody>
          <a:bodyPr>
            <a:normAutofit fontScale="92500" lnSpcReduction="20000"/>
          </a:bodyPr>
          <a:lstStyle/>
          <a:p>
            <a:pPr lvl="0"/>
            <a:r>
              <a:rPr lang="en-US" dirty="0"/>
              <a:t>E-</a:t>
            </a:r>
            <a:r>
              <a:rPr lang="en-US" dirty="0" err="1"/>
              <a:t>posta</a:t>
            </a:r>
            <a:r>
              <a:rPr lang="en-US" dirty="0"/>
              <a:t>, SMS, X (</a:t>
            </a:r>
            <a:r>
              <a:rPr lang="en-US" dirty="0" err="1"/>
              <a:t>eski</a:t>
            </a:r>
            <a:r>
              <a:rPr lang="en-US" dirty="0"/>
              <a:t> Twitter), Facebook, Instagram </a:t>
            </a:r>
            <a:r>
              <a:rPr lang="en-US" dirty="0" err="1"/>
              <a:t>iletilerinin</a:t>
            </a:r>
            <a:r>
              <a:rPr lang="en-US" dirty="0"/>
              <a:t> </a:t>
            </a:r>
            <a:r>
              <a:rPr lang="en-US" dirty="0" err="1"/>
              <a:t>kaynağının</a:t>
            </a:r>
            <a:r>
              <a:rPr lang="en-US" dirty="0"/>
              <a:t> </a:t>
            </a:r>
            <a:r>
              <a:rPr lang="en-US" u="sng" dirty="0" err="1"/>
              <a:t>güvenilir</a:t>
            </a:r>
            <a:r>
              <a:rPr lang="en-US" dirty="0"/>
              <a:t> </a:t>
            </a:r>
            <a:r>
              <a:rPr lang="en-US" dirty="0" err="1"/>
              <a:t>olduğundan</a:t>
            </a:r>
            <a:r>
              <a:rPr lang="en-US" dirty="0"/>
              <a:t> </a:t>
            </a:r>
            <a:r>
              <a:rPr lang="en-US" dirty="0" err="1"/>
              <a:t>emin</a:t>
            </a:r>
            <a:r>
              <a:rPr lang="en-US" dirty="0"/>
              <a:t> </a:t>
            </a:r>
            <a:r>
              <a:rPr lang="en-US" dirty="0" err="1"/>
              <a:t>olunmalıdır</a:t>
            </a:r>
            <a:r>
              <a:rPr lang="en-US" dirty="0"/>
              <a:t>.</a:t>
            </a:r>
          </a:p>
          <a:p>
            <a:pPr lvl="0"/>
            <a:r>
              <a:rPr lang="en-US" dirty="0" err="1"/>
              <a:t>İleti</a:t>
            </a:r>
            <a:r>
              <a:rPr lang="en-US" dirty="0"/>
              <a:t> </a:t>
            </a:r>
            <a:r>
              <a:rPr lang="en-US" dirty="0" err="1"/>
              <a:t>yoluyla</a:t>
            </a:r>
            <a:r>
              <a:rPr lang="en-US" dirty="0"/>
              <a:t> </a:t>
            </a:r>
            <a:r>
              <a:rPr lang="en-US" dirty="0" err="1"/>
              <a:t>gelen</a:t>
            </a:r>
            <a:r>
              <a:rPr lang="en-US" dirty="0"/>
              <a:t> </a:t>
            </a:r>
            <a:r>
              <a:rPr lang="en-US" dirty="0" err="1"/>
              <a:t>bağlantılara</a:t>
            </a:r>
            <a:r>
              <a:rPr lang="en-US" dirty="0"/>
              <a:t> </a:t>
            </a:r>
            <a:r>
              <a:rPr lang="en-US" dirty="0" err="1"/>
              <a:t>tıklanmamalı</a:t>
            </a:r>
            <a:r>
              <a:rPr lang="en-US" dirty="0"/>
              <a:t>, </a:t>
            </a:r>
            <a:r>
              <a:rPr lang="en-US" dirty="0" err="1"/>
              <a:t>adres</a:t>
            </a:r>
            <a:r>
              <a:rPr lang="en-US" dirty="0"/>
              <a:t> </a:t>
            </a:r>
            <a:r>
              <a:rPr lang="en-US" dirty="0" err="1"/>
              <a:t>kısmı</a:t>
            </a:r>
            <a:r>
              <a:rPr lang="en-US" dirty="0"/>
              <a:t> </a:t>
            </a:r>
            <a:r>
              <a:rPr lang="en-US" dirty="0" err="1"/>
              <a:t>kopyalanarak</a:t>
            </a:r>
            <a:r>
              <a:rPr lang="en-US" dirty="0"/>
              <a:t> </a:t>
            </a:r>
            <a:r>
              <a:rPr lang="en-US" dirty="0" err="1"/>
              <a:t>tarayıcıya</a:t>
            </a:r>
            <a:r>
              <a:rPr lang="en-US" dirty="0"/>
              <a:t> </a:t>
            </a:r>
            <a:r>
              <a:rPr lang="en-US" dirty="0" err="1"/>
              <a:t>yazılmalı</a:t>
            </a:r>
            <a:r>
              <a:rPr lang="en-US" dirty="0"/>
              <a:t>, </a:t>
            </a:r>
            <a:r>
              <a:rPr lang="en-US" dirty="0" err="1"/>
              <a:t>güvenli</a:t>
            </a:r>
            <a:r>
              <a:rPr lang="en-US" dirty="0"/>
              <a:t> </a:t>
            </a:r>
            <a:r>
              <a:rPr lang="en-US" dirty="0" err="1"/>
              <a:t>bir</a:t>
            </a:r>
            <a:r>
              <a:rPr lang="en-US" dirty="0"/>
              <a:t> </a:t>
            </a:r>
            <a:r>
              <a:rPr lang="en-US" dirty="0" err="1"/>
              <a:t>bağlantı</a:t>
            </a:r>
            <a:r>
              <a:rPr lang="en-US" dirty="0"/>
              <a:t> </a:t>
            </a:r>
            <a:r>
              <a:rPr lang="en-US" dirty="0" err="1"/>
              <a:t>olup</a:t>
            </a:r>
            <a:r>
              <a:rPr lang="en-US" dirty="0"/>
              <a:t> </a:t>
            </a:r>
            <a:r>
              <a:rPr lang="en-US" dirty="0" err="1"/>
              <a:t>olmadığı</a:t>
            </a:r>
            <a:r>
              <a:rPr lang="en-US" dirty="0"/>
              <a:t> (SSL -Secure Sockets Layer- </a:t>
            </a:r>
            <a:r>
              <a:rPr lang="en-US" dirty="0" err="1"/>
              <a:t>Sertifikası</a:t>
            </a:r>
            <a:r>
              <a:rPr lang="en-US" dirty="0"/>
              <a:t>) </a:t>
            </a:r>
            <a:r>
              <a:rPr lang="en-US" dirty="0" err="1"/>
              <a:t>kontrol</a:t>
            </a:r>
            <a:r>
              <a:rPr lang="en-US" dirty="0"/>
              <a:t> </a:t>
            </a:r>
            <a:r>
              <a:rPr lang="en-US" dirty="0" err="1"/>
              <a:t>edilmeli</a:t>
            </a:r>
            <a:r>
              <a:rPr lang="en-US" dirty="0"/>
              <a:t>, </a:t>
            </a:r>
            <a:r>
              <a:rPr lang="en-US" dirty="0" err="1"/>
              <a:t>erişilen</a:t>
            </a:r>
            <a:r>
              <a:rPr lang="en-US" dirty="0"/>
              <a:t> </a:t>
            </a:r>
            <a:r>
              <a:rPr lang="en-US" dirty="0" err="1"/>
              <a:t>sayfalarda</a:t>
            </a:r>
            <a:r>
              <a:rPr lang="en-US" dirty="0"/>
              <a:t> </a:t>
            </a:r>
            <a:r>
              <a:rPr lang="en-US" dirty="0" err="1"/>
              <a:t>kişisel</a:t>
            </a:r>
            <a:r>
              <a:rPr lang="en-US" dirty="0"/>
              <a:t> </a:t>
            </a:r>
            <a:r>
              <a:rPr lang="en-US" dirty="0" err="1"/>
              <a:t>bilgilerin</a:t>
            </a:r>
            <a:r>
              <a:rPr lang="en-US" dirty="0"/>
              <a:t> </a:t>
            </a:r>
            <a:r>
              <a:rPr lang="en-US" dirty="0" err="1"/>
              <a:t>istenmesi</a:t>
            </a:r>
            <a:r>
              <a:rPr lang="en-US" dirty="0"/>
              <a:t> </a:t>
            </a:r>
            <a:r>
              <a:rPr lang="en-US" dirty="0" err="1"/>
              <a:t>durumunda</a:t>
            </a:r>
            <a:r>
              <a:rPr lang="en-US" dirty="0"/>
              <a:t> </a:t>
            </a:r>
            <a:r>
              <a:rPr lang="en-US" dirty="0" err="1"/>
              <a:t>giriş</a:t>
            </a:r>
            <a:r>
              <a:rPr lang="en-US" dirty="0"/>
              <a:t> </a:t>
            </a:r>
            <a:r>
              <a:rPr lang="en-US" dirty="0" err="1"/>
              <a:t>yapılmamalı</a:t>
            </a:r>
            <a:r>
              <a:rPr lang="en-US" dirty="0"/>
              <a:t>, </a:t>
            </a:r>
            <a:r>
              <a:rPr lang="en-US" dirty="0" err="1"/>
              <a:t>iletişim</a:t>
            </a:r>
            <a:r>
              <a:rPr lang="en-US" dirty="0"/>
              <a:t> </a:t>
            </a:r>
            <a:r>
              <a:rPr lang="en-US" dirty="0" err="1"/>
              <a:t>protokolünün</a:t>
            </a:r>
            <a:r>
              <a:rPr lang="en-US" dirty="0"/>
              <a:t> </a:t>
            </a:r>
            <a:r>
              <a:rPr lang="en-US" dirty="0" err="1"/>
              <a:t>çevrimiçi</a:t>
            </a:r>
            <a:r>
              <a:rPr lang="en-US" dirty="0"/>
              <a:t> </a:t>
            </a:r>
            <a:r>
              <a:rPr lang="en-US" dirty="0" err="1"/>
              <a:t>alışveriş</a:t>
            </a:r>
            <a:r>
              <a:rPr lang="en-US" dirty="0"/>
              <a:t> </a:t>
            </a:r>
            <a:r>
              <a:rPr lang="en-US" dirty="0" err="1"/>
              <a:t>sitelerinde</a:t>
            </a:r>
            <a:r>
              <a:rPr lang="en-US" dirty="0"/>
              <a:t> “</a:t>
            </a:r>
            <a:r>
              <a:rPr lang="en-US" u="sng" dirty="0"/>
              <a:t>https</a:t>
            </a:r>
            <a:r>
              <a:rPr lang="en-US" dirty="0"/>
              <a:t>”, </a:t>
            </a:r>
            <a:r>
              <a:rPr lang="en-US" dirty="0" err="1"/>
              <a:t>dosya</a:t>
            </a:r>
            <a:r>
              <a:rPr lang="en-US" dirty="0"/>
              <a:t> </a:t>
            </a:r>
            <a:r>
              <a:rPr lang="en-US" dirty="0" err="1"/>
              <a:t>indirirken</a:t>
            </a:r>
            <a:r>
              <a:rPr lang="en-US" dirty="0"/>
              <a:t> “secure ftp (</a:t>
            </a:r>
            <a:r>
              <a:rPr lang="en-US" u="sng" dirty="0"/>
              <a:t>sftp</a:t>
            </a:r>
            <a:r>
              <a:rPr lang="en-US" dirty="0"/>
              <a:t>)” </a:t>
            </a:r>
            <a:r>
              <a:rPr lang="en-US" dirty="0" err="1"/>
              <a:t>olmasına</a:t>
            </a:r>
            <a:r>
              <a:rPr lang="en-US" dirty="0"/>
              <a:t> </a:t>
            </a:r>
            <a:r>
              <a:rPr lang="en-US" dirty="0" err="1"/>
              <a:t>dikkat</a:t>
            </a:r>
            <a:r>
              <a:rPr lang="en-US" dirty="0"/>
              <a:t> </a:t>
            </a:r>
            <a:r>
              <a:rPr lang="en-US" dirty="0" err="1"/>
              <a:t>edilmelidir</a:t>
            </a:r>
            <a:r>
              <a:rPr lang="en-US" dirty="0"/>
              <a:t>.</a:t>
            </a:r>
          </a:p>
          <a:p>
            <a:pPr lvl="0"/>
            <a:r>
              <a:rPr lang="en-US" dirty="0" err="1"/>
              <a:t>Bankadan</a:t>
            </a:r>
            <a:r>
              <a:rPr lang="en-US" dirty="0"/>
              <a:t> </a:t>
            </a:r>
            <a:r>
              <a:rPr lang="en-US" dirty="0" err="1"/>
              <a:t>arıyor</a:t>
            </a:r>
            <a:r>
              <a:rPr lang="en-US" dirty="0"/>
              <a:t> </a:t>
            </a:r>
            <a:r>
              <a:rPr lang="en-US" dirty="0" err="1"/>
              <a:t>süsü</a:t>
            </a:r>
            <a:r>
              <a:rPr lang="en-US" dirty="0"/>
              <a:t> </a:t>
            </a:r>
            <a:r>
              <a:rPr lang="en-US" dirty="0" err="1"/>
              <a:t>vererek</a:t>
            </a:r>
            <a:r>
              <a:rPr lang="en-US" dirty="0"/>
              <a:t> </a:t>
            </a:r>
            <a:r>
              <a:rPr lang="en-US" dirty="0" err="1"/>
              <a:t>hesap</a:t>
            </a:r>
            <a:r>
              <a:rPr lang="en-US" dirty="0"/>
              <a:t> </a:t>
            </a:r>
            <a:r>
              <a:rPr lang="en-US" dirty="0" err="1"/>
              <a:t>parolalarını</a:t>
            </a:r>
            <a:r>
              <a:rPr lang="en-US" dirty="0"/>
              <a:t> </a:t>
            </a:r>
            <a:r>
              <a:rPr lang="en-US" dirty="0" err="1"/>
              <a:t>soran</a:t>
            </a:r>
            <a:r>
              <a:rPr lang="en-US" dirty="0"/>
              <a:t> </a:t>
            </a:r>
            <a:r>
              <a:rPr lang="en-US" dirty="0" err="1"/>
              <a:t>kişilere</a:t>
            </a:r>
            <a:r>
              <a:rPr lang="en-US" dirty="0"/>
              <a:t> </a:t>
            </a:r>
            <a:r>
              <a:rPr lang="en-US" u="sng" dirty="0" err="1"/>
              <a:t>güvenilmemeli</a:t>
            </a:r>
            <a:r>
              <a:rPr lang="en-US" dirty="0" err="1"/>
              <a:t>dir</a:t>
            </a:r>
            <a:r>
              <a:rPr lang="en-US" dirty="0"/>
              <a:t>.</a:t>
            </a:r>
          </a:p>
          <a:p>
            <a:pPr lvl="0"/>
            <a:r>
              <a:rPr lang="en-US" dirty="0" err="1"/>
              <a:t>Fidye</a:t>
            </a:r>
            <a:r>
              <a:rPr lang="en-US" dirty="0"/>
              <a:t> </a:t>
            </a:r>
            <a:r>
              <a:rPr lang="en-US" dirty="0" err="1"/>
              <a:t>saldırılarına</a:t>
            </a:r>
            <a:r>
              <a:rPr lang="en-US" dirty="0"/>
              <a:t> </a:t>
            </a:r>
            <a:r>
              <a:rPr lang="en-US" dirty="0" err="1"/>
              <a:t>karşı</a:t>
            </a:r>
            <a:r>
              <a:rPr lang="en-US" dirty="0"/>
              <a:t> </a:t>
            </a:r>
            <a:r>
              <a:rPr lang="en-US" dirty="0" err="1"/>
              <a:t>bir</a:t>
            </a:r>
            <a:r>
              <a:rPr lang="en-US" dirty="0"/>
              <a:t> </a:t>
            </a:r>
            <a:r>
              <a:rPr lang="en-US" dirty="0" err="1"/>
              <a:t>önlem</a:t>
            </a:r>
            <a:r>
              <a:rPr lang="en-US" dirty="0"/>
              <a:t> </a:t>
            </a:r>
            <a:r>
              <a:rPr lang="en-US" dirty="0" err="1"/>
              <a:t>olarak</a:t>
            </a:r>
            <a:r>
              <a:rPr lang="en-US" dirty="0"/>
              <a:t> </a:t>
            </a:r>
            <a:r>
              <a:rPr lang="en-US" dirty="0" err="1"/>
              <a:t>önemli</a:t>
            </a:r>
            <a:r>
              <a:rPr lang="en-US" dirty="0"/>
              <a:t> </a:t>
            </a:r>
            <a:r>
              <a:rPr lang="en-US" dirty="0" err="1"/>
              <a:t>görülen</a:t>
            </a:r>
            <a:r>
              <a:rPr lang="en-US" dirty="0"/>
              <a:t> </a:t>
            </a:r>
            <a:r>
              <a:rPr lang="en-US" dirty="0" err="1"/>
              <a:t>bilgiler</a:t>
            </a:r>
            <a:r>
              <a:rPr lang="en-US" dirty="0"/>
              <a:t> (</a:t>
            </a:r>
            <a:r>
              <a:rPr lang="en-US" dirty="0" err="1"/>
              <a:t>kaybından</a:t>
            </a:r>
            <a:r>
              <a:rPr lang="en-US" dirty="0"/>
              <a:t> </a:t>
            </a:r>
            <a:r>
              <a:rPr lang="en-US" dirty="0" err="1"/>
              <a:t>zarar</a:t>
            </a:r>
            <a:r>
              <a:rPr lang="en-US" dirty="0"/>
              <a:t> </a:t>
            </a:r>
            <a:r>
              <a:rPr lang="en-US" dirty="0" err="1"/>
              <a:t>göreceğimizi</a:t>
            </a:r>
            <a:r>
              <a:rPr lang="en-US" dirty="0"/>
              <a:t> </a:t>
            </a:r>
            <a:r>
              <a:rPr lang="en-US" dirty="0" err="1"/>
              <a:t>düşündüğümüz</a:t>
            </a:r>
            <a:r>
              <a:rPr lang="en-US" dirty="0"/>
              <a:t>) </a:t>
            </a:r>
            <a:r>
              <a:rPr lang="en-US" dirty="0" err="1"/>
              <a:t>düzenli</a:t>
            </a:r>
            <a:r>
              <a:rPr lang="en-US" dirty="0"/>
              <a:t> </a:t>
            </a:r>
            <a:r>
              <a:rPr lang="en-US" dirty="0" err="1"/>
              <a:t>olarak</a:t>
            </a:r>
            <a:r>
              <a:rPr lang="en-US" dirty="0"/>
              <a:t> </a:t>
            </a:r>
            <a:r>
              <a:rPr lang="en-US" u="sng" dirty="0" err="1"/>
              <a:t>yedeklenmeli</a:t>
            </a:r>
            <a:r>
              <a:rPr lang="en-US" dirty="0" err="1"/>
              <a:t>dir</a:t>
            </a:r>
            <a:r>
              <a:rPr lang="en-US" dirty="0"/>
              <a:t>.</a:t>
            </a:r>
          </a:p>
          <a:p>
            <a:pPr lvl="0"/>
            <a:r>
              <a:rPr lang="en-US" u="sng" dirty="0" err="1"/>
              <a:t>Kullanılmayan</a:t>
            </a:r>
            <a:r>
              <a:rPr lang="en-US" u="sng" dirty="0"/>
              <a:t> </a:t>
            </a:r>
            <a:r>
              <a:rPr lang="en-US" u="sng" dirty="0" err="1"/>
              <a:t>hesaplar</a:t>
            </a:r>
            <a:r>
              <a:rPr lang="en-US" dirty="0"/>
              <a:t> </a:t>
            </a:r>
            <a:r>
              <a:rPr lang="en-US" dirty="0" err="1"/>
              <a:t>kapatılmalıdır</a:t>
            </a:r>
            <a:r>
              <a:rPr lang="en-US" dirty="0"/>
              <a:t>.</a:t>
            </a:r>
          </a:p>
          <a:p>
            <a:pPr lvl="0"/>
            <a:r>
              <a:rPr lang="en-US" dirty="0" err="1"/>
              <a:t>Üzerinde</a:t>
            </a:r>
            <a:r>
              <a:rPr lang="en-US" dirty="0"/>
              <a:t> </a:t>
            </a:r>
            <a:r>
              <a:rPr lang="en-US" dirty="0" err="1"/>
              <a:t>kişisel</a:t>
            </a:r>
            <a:r>
              <a:rPr lang="en-US" dirty="0"/>
              <a:t> </a:t>
            </a:r>
            <a:r>
              <a:rPr lang="en-US" dirty="0" err="1"/>
              <a:t>bilgilerin</a:t>
            </a:r>
            <a:r>
              <a:rPr lang="en-US" dirty="0"/>
              <a:t> </a:t>
            </a:r>
            <a:r>
              <a:rPr lang="en-US" dirty="0" err="1"/>
              <a:t>olduğu</a:t>
            </a:r>
            <a:r>
              <a:rPr lang="en-US" dirty="0"/>
              <a:t> </a:t>
            </a:r>
            <a:r>
              <a:rPr lang="en-US" dirty="0" err="1"/>
              <a:t>belgeler</a:t>
            </a:r>
            <a:r>
              <a:rPr lang="en-US" dirty="0"/>
              <a:t> </a:t>
            </a:r>
            <a:r>
              <a:rPr lang="en-US" u="sng" dirty="0" err="1"/>
              <a:t>imha</a:t>
            </a:r>
            <a:r>
              <a:rPr lang="en-US" dirty="0"/>
              <a:t> </a:t>
            </a:r>
            <a:r>
              <a:rPr lang="en-US" dirty="0" err="1"/>
              <a:t>edileceği</a:t>
            </a:r>
            <a:r>
              <a:rPr lang="en-US" dirty="0"/>
              <a:t> zaman </a:t>
            </a:r>
            <a:r>
              <a:rPr lang="en-US" dirty="0" err="1"/>
              <a:t>kâğıt</a:t>
            </a:r>
            <a:r>
              <a:rPr lang="en-US" dirty="0"/>
              <a:t> </a:t>
            </a:r>
            <a:r>
              <a:rPr lang="en-US" dirty="0" err="1"/>
              <a:t>kırpma</a:t>
            </a:r>
            <a:r>
              <a:rPr lang="en-US" dirty="0"/>
              <a:t> </a:t>
            </a:r>
            <a:r>
              <a:rPr lang="en-US" dirty="0" err="1"/>
              <a:t>makinesinde</a:t>
            </a:r>
            <a:r>
              <a:rPr lang="en-US" dirty="0"/>
              <a:t> </a:t>
            </a:r>
            <a:r>
              <a:rPr lang="en-US" dirty="0" err="1"/>
              <a:t>okunamaz</a:t>
            </a:r>
            <a:r>
              <a:rPr lang="en-US" dirty="0"/>
              <a:t> </a:t>
            </a:r>
            <a:r>
              <a:rPr lang="en-US" dirty="0" err="1"/>
              <a:t>duruma</a:t>
            </a:r>
            <a:r>
              <a:rPr lang="en-US" dirty="0"/>
              <a:t> </a:t>
            </a:r>
            <a:r>
              <a:rPr lang="en-US" dirty="0" err="1"/>
              <a:t>getirilmelidir</a:t>
            </a:r>
            <a:r>
              <a:rPr lang="en-US" dirty="0"/>
              <a:t>.</a:t>
            </a:r>
          </a:p>
          <a:p>
            <a:endParaRPr lang="en-US" dirty="0"/>
          </a:p>
        </p:txBody>
      </p:sp>
      <p:pic>
        <p:nvPicPr>
          <p:cNvPr id="3" name="Picture 2">
            <a:extLst>
              <a:ext uri="{FF2B5EF4-FFF2-40B4-BE49-F238E27FC236}">
                <a16:creationId xmlns:a16="http://schemas.microsoft.com/office/drawing/2014/main" id="{E5CDD76F-81A4-6BB6-DE06-003A8B30E614}"/>
              </a:ext>
            </a:extLst>
          </p:cNvPr>
          <p:cNvPicPr>
            <a:picLocks noChangeAspect="1"/>
          </p:cNvPicPr>
          <p:nvPr/>
        </p:nvPicPr>
        <p:blipFill>
          <a:blip r:embed="rId3"/>
          <a:stretch>
            <a:fillRect/>
          </a:stretch>
        </p:blipFill>
        <p:spPr>
          <a:xfrm>
            <a:off x="312527" y="4450524"/>
            <a:ext cx="3370823" cy="1896088"/>
          </a:xfrm>
          <a:prstGeom prst="rect">
            <a:avLst/>
          </a:prstGeom>
        </p:spPr>
      </p:pic>
    </p:spTree>
    <p:extLst>
      <p:ext uri="{BB962C8B-B14F-4D97-AF65-F5344CB8AC3E}">
        <p14:creationId xmlns:p14="http://schemas.microsoft.com/office/powerpoint/2010/main" val="15223185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25897FE-5C37-CC5A-0CEF-BA828FF04143}"/>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8ECDFB73-AB16-8A60-411B-55842C8CEF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76D54A70-E430-A3E1-34DD-CFF8313412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FD0D5C4F-2F55-4666-B62A-5DCEBD8104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9EB49975-A311-2BC1-7F10-28511EE18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8B050C0E-72E8-273D-F775-B930F20E7D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0D67CA5F-B024-C734-3213-F2FFD65EB2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8567B2CC-DEB9-84C2-503F-0EEF956F6B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99155BE-9EB0-52D0-D57D-C05B5774EB42}"/>
              </a:ext>
            </a:extLst>
          </p:cNvPr>
          <p:cNvSpPr>
            <a:spLocks noGrp="1"/>
          </p:cNvSpPr>
          <p:nvPr>
            <p:ph type="title"/>
          </p:nvPr>
        </p:nvSpPr>
        <p:spPr>
          <a:xfrm>
            <a:off x="312527" y="1554682"/>
            <a:ext cx="3412762" cy="2071010"/>
          </a:xfrm>
        </p:spPr>
        <p:txBody>
          <a:bodyPr anchor="b">
            <a:normAutofit fontScale="90000"/>
          </a:bodyPr>
          <a:lstStyle/>
          <a:p>
            <a:pPr lvl="0"/>
            <a:r>
              <a:rPr lang="en-US" sz="3200" b="1" dirty="0" err="1">
                <a:solidFill>
                  <a:schemeClr val="bg1"/>
                </a:solidFill>
              </a:rPr>
              <a:t>İnternette</a:t>
            </a:r>
            <a:r>
              <a:rPr lang="en-US" sz="3200" b="1" dirty="0">
                <a:solidFill>
                  <a:schemeClr val="bg1"/>
                </a:solidFill>
              </a:rPr>
              <a:t> </a:t>
            </a:r>
            <a:r>
              <a:rPr lang="en-US" sz="3200" b="1" dirty="0" err="1">
                <a:solidFill>
                  <a:schemeClr val="bg1"/>
                </a:solidFill>
              </a:rPr>
              <a:t>dolaştığımız</a:t>
            </a:r>
            <a:r>
              <a:rPr lang="en-US" sz="3200" b="1" dirty="0">
                <a:solidFill>
                  <a:schemeClr val="bg1"/>
                </a:solidFill>
              </a:rPr>
              <a:t> </a:t>
            </a:r>
            <a:r>
              <a:rPr lang="en-US" sz="3200" b="1" dirty="0" err="1">
                <a:solidFill>
                  <a:schemeClr val="bg1"/>
                </a:solidFill>
              </a:rPr>
              <a:t>sayfaların</a:t>
            </a:r>
            <a:r>
              <a:rPr lang="en-US" sz="3200" b="1" dirty="0">
                <a:solidFill>
                  <a:schemeClr val="bg1"/>
                </a:solidFill>
              </a:rPr>
              <a:t> </a:t>
            </a:r>
            <a:r>
              <a:rPr lang="en-US" sz="3200" b="1" dirty="0" err="1">
                <a:solidFill>
                  <a:schemeClr val="bg1"/>
                </a:solidFill>
              </a:rPr>
              <a:t>güvenli</a:t>
            </a:r>
            <a:r>
              <a:rPr lang="en-US" sz="3200" b="1" dirty="0">
                <a:solidFill>
                  <a:schemeClr val="bg1"/>
                </a:solidFill>
              </a:rPr>
              <a:t> </a:t>
            </a:r>
            <a:r>
              <a:rPr lang="en-US" sz="3200" b="1" dirty="0" err="1">
                <a:solidFill>
                  <a:schemeClr val="bg1"/>
                </a:solidFill>
              </a:rPr>
              <a:t>olup</a:t>
            </a:r>
            <a:r>
              <a:rPr lang="en-US" sz="3200" b="1" dirty="0">
                <a:solidFill>
                  <a:schemeClr val="bg1"/>
                </a:solidFill>
              </a:rPr>
              <a:t> </a:t>
            </a:r>
            <a:r>
              <a:rPr lang="en-US" sz="3200" b="1" dirty="0" err="1">
                <a:solidFill>
                  <a:schemeClr val="bg1"/>
                </a:solidFill>
              </a:rPr>
              <a:t>olmadığını</a:t>
            </a:r>
            <a:r>
              <a:rPr lang="en-US" sz="3200" b="1" dirty="0">
                <a:solidFill>
                  <a:schemeClr val="bg1"/>
                </a:solidFill>
              </a:rPr>
              <a:t> </a:t>
            </a:r>
            <a:r>
              <a:rPr lang="en-US" sz="3200" b="1" dirty="0" err="1">
                <a:solidFill>
                  <a:schemeClr val="bg1"/>
                </a:solidFill>
              </a:rPr>
              <a:t>nasıl</a:t>
            </a:r>
            <a:r>
              <a:rPr lang="en-US" sz="3200" b="1" dirty="0">
                <a:solidFill>
                  <a:schemeClr val="bg1"/>
                </a:solidFill>
              </a:rPr>
              <a:t> </a:t>
            </a:r>
            <a:r>
              <a:rPr lang="en-US" sz="3200" b="1" dirty="0" err="1">
                <a:solidFill>
                  <a:schemeClr val="bg1"/>
                </a:solidFill>
              </a:rPr>
              <a:t>anlarız</a:t>
            </a:r>
            <a:r>
              <a:rPr lang="en-US" sz="3200" b="1" dirty="0">
                <a:solidFill>
                  <a:schemeClr val="bg1"/>
                </a:solidFill>
              </a:rPr>
              <a:t>?</a:t>
            </a:r>
          </a:p>
        </p:txBody>
      </p:sp>
      <p:sp>
        <p:nvSpPr>
          <p:cNvPr id="10" name="Content Placeholder 9">
            <a:extLst>
              <a:ext uri="{FF2B5EF4-FFF2-40B4-BE49-F238E27FC236}">
                <a16:creationId xmlns:a16="http://schemas.microsoft.com/office/drawing/2014/main" id="{CC7C9DFA-4680-15E3-7682-E68F216F3D26}"/>
              </a:ext>
            </a:extLst>
          </p:cNvPr>
          <p:cNvSpPr>
            <a:spLocks noGrp="1"/>
          </p:cNvSpPr>
          <p:nvPr>
            <p:ph idx="1"/>
          </p:nvPr>
        </p:nvSpPr>
        <p:spPr>
          <a:xfrm>
            <a:off x="4157895" y="185056"/>
            <a:ext cx="7992545" cy="6683081"/>
          </a:xfrm>
        </p:spPr>
        <p:txBody>
          <a:bodyPr>
            <a:normAutofit fontScale="92500" lnSpcReduction="20000"/>
          </a:bodyPr>
          <a:lstStyle/>
          <a:p>
            <a:pPr lvl="0"/>
            <a:r>
              <a:rPr lang="en-US" dirty="0" err="1"/>
              <a:t>Bağlantı</a:t>
            </a:r>
            <a:r>
              <a:rPr lang="en-US" dirty="0"/>
              <a:t> </a:t>
            </a:r>
            <a:r>
              <a:rPr lang="en-US" dirty="0" err="1"/>
              <a:t>yapılan</a:t>
            </a:r>
            <a:r>
              <a:rPr lang="en-US" dirty="0"/>
              <a:t> </a:t>
            </a:r>
            <a:r>
              <a:rPr lang="en-US" dirty="0" err="1"/>
              <a:t>sayfalarda</a:t>
            </a:r>
            <a:r>
              <a:rPr lang="en-US" dirty="0"/>
              <a:t> </a:t>
            </a:r>
            <a:r>
              <a:rPr lang="en-US" u="sng" dirty="0"/>
              <a:t>HTTPS</a:t>
            </a:r>
            <a:r>
              <a:rPr lang="en-US" dirty="0"/>
              <a:t> </a:t>
            </a:r>
            <a:r>
              <a:rPr lang="en-US" dirty="0" err="1"/>
              <a:t>olmasına</a:t>
            </a:r>
            <a:r>
              <a:rPr lang="en-US" dirty="0"/>
              <a:t> </a:t>
            </a:r>
            <a:r>
              <a:rPr lang="en-US" dirty="0" err="1"/>
              <a:t>dikkat</a:t>
            </a:r>
            <a:r>
              <a:rPr lang="en-US" dirty="0"/>
              <a:t> </a:t>
            </a:r>
            <a:r>
              <a:rPr lang="en-US" dirty="0" err="1"/>
              <a:t>edilmelidir</a:t>
            </a:r>
            <a:r>
              <a:rPr lang="en-US" dirty="0"/>
              <a:t>.</a:t>
            </a:r>
          </a:p>
          <a:p>
            <a:pPr lvl="0"/>
            <a:r>
              <a:rPr lang="en-US" dirty="0" err="1"/>
              <a:t>Sayfadaki</a:t>
            </a:r>
            <a:r>
              <a:rPr lang="en-US" dirty="0"/>
              <a:t> </a:t>
            </a:r>
            <a:r>
              <a:rPr lang="en-US" u="sng" dirty="0" err="1"/>
              <a:t>gizlilik</a:t>
            </a:r>
            <a:r>
              <a:rPr lang="en-US" u="sng" dirty="0"/>
              <a:t> </a:t>
            </a:r>
            <a:r>
              <a:rPr lang="en-US" u="sng" dirty="0" err="1"/>
              <a:t>politikası</a:t>
            </a:r>
            <a:r>
              <a:rPr lang="en-US" dirty="0"/>
              <a:t> </a:t>
            </a:r>
            <a:r>
              <a:rPr lang="en-US" dirty="0" err="1"/>
              <a:t>okunmalı</a:t>
            </a:r>
            <a:r>
              <a:rPr lang="en-US" dirty="0"/>
              <a:t>; </a:t>
            </a:r>
            <a:r>
              <a:rPr lang="en-US" dirty="0" err="1"/>
              <a:t>kişisel</a:t>
            </a:r>
            <a:r>
              <a:rPr lang="en-US" dirty="0"/>
              <a:t> </a:t>
            </a:r>
            <a:r>
              <a:rPr lang="en-US" dirty="0" err="1"/>
              <a:t>verilerin</a:t>
            </a:r>
            <a:r>
              <a:rPr lang="en-US" dirty="0"/>
              <a:t> </a:t>
            </a:r>
            <a:r>
              <a:rPr lang="en-US" dirty="0" err="1"/>
              <a:t>nasıl</a:t>
            </a:r>
            <a:r>
              <a:rPr lang="en-US" dirty="0"/>
              <a:t> </a:t>
            </a:r>
            <a:r>
              <a:rPr lang="en-US" dirty="0" err="1"/>
              <a:t>toplandığı</a:t>
            </a:r>
            <a:r>
              <a:rPr lang="en-US" dirty="0"/>
              <a:t>, </a:t>
            </a:r>
            <a:r>
              <a:rPr lang="en-US" dirty="0" err="1"/>
              <a:t>kullanıldığı</a:t>
            </a:r>
            <a:r>
              <a:rPr lang="en-US" dirty="0"/>
              <a:t> </a:t>
            </a:r>
            <a:r>
              <a:rPr lang="en-US" dirty="0" err="1"/>
              <a:t>ve</a:t>
            </a:r>
            <a:r>
              <a:rPr lang="en-US" dirty="0"/>
              <a:t> </a:t>
            </a:r>
            <a:r>
              <a:rPr lang="en-US" dirty="0" err="1"/>
              <a:t>korunduğu</a:t>
            </a:r>
            <a:r>
              <a:rPr lang="en-US" dirty="0"/>
              <a:t> </a:t>
            </a:r>
            <a:r>
              <a:rPr lang="en-US" dirty="0" err="1"/>
              <a:t>konusunda</a:t>
            </a:r>
            <a:r>
              <a:rPr lang="en-US" dirty="0"/>
              <a:t> </a:t>
            </a:r>
            <a:r>
              <a:rPr lang="en-US" dirty="0" err="1"/>
              <a:t>bilgi</a:t>
            </a:r>
            <a:r>
              <a:rPr lang="en-US" dirty="0"/>
              <a:t> </a:t>
            </a:r>
            <a:r>
              <a:rPr lang="en-US" dirty="0" err="1"/>
              <a:t>edinilmelidir</a:t>
            </a:r>
            <a:r>
              <a:rPr lang="en-US" dirty="0"/>
              <a:t>.</a:t>
            </a:r>
          </a:p>
          <a:p>
            <a:pPr lvl="0"/>
            <a:r>
              <a:rPr lang="en-US" dirty="0" err="1"/>
              <a:t>Sayfadaki</a:t>
            </a:r>
            <a:r>
              <a:rPr lang="en-US" dirty="0"/>
              <a:t> </a:t>
            </a:r>
            <a:r>
              <a:rPr lang="en-US" u="sng" dirty="0" err="1"/>
              <a:t>iletişim</a:t>
            </a:r>
            <a:r>
              <a:rPr lang="en-US" u="sng" dirty="0"/>
              <a:t> </a:t>
            </a:r>
            <a:r>
              <a:rPr lang="en-US" u="sng" dirty="0" err="1"/>
              <a:t>bilgileri</a:t>
            </a:r>
            <a:r>
              <a:rPr lang="en-US" dirty="0"/>
              <a:t> </a:t>
            </a:r>
            <a:r>
              <a:rPr lang="en-US" dirty="0" err="1"/>
              <a:t>denetlenmelidir</a:t>
            </a:r>
            <a:r>
              <a:rPr lang="en-US" dirty="0"/>
              <a:t>.</a:t>
            </a:r>
          </a:p>
          <a:p>
            <a:pPr lvl="0"/>
            <a:r>
              <a:rPr lang="en-US" dirty="0" err="1"/>
              <a:t>Sayfanın</a:t>
            </a:r>
            <a:r>
              <a:rPr lang="en-US" dirty="0"/>
              <a:t> </a:t>
            </a:r>
            <a:r>
              <a:rPr lang="en-US" u="sng" dirty="0" err="1"/>
              <a:t>güven</a:t>
            </a:r>
            <a:r>
              <a:rPr lang="en-US" u="sng" dirty="0"/>
              <a:t> </a:t>
            </a:r>
            <a:r>
              <a:rPr lang="en-US" u="sng" dirty="0" err="1"/>
              <a:t>damgası</a:t>
            </a:r>
            <a:r>
              <a:rPr lang="en-US" dirty="0"/>
              <a:t> </a:t>
            </a:r>
            <a:r>
              <a:rPr lang="en-US" dirty="0" err="1"/>
              <a:t>doğrulanmalıdır</a:t>
            </a:r>
            <a:r>
              <a:rPr lang="en-US" dirty="0"/>
              <a:t>.</a:t>
            </a:r>
          </a:p>
          <a:p>
            <a:pPr lvl="0"/>
            <a:r>
              <a:rPr lang="en-US" dirty="0" err="1"/>
              <a:t>Kötücül</a:t>
            </a:r>
            <a:r>
              <a:rPr lang="en-US" dirty="0"/>
              <a:t> </a:t>
            </a:r>
            <a:r>
              <a:rPr lang="en-US" dirty="0" err="1"/>
              <a:t>yazılımların</a:t>
            </a:r>
            <a:r>
              <a:rPr lang="en-US" dirty="0"/>
              <a:t> </a:t>
            </a:r>
            <a:r>
              <a:rPr lang="en-US" dirty="0" err="1"/>
              <a:t>neden</a:t>
            </a:r>
            <a:r>
              <a:rPr lang="en-US" dirty="0"/>
              <a:t> </a:t>
            </a:r>
            <a:r>
              <a:rPr lang="en-US" dirty="0" err="1"/>
              <a:t>olabileceği</a:t>
            </a:r>
            <a:r>
              <a:rPr lang="en-US" dirty="0"/>
              <a:t> </a:t>
            </a:r>
            <a:r>
              <a:rPr lang="en-US" dirty="0" err="1"/>
              <a:t>temel</a:t>
            </a:r>
            <a:r>
              <a:rPr lang="en-US" dirty="0"/>
              <a:t> </a:t>
            </a:r>
            <a:r>
              <a:rPr lang="en-US" dirty="0" err="1"/>
              <a:t>göstergelere</a:t>
            </a:r>
            <a:r>
              <a:rPr lang="en-US" dirty="0"/>
              <a:t> </a:t>
            </a:r>
            <a:r>
              <a:rPr lang="en-US" dirty="0" err="1"/>
              <a:t>dikkat</a:t>
            </a:r>
            <a:r>
              <a:rPr lang="en-US" dirty="0"/>
              <a:t> </a:t>
            </a:r>
            <a:r>
              <a:rPr lang="en-US" dirty="0" err="1"/>
              <a:t>edilmelidir</a:t>
            </a:r>
            <a:r>
              <a:rPr lang="en-US" dirty="0"/>
              <a:t>. </a:t>
            </a:r>
          </a:p>
          <a:p>
            <a:pPr marL="0" lvl="0" indent="0">
              <a:buNone/>
            </a:pPr>
            <a:r>
              <a:rPr lang="en-US" dirty="0" err="1"/>
              <a:t>Sayfaya</a:t>
            </a:r>
            <a:r>
              <a:rPr lang="en-US" dirty="0"/>
              <a:t> </a:t>
            </a:r>
            <a:r>
              <a:rPr lang="en-US" dirty="0" err="1"/>
              <a:t>yapılmış</a:t>
            </a:r>
            <a:r>
              <a:rPr lang="en-US" dirty="0"/>
              <a:t> </a:t>
            </a:r>
            <a:r>
              <a:rPr lang="en-US" dirty="0" err="1"/>
              <a:t>belirgin</a:t>
            </a:r>
            <a:r>
              <a:rPr lang="en-US" dirty="0"/>
              <a:t> </a:t>
            </a:r>
            <a:r>
              <a:rPr lang="en-US" u="sng" dirty="0" err="1"/>
              <a:t>dış</a:t>
            </a:r>
            <a:r>
              <a:rPr lang="en-US" u="sng" dirty="0"/>
              <a:t> </a:t>
            </a:r>
            <a:r>
              <a:rPr lang="en-US" u="sng" dirty="0" err="1"/>
              <a:t>müdahale</a:t>
            </a:r>
            <a:r>
              <a:rPr lang="en-US" u="sng" dirty="0"/>
              <a:t> </a:t>
            </a:r>
            <a:r>
              <a:rPr lang="en-US" u="sng" dirty="0" err="1"/>
              <a:t>belirtileri</a:t>
            </a:r>
            <a:r>
              <a:rPr lang="en-US" dirty="0"/>
              <a:t>,</a:t>
            </a:r>
          </a:p>
          <a:p>
            <a:pPr lvl="1">
              <a:buFont typeface="Wingdings" panose="05000000000000000000" pitchFamily="2" charset="2"/>
              <a:buChar char="§"/>
            </a:pPr>
            <a:r>
              <a:rPr lang="en-US" dirty="0" err="1"/>
              <a:t>Açılıp</a:t>
            </a:r>
            <a:r>
              <a:rPr lang="en-US" dirty="0"/>
              <a:t> </a:t>
            </a:r>
            <a:r>
              <a:rPr lang="en-US" dirty="0" err="1"/>
              <a:t>kapanan</a:t>
            </a:r>
            <a:r>
              <a:rPr lang="en-US" dirty="0"/>
              <a:t> </a:t>
            </a:r>
            <a:r>
              <a:rPr lang="en-US" u="sng" dirty="0" err="1"/>
              <a:t>şüpheli</a:t>
            </a:r>
            <a:r>
              <a:rPr lang="en-US" u="sng" dirty="0"/>
              <a:t> </a:t>
            </a:r>
            <a:r>
              <a:rPr lang="en-US" u="sng" dirty="0" err="1"/>
              <a:t>pencereler</a:t>
            </a:r>
            <a:r>
              <a:rPr lang="en-US" dirty="0"/>
              <a:t>,</a:t>
            </a:r>
          </a:p>
          <a:p>
            <a:pPr lvl="1">
              <a:buFont typeface="Wingdings" panose="05000000000000000000" pitchFamily="2" charset="2"/>
              <a:buChar char="§"/>
            </a:pPr>
            <a:r>
              <a:rPr lang="en-US" dirty="0" err="1"/>
              <a:t>Kötü</a:t>
            </a:r>
            <a:r>
              <a:rPr lang="en-US" dirty="0"/>
              <a:t> </a:t>
            </a:r>
            <a:r>
              <a:rPr lang="en-US" dirty="0" err="1"/>
              <a:t>amaçlı</a:t>
            </a:r>
            <a:r>
              <a:rPr lang="en-US" dirty="0"/>
              <a:t> </a:t>
            </a:r>
            <a:r>
              <a:rPr lang="en-US" u="sng" dirty="0" err="1"/>
              <a:t>reklâmlar</a:t>
            </a:r>
            <a:r>
              <a:rPr lang="en-US" dirty="0"/>
              <a:t> (</a:t>
            </a:r>
            <a:r>
              <a:rPr lang="en-US" dirty="0" err="1"/>
              <a:t>Bazı</a:t>
            </a:r>
            <a:r>
              <a:rPr lang="en-US" dirty="0"/>
              <a:t> </a:t>
            </a:r>
            <a:r>
              <a:rPr lang="en-US" dirty="0" err="1"/>
              <a:t>kötü</a:t>
            </a:r>
            <a:r>
              <a:rPr lang="en-US" dirty="0"/>
              <a:t> </a:t>
            </a:r>
            <a:r>
              <a:rPr lang="en-US" dirty="0" err="1"/>
              <a:t>amaçlı</a:t>
            </a:r>
            <a:r>
              <a:rPr lang="en-US" dirty="0"/>
              <a:t> </a:t>
            </a:r>
            <a:r>
              <a:rPr lang="en-US" dirty="0" err="1"/>
              <a:t>reklâmların</a:t>
            </a:r>
            <a:r>
              <a:rPr lang="en-US" dirty="0"/>
              <a:t> </a:t>
            </a:r>
            <a:r>
              <a:rPr lang="en-US" dirty="0" err="1"/>
              <a:t>yakalanması</a:t>
            </a:r>
            <a:r>
              <a:rPr lang="en-US" dirty="0"/>
              <a:t> </a:t>
            </a:r>
            <a:r>
              <a:rPr lang="en-US" dirty="0" err="1"/>
              <a:t>kolaydır</a:t>
            </a:r>
            <a:r>
              <a:rPr lang="en-US" dirty="0"/>
              <a:t>. </a:t>
            </a:r>
            <a:r>
              <a:rPr lang="en-US" dirty="0" err="1"/>
              <a:t>Bunlar</a:t>
            </a:r>
            <a:r>
              <a:rPr lang="en-US" dirty="0"/>
              <a:t> </a:t>
            </a:r>
            <a:r>
              <a:rPr lang="en-US" dirty="0" err="1"/>
              <a:t>genellikle</a:t>
            </a:r>
            <a:r>
              <a:rPr lang="en-US" dirty="0"/>
              <a:t> </a:t>
            </a:r>
            <a:r>
              <a:rPr lang="en-US" u="sng" dirty="0" err="1"/>
              <a:t>yazım</a:t>
            </a:r>
            <a:r>
              <a:rPr lang="en-US" u="sng" dirty="0"/>
              <a:t> / </a:t>
            </a:r>
            <a:r>
              <a:rPr lang="en-US" u="sng" dirty="0" err="1"/>
              <a:t>dilbilgisi</a:t>
            </a:r>
            <a:r>
              <a:rPr lang="en-US" u="sng" dirty="0"/>
              <a:t> </a:t>
            </a:r>
            <a:r>
              <a:rPr lang="en-US" u="sng" dirty="0" err="1"/>
              <a:t>hataları</a:t>
            </a:r>
            <a:r>
              <a:rPr lang="en-US" dirty="0"/>
              <a:t> </a:t>
            </a:r>
            <a:r>
              <a:rPr lang="en-US" dirty="0" err="1"/>
              <a:t>içerirler</a:t>
            </a:r>
            <a:r>
              <a:rPr lang="en-US" dirty="0"/>
              <a:t>, "</a:t>
            </a:r>
            <a:r>
              <a:rPr lang="en-US" dirty="0" err="1"/>
              <a:t>mucize</a:t>
            </a:r>
            <a:r>
              <a:rPr lang="en-US" dirty="0"/>
              <a:t>" </a:t>
            </a:r>
            <a:r>
              <a:rPr lang="en-US" dirty="0" err="1"/>
              <a:t>tedavileri</a:t>
            </a:r>
            <a:r>
              <a:rPr lang="en-US" dirty="0"/>
              <a:t> </a:t>
            </a:r>
            <a:r>
              <a:rPr lang="en-US" dirty="0" err="1"/>
              <a:t>veya</a:t>
            </a:r>
            <a:r>
              <a:rPr lang="en-US" dirty="0"/>
              <a:t> </a:t>
            </a:r>
            <a:r>
              <a:rPr lang="en-US" dirty="0" err="1"/>
              <a:t>ünlü</a:t>
            </a:r>
            <a:r>
              <a:rPr lang="en-US" dirty="0"/>
              <a:t> </a:t>
            </a:r>
            <a:r>
              <a:rPr lang="en-US" dirty="0" err="1"/>
              <a:t>skandallarını</a:t>
            </a:r>
            <a:r>
              <a:rPr lang="en-US" dirty="0"/>
              <a:t> </a:t>
            </a:r>
            <a:r>
              <a:rPr lang="en-US" dirty="0" err="1"/>
              <a:t>ya</a:t>
            </a:r>
            <a:r>
              <a:rPr lang="en-US" dirty="0"/>
              <a:t> da </a:t>
            </a:r>
            <a:r>
              <a:rPr lang="en-US" dirty="0" err="1"/>
              <a:t>göz</a:t>
            </a:r>
            <a:r>
              <a:rPr lang="en-US" dirty="0"/>
              <a:t> </a:t>
            </a:r>
            <a:r>
              <a:rPr lang="en-US" dirty="0" err="1"/>
              <a:t>atma</a:t>
            </a:r>
            <a:r>
              <a:rPr lang="en-US" dirty="0"/>
              <a:t> </a:t>
            </a:r>
            <a:r>
              <a:rPr lang="en-US" dirty="0" err="1"/>
              <a:t>geçmişinizle</a:t>
            </a:r>
            <a:r>
              <a:rPr lang="en-US" dirty="0"/>
              <a:t> </a:t>
            </a:r>
            <a:r>
              <a:rPr lang="en-US" dirty="0" err="1"/>
              <a:t>eşleşmeyen</a:t>
            </a:r>
            <a:r>
              <a:rPr lang="en-US" dirty="0"/>
              <a:t> </a:t>
            </a:r>
            <a:r>
              <a:rPr lang="en-US" dirty="0" err="1"/>
              <a:t>ürünleri</a:t>
            </a:r>
            <a:r>
              <a:rPr lang="en-US" dirty="0"/>
              <a:t> </a:t>
            </a:r>
            <a:r>
              <a:rPr lang="en-US" dirty="0" err="1"/>
              <a:t>barındırırlar</a:t>
            </a:r>
            <a:r>
              <a:rPr lang="en-US" dirty="0"/>
              <a:t>.),</a:t>
            </a:r>
          </a:p>
          <a:p>
            <a:pPr lvl="1">
              <a:buFont typeface="Wingdings" panose="05000000000000000000" pitchFamily="2" charset="2"/>
              <a:buChar char="§"/>
            </a:pPr>
            <a:r>
              <a:rPr lang="en-US" dirty="0" err="1"/>
              <a:t>Kimlik</a:t>
            </a:r>
            <a:r>
              <a:rPr lang="en-US" dirty="0"/>
              <a:t> </a:t>
            </a:r>
            <a:r>
              <a:rPr lang="en-US" dirty="0" err="1"/>
              <a:t>avı</a:t>
            </a:r>
            <a:r>
              <a:rPr lang="en-US" dirty="0"/>
              <a:t> (</a:t>
            </a:r>
            <a:r>
              <a:rPr lang="en-US" dirty="0" err="1"/>
              <a:t>yasal</a:t>
            </a:r>
            <a:r>
              <a:rPr lang="en-US" dirty="0"/>
              <a:t> </a:t>
            </a:r>
            <a:r>
              <a:rPr lang="en-US" dirty="0" err="1"/>
              <a:t>görünebilirler</a:t>
            </a:r>
            <a:r>
              <a:rPr lang="en-US" dirty="0"/>
              <a:t>, </a:t>
            </a:r>
            <a:r>
              <a:rPr lang="en-US" dirty="0" err="1"/>
              <a:t>ancak</a:t>
            </a:r>
            <a:r>
              <a:rPr lang="en-US" dirty="0"/>
              <a:t> </a:t>
            </a:r>
            <a:r>
              <a:rPr lang="en-US" dirty="0" err="1"/>
              <a:t>yazım</a:t>
            </a:r>
            <a:r>
              <a:rPr lang="en-US" dirty="0"/>
              <a:t> </a:t>
            </a:r>
            <a:r>
              <a:rPr lang="en-US" dirty="0" err="1"/>
              <a:t>ve</a:t>
            </a:r>
            <a:r>
              <a:rPr lang="en-US" dirty="0"/>
              <a:t> </a:t>
            </a:r>
            <a:r>
              <a:rPr lang="en-US" dirty="0" err="1"/>
              <a:t>dilbilgisi</a:t>
            </a:r>
            <a:r>
              <a:rPr lang="en-US" dirty="0"/>
              <a:t> </a:t>
            </a:r>
            <a:r>
              <a:rPr lang="en-US" dirty="0" err="1"/>
              <a:t>yanlışları</a:t>
            </a:r>
            <a:r>
              <a:rPr lang="en-US" dirty="0"/>
              <a:t> </a:t>
            </a:r>
            <a:r>
              <a:rPr lang="en-US" dirty="0" err="1"/>
              <a:t>onları</a:t>
            </a:r>
            <a:r>
              <a:rPr lang="en-US" dirty="0"/>
              <a:t> </a:t>
            </a:r>
            <a:r>
              <a:rPr lang="en-US" dirty="0" err="1"/>
              <a:t>ele</a:t>
            </a:r>
            <a:r>
              <a:rPr lang="en-US" dirty="0"/>
              <a:t> </a:t>
            </a:r>
            <a:r>
              <a:rPr lang="en-US" dirty="0" err="1"/>
              <a:t>verir</a:t>
            </a:r>
            <a:r>
              <a:rPr lang="en-US" dirty="0"/>
              <a:t>. Ek </a:t>
            </a:r>
            <a:r>
              <a:rPr lang="en-US" dirty="0" err="1"/>
              <a:t>olarak</a:t>
            </a:r>
            <a:r>
              <a:rPr lang="en-US" dirty="0"/>
              <a:t> </a:t>
            </a:r>
            <a:r>
              <a:rPr lang="en-US" u="sng" dirty="0" err="1"/>
              <a:t>kötü</a:t>
            </a:r>
            <a:r>
              <a:rPr lang="en-US" u="sng" dirty="0"/>
              <a:t> </a:t>
            </a:r>
            <a:r>
              <a:rPr lang="en-US" u="sng" dirty="0" err="1"/>
              <a:t>amaçlı</a:t>
            </a:r>
            <a:r>
              <a:rPr lang="en-US" u="sng" dirty="0"/>
              <a:t> </a:t>
            </a:r>
            <a:r>
              <a:rPr lang="en-US" u="sng" dirty="0" err="1"/>
              <a:t>yönlendirmeler</a:t>
            </a:r>
            <a:r>
              <a:rPr lang="en-US" dirty="0"/>
              <a:t> </a:t>
            </a:r>
            <a:r>
              <a:rPr lang="en-US" dirty="0" err="1"/>
              <a:t>barındırırlar</a:t>
            </a:r>
            <a:r>
              <a:rPr lang="en-US" dirty="0"/>
              <a:t>.),</a:t>
            </a:r>
          </a:p>
          <a:p>
            <a:pPr lvl="1">
              <a:buFont typeface="Wingdings" panose="05000000000000000000" pitchFamily="2" charset="2"/>
              <a:buChar char="§"/>
            </a:pPr>
            <a:r>
              <a:rPr lang="en-US" dirty="0"/>
              <a:t>Arama </a:t>
            </a:r>
            <a:r>
              <a:rPr lang="en-US" dirty="0" err="1"/>
              <a:t>motoru</a:t>
            </a:r>
            <a:r>
              <a:rPr lang="en-US" dirty="0"/>
              <a:t> </a:t>
            </a:r>
            <a:r>
              <a:rPr lang="en-US" dirty="0" err="1"/>
              <a:t>uyarıları</a:t>
            </a:r>
            <a:r>
              <a:rPr lang="en-US" dirty="0"/>
              <a:t>,</a:t>
            </a:r>
          </a:p>
          <a:p>
            <a:pPr lvl="2">
              <a:buFont typeface="Wingdings" panose="05000000000000000000" pitchFamily="2" charset="2"/>
              <a:buChar char="§"/>
            </a:pPr>
            <a:r>
              <a:rPr lang="en-US" dirty="0" err="1"/>
              <a:t>Bazı</a:t>
            </a:r>
            <a:r>
              <a:rPr lang="en-US" dirty="0"/>
              <a:t> </a:t>
            </a:r>
            <a:r>
              <a:rPr lang="en-US" dirty="0" err="1"/>
              <a:t>çok</a:t>
            </a:r>
            <a:r>
              <a:rPr lang="en-US" dirty="0"/>
              <a:t> </a:t>
            </a:r>
            <a:r>
              <a:rPr lang="en-US" dirty="0" err="1"/>
              <a:t>bilinen</a:t>
            </a:r>
            <a:r>
              <a:rPr lang="en-US" dirty="0"/>
              <a:t> </a:t>
            </a:r>
            <a:r>
              <a:rPr lang="en-US" dirty="0" err="1"/>
              <a:t>arama</a:t>
            </a:r>
            <a:r>
              <a:rPr lang="en-US" dirty="0"/>
              <a:t> </a:t>
            </a:r>
            <a:r>
              <a:rPr lang="en-US" dirty="0" err="1"/>
              <a:t>motorları</a:t>
            </a:r>
            <a:r>
              <a:rPr lang="en-US" dirty="0"/>
              <a:t>, İnternet </a:t>
            </a:r>
            <a:r>
              <a:rPr lang="en-US" dirty="0" err="1"/>
              <a:t>sayfalarını</a:t>
            </a:r>
            <a:r>
              <a:rPr lang="en-US" dirty="0"/>
              <a:t> </a:t>
            </a:r>
            <a:r>
              <a:rPr lang="en-US" dirty="0" err="1"/>
              <a:t>kötü</a:t>
            </a:r>
            <a:r>
              <a:rPr lang="en-US" dirty="0"/>
              <a:t> </a:t>
            </a:r>
            <a:r>
              <a:rPr lang="en-US" dirty="0" err="1"/>
              <a:t>amaçlı</a:t>
            </a:r>
            <a:r>
              <a:rPr lang="en-US" dirty="0"/>
              <a:t> </a:t>
            </a:r>
            <a:r>
              <a:rPr lang="en-US" dirty="0" err="1"/>
              <a:t>yazılımlara</a:t>
            </a:r>
            <a:r>
              <a:rPr lang="en-US" dirty="0"/>
              <a:t> </a:t>
            </a:r>
            <a:r>
              <a:rPr lang="en-US" dirty="0" err="1"/>
              <a:t>karşı</a:t>
            </a:r>
            <a:r>
              <a:rPr lang="en-US" dirty="0"/>
              <a:t> </a:t>
            </a:r>
            <a:r>
              <a:rPr lang="en-US" dirty="0" err="1"/>
              <a:t>tarar</a:t>
            </a:r>
            <a:r>
              <a:rPr lang="en-US" dirty="0"/>
              <a:t> </a:t>
            </a:r>
            <a:r>
              <a:rPr lang="en-US" dirty="0" err="1"/>
              <a:t>ve</a:t>
            </a:r>
            <a:r>
              <a:rPr lang="en-US" dirty="0"/>
              <a:t> </a:t>
            </a:r>
            <a:r>
              <a:rPr lang="en-US" dirty="0" err="1"/>
              <a:t>siteye</a:t>
            </a:r>
            <a:r>
              <a:rPr lang="en-US" dirty="0"/>
              <a:t> </a:t>
            </a:r>
            <a:r>
              <a:rPr lang="en-US" dirty="0" err="1"/>
              <a:t>kötü</a:t>
            </a:r>
            <a:r>
              <a:rPr lang="en-US" dirty="0"/>
              <a:t> </a:t>
            </a:r>
            <a:r>
              <a:rPr lang="en-US" dirty="0" err="1"/>
              <a:t>amaçlı</a:t>
            </a:r>
            <a:r>
              <a:rPr lang="en-US" dirty="0"/>
              <a:t> </a:t>
            </a:r>
            <a:r>
              <a:rPr lang="en-US" dirty="0" err="1"/>
              <a:t>yazılım</a:t>
            </a:r>
            <a:r>
              <a:rPr lang="en-US" dirty="0"/>
              <a:t> </a:t>
            </a:r>
            <a:r>
              <a:rPr lang="en-US" dirty="0" err="1"/>
              <a:t>bulaşmışsa</a:t>
            </a:r>
            <a:r>
              <a:rPr lang="en-US" dirty="0"/>
              <a:t> </a:t>
            </a:r>
            <a:r>
              <a:rPr lang="en-US" dirty="0" err="1"/>
              <a:t>bir</a:t>
            </a:r>
            <a:r>
              <a:rPr lang="en-US" dirty="0"/>
              <a:t> </a:t>
            </a:r>
            <a:r>
              <a:rPr lang="en-US" dirty="0" err="1"/>
              <a:t>uyarı</a:t>
            </a:r>
            <a:r>
              <a:rPr lang="en-US" dirty="0"/>
              <a:t> </a:t>
            </a:r>
            <a:r>
              <a:rPr lang="en-US" dirty="0" err="1"/>
              <a:t>yerleştirirler</a:t>
            </a:r>
            <a:r>
              <a:rPr lang="en-US" dirty="0"/>
              <a:t>.</a:t>
            </a:r>
          </a:p>
          <a:p>
            <a:endParaRPr lang="en-US" dirty="0"/>
          </a:p>
        </p:txBody>
      </p:sp>
    </p:spTree>
    <p:extLst>
      <p:ext uri="{BB962C8B-B14F-4D97-AF65-F5344CB8AC3E}">
        <p14:creationId xmlns:p14="http://schemas.microsoft.com/office/powerpoint/2010/main" val="28895230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136922C-3A95-9A69-578A-99DC6A050E6F}"/>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339722A7-A407-A09C-EC10-5F31FF6E99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792868D4-60E7-EB7B-349B-AFE6DAA58B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32E6A3D1-2DD6-5415-65C3-A667E0B69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A68ECE59-923C-85E4-E6B5-B5BC20594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8ED26DA9-D752-C7C1-70FC-E4D9CFB37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ED1ADDA2-6339-8125-65DC-51F5CD5CA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3CBF4443-0EFC-8D94-F217-90231457CF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FC1A2B3-E2A2-BFDD-F040-EA385D6EA8B3}"/>
              </a:ext>
            </a:extLst>
          </p:cNvPr>
          <p:cNvSpPr>
            <a:spLocks noGrp="1"/>
          </p:cNvSpPr>
          <p:nvPr>
            <p:ph type="title"/>
          </p:nvPr>
        </p:nvSpPr>
        <p:spPr>
          <a:xfrm>
            <a:off x="312527" y="1554682"/>
            <a:ext cx="3412762" cy="2071010"/>
          </a:xfrm>
        </p:spPr>
        <p:txBody>
          <a:bodyPr anchor="b">
            <a:normAutofit fontScale="90000"/>
          </a:bodyPr>
          <a:lstStyle/>
          <a:p>
            <a:pPr lvl="0"/>
            <a:r>
              <a:rPr lang="en-US" sz="3200" b="1" dirty="0">
                <a:solidFill>
                  <a:schemeClr val="bg1"/>
                </a:solidFill>
              </a:rPr>
              <a:t>E-</a:t>
            </a:r>
            <a:r>
              <a:rPr lang="en-US" sz="3200" b="1" dirty="0" err="1">
                <a:solidFill>
                  <a:schemeClr val="bg1"/>
                </a:solidFill>
              </a:rPr>
              <a:t>Toplantı</a:t>
            </a:r>
            <a:r>
              <a:rPr lang="en-US" sz="3200" b="1" dirty="0">
                <a:solidFill>
                  <a:schemeClr val="bg1"/>
                </a:solidFill>
              </a:rPr>
              <a:t> </a:t>
            </a:r>
            <a:r>
              <a:rPr lang="en-US" sz="3200" b="1" dirty="0" err="1">
                <a:solidFill>
                  <a:schemeClr val="bg1"/>
                </a:solidFill>
              </a:rPr>
              <a:t>Yazılımları</a:t>
            </a:r>
            <a:r>
              <a:rPr lang="en-US" sz="3200" b="1" dirty="0">
                <a:solidFill>
                  <a:schemeClr val="bg1"/>
                </a:solidFill>
              </a:rPr>
              <a:t> </a:t>
            </a:r>
            <a:r>
              <a:rPr lang="en-US" sz="3200" b="1" dirty="0" err="1">
                <a:solidFill>
                  <a:schemeClr val="bg1"/>
                </a:solidFill>
              </a:rPr>
              <a:t>Konusunda</a:t>
            </a:r>
            <a:r>
              <a:rPr lang="en-US" sz="3200" b="1" dirty="0">
                <a:solidFill>
                  <a:schemeClr val="bg1"/>
                </a:solidFill>
              </a:rPr>
              <a:t> </a:t>
            </a:r>
            <a:r>
              <a:rPr lang="en-US" sz="3200" b="1" dirty="0" err="1">
                <a:solidFill>
                  <a:schemeClr val="bg1"/>
                </a:solidFill>
              </a:rPr>
              <a:t>Alınabilecek</a:t>
            </a:r>
            <a:r>
              <a:rPr lang="en-US" sz="3200" b="1" dirty="0">
                <a:solidFill>
                  <a:schemeClr val="bg1"/>
                </a:solidFill>
              </a:rPr>
              <a:t> </a:t>
            </a:r>
            <a:r>
              <a:rPr lang="en-US" sz="3200" b="1" dirty="0" err="1">
                <a:solidFill>
                  <a:schemeClr val="bg1"/>
                </a:solidFill>
              </a:rPr>
              <a:t>Önlemler</a:t>
            </a:r>
            <a:endParaRPr lang="en-US" sz="3200" b="1" dirty="0">
              <a:solidFill>
                <a:schemeClr val="bg1"/>
              </a:solidFill>
            </a:endParaRPr>
          </a:p>
        </p:txBody>
      </p:sp>
      <p:sp>
        <p:nvSpPr>
          <p:cNvPr id="10" name="Content Placeholder 9">
            <a:extLst>
              <a:ext uri="{FF2B5EF4-FFF2-40B4-BE49-F238E27FC236}">
                <a16:creationId xmlns:a16="http://schemas.microsoft.com/office/drawing/2014/main" id="{597D830B-CD27-52D8-56E8-405D9AF8C70E}"/>
              </a:ext>
            </a:extLst>
          </p:cNvPr>
          <p:cNvSpPr>
            <a:spLocks noGrp="1"/>
          </p:cNvSpPr>
          <p:nvPr>
            <p:ph idx="1"/>
          </p:nvPr>
        </p:nvSpPr>
        <p:spPr>
          <a:xfrm>
            <a:off x="4157895" y="185056"/>
            <a:ext cx="7992545" cy="6683081"/>
          </a:xfrm>
        </p:spPr>
        <p:txBody>
          <a:bodyPr>
            <a:normAutofit fontScale="92500"/>
          </a:bodyPr>
          <a:lstStyle/>
          <a:p>
            <a:pPr lvl="0"/>
            <a:r>
              <a:rPr lang="en-US" u="sng" dirty="0" err="1"/>
              <a:t>Kurumsal</a:t>
            </a:r>
            <a:r>
              <a:rPr lang="en-US" dirty="0"/>
              <a:t> </a:t>
            </a:r>
            <a:r>
              <a:rPr lang="en-US" dirty="0" err="1"/>
              <a:t>yazılım</a:t>
            </a:r>
            <a:r>
              <a:rPr lang="en-US" dirty="0"/>
              <a:t> </a:t>
            </a:r>
            <a:r>
              <a:rPr lang="en-US" dirty="0" err="1"/>
              <a:t>ürünleri</a:t>
            </a:r>
            <a:r>
              <a:rPr lang="en-US" dirty="0"/>
              <a:t> </a:t>
            </a:r>
            <a:r>
              <a:rPr lang="en-US" dirty="0" err="1"/>
              <a:t>tercih</a:t>
            </a:r>
            <a:r>
              <a:rPr lang="en-US" dirty="0"/>
              <a:t> </a:t>
            </a:r>
            <a:r>
              <a:rPr lang="en-US" dirty="0" err="1"/>
              <a:t>edilmelidir</a:t>
            </a:r>
            <a:r>
              <a:rPr lang="en-US" dirty="0"/>
              <a:t>.</a:t>
            </a:r>
          </a:p>
          <a:p>
            <a:pPr lvl="0"/>
            <a:r>
              <a:rPr lang="en-US" dirty="0" err="1"/>
              <a:t>Yazılımın</a:t>
            </a:r>
            <a:r>
              <a:rPr lang="en-US" dirty="0"/>
              <a:t> </a:t>
            </a:r>
            <a:r>
              <a:rPr lang="en-US" u="sng" dirty="0" err="1"/>
              <a:t>güncel</a:t>
            </a:r>
            <a:r>
              <a:rPr lang="en-US" dirty="0"/>
              <a:t> </a:t>
            </a:r>
            <a:r>
              <a:rPr lang="en-US" dirty="0" err="1"/>
              <a:t>sürümleri</a:t>
            </a:r>
            <a:r>
              <a:rPr lang="en-US" dirty="0"/>
              <a:t> </a:t>
            </a:r>
            <a:r>
              <a:rPr lang="en-US" dirty="0" err="1"/>
              <a:t>kullanılmalıdır</a:t>
            </a:r>
            <a:r>
              <a:rPr lang="en-US" dirty="0"/>
              <a:t>.</a:t>
            </a:r>
          </a:p>
          <a:p>
            <a:pPr lvl="0"/>
            <a:r>
              <a:rPr lang="en-US" dirty="0" err="1"/>
              <a:t>Üye</a:t>
            </a:r>
            <a:r>
              <a:rPr lang="en-US" dirty="0"/>
              <a:t> </a:t>
            </a:r>
            <a:r>
              <a:rPr lang="en-US" dirty="0" err="1"/>
              <a:t>olunurken</a:t>
            </a:r>
            <a:r>
              <a:rPr lang="en-US" dirty="0"/>
              <a:t> </a:t>
            </a:r>
            <a:r>
              <a:rPr lang="en-US" dirty="0" err="1"/>
              <a:t>diğer</a:t>
            </a:r>
            <a:r>
              <a:rPr lang="en-US" dirty="0"/>
              <a:t> </a:t>
            </a:r>
            <a:r>
              <a:rPr lang="en-US" dirty="0" err="1"/>
              <a:t>sosyal</a:t>
            </a:r>
            <a:r>
              <a:rPr lang="en-US" dirty="0"/>
              <a:t> </a:t>
            </a:r>
            <a:r>
              <a:rPr lang="en-US" dirty="0" err="1"/>
              <a:t>paylaşım</a:t>
            </a:r>
            <a:r>
              <a:rPr lang="en-US" dirty="0"/>
              <a:t> </a:t>
            </a:r>
            <a:r>
              <a:rPr lang="en-US" dirty="0" err="1"/>
              <a:t>ortamlarının</a:t>
            </a:r>
            <a:r>
              <a:rPr lang="en-US" dirty="0"/>
              <a:t> </a:t>
            </a:r>
            <a:r>
              <a:rPr lang="en-US" dirty="0" err="1"/>
              <a:t>hesapları</a:t>
            </a:r>
            <a:r>
              <a:rPr lang="en-US" dirty="0"/>
              <a:t> </a:t>
            </a:r>
            <a:r>
              <a:rPr lang="en-US" u="sng" dirty="0" err="1"/>
              <a:t>bağlantı</a:t>
            </a:r>
            <a:r>
              <a:rPr lang="en-US" u="sng" dirty="0"/>
              <a:t> </a:t>
            </a:r>
            <a:r>
              <a:rPr lang="en-US" u="sng" dirty="0" err="1"/>
              <a:t>yöntemi</a:t>
            </a:r>
            <a:r>
              <a:rPr lang="en-US" dirty="0"/>
              <a:t> </a:t>
            </a:r>
            <a:r>
              <a:rPr lang="en-US" dirty="0" err="1"/>
              <a:t>olarak</a:t>
            </a:r>
            <a:r>
              <a:rPr lang="en-US" dirty="0"/>
              <a:t> </a:t>
            </a:r>
            <a:r>
              <a:rPr lang="en-US" dirty="0" err="1"/>
              <a:t>kullanılmamalıdır</a:t>
            </a:r>
            <a:r>
              <a:rPr lang="en-US" dirty="0"/>
              <a:t>.</a:t>
            </a:r>
          </a:p>
          <a:p>
            <a:r>
              <a:rPr lang="en-US" u="sng" dirty="0"/>
              <a:t>Parola </a:t>
            </a:r>
            <a:r>
              <a:rPr lang="en-US" u="sng" dirty="0" err="1"/>
              <a:t>korumalı</a:t>
            </a:r>
            <a:r>
              <a:rPr lang="en-US" dirty="0"/>
              <a:t> </a:t>
            </a:r>
            <a:r>
              <a:rPr lang="en-US" dirty="0" err="1"/>
              <a:t>toplantılar</a:t>
            </a:r>
            <a:r>
              <a:rPr lang="en-US" dirty="0"/>
              <a:t> </a:t>
            </a:r>
            <a:r>
              <a:rPr lang="en-US" dirty="0" err="1"/>
              <a:t>düzenlenmelidir</a:t>
            </a:r>
            <a:r>
              <a:rPr lang="en-US" dirty="0"/>
              <a:t>. </a:t>
            </a:r>
          </a:p>
          <a:p>
            <a:r>
              <a:rPr lang="en-US" dirty="0" err="1"/>
              <a:t>Girişte</a:t>
            </a:r>
            <a:r>
              <a:rPr lang="en-US" dirty="0"/>
              <a:t> </a:t>
            </a:r>
            <a:r>
              <a:rPr lang="en-US" u="sng" dirty="0" err="1"/>
              <a:t>zor</a:t>
            </a:r>
            <a:r>
              <a:rPr lang="en-US" u="sng" dirty="0"/>
              <a:t> </a:t>
            </a:r>
            <a:r>
              <a:rPr lang="en-US" u="sng" dirty="0" err="1"/>
              <a:t>parola</a:t>
            </a:r>
            <a:r>
              <a:rPr lang="en-US" dirty="0"/>
              <a:t> </a:t>
            </a:r>
            <a:r>
              <a:rPr lang="en-US" dirty="0" err="1"/>
              <a:t>kullanılmalıdır</a:t>
            </a:r>
            <a:r>
              <a:rPr lang="en-US" dirty="0"/>
              <a:t>.</a:t>
            </a:r>
          </a:p>
          <a:p>
            <a:r>
              <a:rPr lang="en-US" dirty="0"/>
              <a:t>Sabit </a:t>
            </a:r>
            <a:r>
              <a:rPr lang="en-US" dirty="0" err="1"/>
              <a:t>toplantı</a:t>
            </a:r>
            <a:r>
              <a:rPr lang="en-US" dirty="0"/>
              <a:t> </a:t>
            </a:r>
            <a:r>
              <a:rPr lang="en-US" dirty="0" err="1"/>
              <a:t>kimliği</a:t>
            </a:r>
            <a:r>
              <a:rPr lang="en-US" dirty="0"/>
              <a:t> </a:t>
            </a:r>
            <a:r>
              <a:rPr lang="en-US" dirty="0" err="1"/>
              <a:t>yerine</a:t>
            </a:r>
            <a:r>
              <a:rPr lang="en-US" dirty="0"/>
              <a:t> her </a:t>
            </a:r>
            <a:r>
              <a:rPr lang="en-US" dirty="0" err="1"/>
              <a:t>defasında</a:t>
            </a:r>
            <a:r>
              <a:rPr lang="en-US" dirty="0"/>
              <a:t> </a:t>
            </a:r>
            <a:r>
              <a:rPr lang="en-US" dirty="0" err="1"/>
              <a:t>yeniden</a:t>
            </a:r>
            <a:r>
              <a:rPr lang="en-US" dirty="0"/>
              <a:t> </a:t>
            </a:r>
            <a:r>
              <a:rPr lang="en-US" dirty="0" err="1"/>
              <a:t>üretilen</a:t>
            </a:r>
            <a:r>
              <a:rPr lang="en-US" dirty="0"/>
              <a:t> </a:t>
            </a:r>
            <a:r>
              <a:rPr lang="en-US" u="sng" dirty="0" err="1"/>
              <a:t>toplantı</a:t>
            </a:r>
            <a:r>
              <a:rPr lang="en-US" u="sng" dirty="0"/>
              <a:t> </a:t>
            </a:r>
            <a:r>
              <a:rPr lang="en-US" u="sng" dirty="0" err="1"/>
              <a:t>kimlikleri</a:t>
            </a:r>
            <a:r>
              <a:rPr lang="en-US" dirty="0"/>
              <a:t> </a:t>
            </a:r>
            <a:r>
              <a:rPr lang="en-US" dirty="0" err="1"/>
              <a:t>kullanılmalıdır</a:t>
            </a:r>
            <a:r>
              <a:rPr lang="en-US" dirty="0"/>
              <a:t>.</a:t>
            </a:r>
          </a:p>
          <a:p>
            <a:r>
              <a:rPr lang="en-US" dirty="0" err="1"/>
              <a:t>Katılımcılar</a:t>
            </a:r>
            <a:r>
              <a:rPr lang="en-US" dirty="0"/>
              <a:t> </a:t>
            </a:r>
            <a:r>
              <a:rPr lang="en-US" dirty="0" err="1"/>
              <a:t>davet</a:t>
            </a:r>
            <a:r>
              <a:rPr lang="en-US" dirty="0"/>
              <a:t> </a:t>
            </a:r>
            <a:r>
              <a:rPr lang="en-US" dirty="0" err="1"/>
              <a:t>sahibince</a:t>
            </a:r>
            <a:r>
              <a:rPr lang="en-US" dirty="0"/>
              <a:t> </a:t>
            </a:r>
            <a:r>
              <a:rPr lang="en-US" u="sng" dirty="0" err="1"/>
              <a:t>bekleme</a:t>
            </a:r>
            <a:r>
              <a:rPr lang="en-US" u="sng" dirty="0"/>
              <a:t> </a:t>
            </a:r>
            <a:r>
              <a:rPr lang="en-US" u="sng" dirty="0" err="1"/>
              <a:t>odası</a:t>
            </a:r>
            <a:r>
              <a:rPr lang="en-US" dirty="0" err="1"/>
              <a:t>na</a:t>
            </a:r>
            <a:r>
              <a:rPr lang="en-US" dirty="0"/>
              <a:t> </a:t>
            </a:r>
            <a:r>
              <a:rPr lang="en-US" dirty="0" err="1"/>
              <a:t>alınmalı</a:t>
            </a:r>
            <a:r>
              <a:rPr lang="en-US" dirty="0"/>
              <a:t>, </a:t>
            </a:r>
            <a:r>
              <a:rPr lang="en-US" dirty="0" err="1"/>
              <a:t>yalnızca</a:t>
            </a:r>
            <a:r>
              <a:rPr lang="en-US" dirty="0"/>
              <a:t> </a:t>
            </a:r>
            <a:r>
              <a:rPr lang="en-US" dirty="0" err="1"/>
              <a:t>daha</a:t>
            </a:r>
            <a:r>
              <a:rPr lang="en-US" dirty="0"/>
              <a:t> </a:t>
            </a:r>
            <a:r>
              <a:rPr lang="en-US" dirty="0" err="1"/>
              <a:t>önceden</a:t>
            </a:r>
            <a:r>
              <a:rPr lang="en-US" dirty="0"/>
              <a:t> </a:t>
            </a:r>
            <a:r>
              <a:rPr lang="en-US" dirty="0" err="1"/>
              <a:t>belirlenen</a:t>
            </a:r>
            <a:r>
              <a:rPr lang="en-US" dirty="0"/>
              <a:t> </a:t>
            </a:r>
            <a:r>
              <a:rPr lang="en-US" dirty="0" err="1"/>
              <a:t>katılımcılar</a:t>
            </a:r>
            <a:r>
              <a:rPr lang="en-US" dirty="0"/>
              <a:t> </a:t>
            </a:r>
            <a:r>
              <a:rPr lang="en-US" dirty="0" err="1"/>
              <a:t>toplantıya</a:t>
            </a:r>
            <a:r>
              <a:rPr lang="en-US" dirty="0"/>
              <a:t> </a:t>
            </a:r>
            <a:r>
              <a:rPr lang="en-US" dirty="0" err="1"/>
              <a:t>alınmalıdır</a:t>
            </a:r>
            <a:r>
              <a:rPr lang="en-US" dirty="0"/>
              <a:t>.</a:t>
            </a:r>
          </a:p>
          <a:p>
            <a:r>
              <a:rPr lang="en-US" dirty="0" err="1"/>
              <a:t>Toplantılarda</a:t>
            </a:r>
            <a:r>
              <a:rPr lang="en-US" dirty="0"/>
              <a:t> </a:t>
            </a:r>
            <a:r>
              <a:rPr lang="en-US" u="sng" dirty="0" err="1"/>
              <a:t>gizli</a:t>
            </a:r>
            <a:r>
              <a:rPr lang="en-US" u="sng" dirty="0"/>
              <a:t> </a:t>
            </a:r>
            <a:r>
              <a:rPr lang="en-US" u="sng" dirty="0" err="1"/>
              <a:t>içerik</a:t>
            </a:r>
            <a:r>
              <a:rPr lang="en-US" dirty="0"/>
              <a:t> </a:t>
            </a:r>
            <a:r>
              <a:rPr lang="en-US" dirty="0" err="1"/>
              <a:t>paylaşılmamalıdır</a:t>
            </a:r>
            <a:r>
              <a:rPr lang="en-US" dirty="0"/>
              <a:t>.</a:t>
            </a:r>
          </a:p>
          <a:p>
            <a:r>
              <a:rPr lang="en-US" dirty="0" err="1"/>
              <a:t>Toplantı</a:t>
            </a:r>
            <a:r>
              <a:rPr lang="en-US" dirty="0"/>
              <a:t> </a:t>
            </a:r>
            <a:r>
              <a:rPr lang="en-US" dirty="0" err="1"/>
              <a:t>başlamadan</a:t>
            </a:r>
            <a:r>
              <a:rPr lang="en-US" dirty="0"/>
              <a:t> </a:t>
            </a:r>
            <a:r>
              <a:rPr lang="en-US" dirty="0" err="1"/>
              <a:t>önce</a:t>
            </a:r>
            <a:r>
              <a:rPr lang="en-US" dirty="0"/>
              <a:t> </a:t>
            </a:r>
            <a:r>
              <a:rPr lang="en-US" dirty="0" err="1"/>
              <a:t>katılımcıların</a:t>
            </a:r>
            <a:r>
              <a:rPr lang="en-US" dirty="0"/>
              <a:t> </a:t>
            </a:r>
            <a:r>
              <a:rPr lang="en-US" dirty="0" err="1"/>
              <a:t>ekran</a:t>
            </a:r>
            <a:r>
              <a:rPr lang="en-US" dirty="0"/>
              <a:t> </a:t>
            </a:r>
            <a:r>
              <a:rPr lang="en-US" dirty="0" err="1"/>
              <a:t>ve</a:t>
            </a:r>
            <a:r>
              <a:rPr lang="en-US" dirty="0"/>
              <a:t> </a:t>
            </a:r>
            <a:r>
              <a:rPr lang="en-US" dirty="0" err="1"/>
              <a:t>dosya</a:t>
            </a:r>
            <a:r>
              <a:rPr lang="en-US" dirty="0"/>
              <a:t> </a:t>
            </a:r>
            <a:r>
              <a:rPr lang="en-US" u="sng" dirty="0" err="1"/>
              <a:t>paylaşım</a:t>
            </a:r>
            <a:r>
              <a:rPr lang="en-US" u="sng" dirty="0"/>
              <a:t> </a:t>
            </a:r>
            <a:r>
              <a:rPr lang="en-US" u="sng" dirty="0" err="1"/>
              <a:t>yetkileri</a:t>
            </a:r>
            <a:r>
              <a:rPr lang="en-US" dirty="0"/>
              <a:t> </a:t>
            </a:r>
            <a:r>
              <a:rPr lang="en-US" dirty="0" err="1"/>
              <a:t>sınırlandırılmalıdır</a:t>
            </a:r>
            <a:r>
              <a:rPr lang="en-US" dirty="0"/>
              <a:t>.	</a:t>
            </a:r>
          </a:p>
          <a:p>
            <a:r>
              <a:rPr lang="en-US" dirty="0"/>
              <a:t>Açık </a:t>
            </a:r>
            <a:r>
              <a:rPr lang="en-US" u="sng" dirty="0" err="1"/>
              <a:t>bağlantı</a:t>
            </a:r>
            <a:r>
              <a:rPr lang="en-US" u="sng" dirty="0"/>
              <a:t> </a:t>
            </a:r>
            <a:r>
              <a:rPr lang="en-US" u="sng" dirty="0" err="1"/>
              <a:t>adresi</a:t>
            </a:r>
            <a:r>
              <a:rPr lang="en-US" dirty="0"/>
              <a:t> </a:t>
            </a:r>
            <a:r>
              <a:rPr lang="en-US" dirty="0" err="1"/>
              <a:t>sanal</a:t>
            </a:r>
            <a:r>
              <a:rPr lang="en-US" dirty="0"/>
              <a:t> </a:t>
            </a:r>
            <a:r>
              <a:rPr lang="en-US" dirty="0" err="1"/>
              <a:t>ortamda</a:t>
            </a:r>
            <a:r>
              <a:rPr lang="en-US" dirty="0"/>
              <a:t> </a:t>
            </a:r>
            <a:r>
              <a:rPr lang="en-US" dirty="0" err="1"/>
              <a:t>yayımlanmamalıdır</a:t>
            </a:r>
            <a:r>
              <a:rPr lang="en-US" dirty="0"/>
              <a:t>.</a:t>
            </a:r>
          </a:p>
          <a:p>
            <a:endParaRPr lang="en-US" dirty="0"/>
          </a:p>
          <a:p>
            <a:endParaRPr lang="en-US" dirty="0"/>
          </a:p>
        </p:txBody>
      </p:sp>
      <p:pic>
        <p:nvPicPr>
          <p:cNvPr id="3" name="Picture 2">
            <a:extLst>
              <a:ext uri="{FF2B5EF4-FFF2-40B4-BE49-F238E27FC236}">
                <a16:creationId xmlns:a16="http://schemas.microsoft.com/office/drawing/2014/main" id="{326D979D-CF11-876F-DE93-94A3F36265B3}"/>
              </a:ext>
            </a:extLst>
          </p:cNvPr>
          <p:cNvPicPr>
            <a:picLocks noChangeAspect="1"/>
          </p:cNvPicPr>
          <p:nvPr/>
        </p:nvPicPr>
        <p:blipFill>
          <a:blip r:embed="rId3"/>
          <a:stretch>
            <a:fillRect/>
          </a:stretch>
        </p:blipFill>
        <p:spPr>
          <a:xfrm>
            <a:off x="244539" y="4791053"/>
            <a:ext cx="3480750" cy="1740375"/>
          </a:xfrm>
          <a:prstGeom prst="rect">
            <a:avLst/>
          </a:prstGeom>
        </p:spPr>
      </p:pic>
    </p:spTree>
    <p:extLst>
      <p:ext uri="{BB962C8B-B14F-4D97-AF65-F5344CB8AC3E}">
        <p14:creationId xmlns:p14="http://schemas.microsoft.com/office/powerpoint/2010/main" val="15966394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3B5AA-68E7-F063-15CD-664B31E4AC59}"/>
            </a:ext>
          </a:extLst>
        </p:cNvPr>
        <p:cNvGrpSpPr/>
        <p:nvPr/>
      </p:nvGrpSpPr>
      <p:grpSpPr>
        <a:xfrm>
          <a:off x="0" y="0"/>
          <a:ext cx="0" cy="0"/>
          <a:chOff x="0" y="0"/>
          <a:chExt cx="0" cy="0"/>
        </a:xfrm>
      </p:grpSpPr>
      <p:pic>
        <p:nvPicPr>
          <p:cNvPr id="4" name="Picture 3" descr="Ekranda bilgisayar betiği">
            <a:extLst>
              <a:ext uri="{FF2B5EF4-FFF2-40B4-BE49-F238E27FC236}">
                <a16:creationId xmlns:a16="http://schemas.microsoft.com/office/drawing/2014/main" id="{64254839-A8C8-B954-F7FC-9A952BA4812D}"/>
              </a:ext>
            </a:extLst>
          </p:cNvPr>
          <p:cNvPicPr>
            <a:picLocks noChangeAspect="1"/>
          </p:cNvPicPr>
          <p:nvPr/>
        </p:nvPicPr>
        <p:blipFill rotWithShape="1">
          <a:blip r:embed="rId2"/>
          <a:srcRect t="7519" b="8227"/>
          <a:stretch>
            <a:fillRect/>
          </a:stretch>
        </p:blipFill>
        <p:spPr>
          <a:xfrm>
            <a:off x="20" y="1282"/>
            <a:ext cx="12191980" cy="6856718"/>
          </a:xfrm>
          <a:prstGeom prst="rect">
            <a:avLst/>
          </a:prstGeom>
        </p:spPr>
      </p:pic>
      <p:sp>
        <p:nvSpPr>
          <p:cNvPr id="5" name="TextBox 4">
            <a:extLst>
              <a:ext uri="{FF2B5EF4-FFF2-40B4-BE49-F238E27FC236}">
                <a16:creationId xmlns:a16="http://schemas.microsoft.com/office/drawing/2014/main" id="{9EBB10A0-6319-DC23-3BFD-8C55250F8DB3}"/>
              </a:ext>
            </a:extLst>
          </p:cNvPr>
          <p:cNvSpPr txBox="1"/>
          <p:nvPr/>
        </p:nvSpPr>
        <p:spPr>
          <a:xfrm>
            <a:off x="7456714" y="478971"/>
            <a:ext cx="4223657" cy="3785652"/>
          </a:xfrm>
          <a:prstGeom prst="rect">
            <a:avLst/>
          </a:prstGeom>
          <a:noFill/>
        </p:spPr>
        <p:txBody>
          <a:bodyPr wrap="square" rtlCol="0">
            <a:spAutoFit/>
          </a:bodyPr>
          <a:lstStyle/>
          <a:p>
            <a:r>
              <a:rPr lang="en-US" sz="6000" b="0" i="0" u="none" strike="noStrike" dirty="0">
                <a:solidFill>
                  <a:schemeClr val="bg1"/>
                </a:solidFill>
                <a:effectLst/>
                <a:latin typeface="Calibri" panose="020F0502020204030204" pitchFamily="34" charset="0"/>
              </a:rPr>
              <a:t>Siber </a:t>
            </a:r>
            <a:r>
              <a:rPr lang="en-US" sz="6000" b="0" i="0" u="none" strike="noStrike" dirty="0" err="1">
                <a:solidFill>
                  <a:schemeClr val="bg1"/>
                </a:solidFill>
                <a:effectLst/>
                <a:latin typeface="Calibri" panose="020F0502020204030204" pitchFamily="34" charset="0"/>
              </a:rPr>
              <a:t>Güvenlikte</a:t>
            </a:r>
            <a:r>
              <a:rPr lang="en-US" sz="6000" b="0" i="0" u="none" strike="noStrike" dirty="0">
                <a:solidFill>
                  <a:schemeClr val="bg1"/>
                </a:solidFill>
                <a:effectLst/>
                <a:latin typeface="Calibri" panose="020F0502020204030204" pitchFamily="34" charset="0"/>
              </a:rPr>
              <a:t>  </a:t>
            </a:r>
            <a:r>
              <a:rPr lang="en-US" sz="6000" b="0" i="0" u="none" strike="noStrike" dirty="0" err="1">
                <a:solidFill>
                  <a:schemeClr val="bg1"/>
                </a:solidFill>
                <a:effectLst/>
                <a:latin typeface="Calibri" panose="020F0502020204030204" pitchFamily="34" charset="0"/>
              </a:rPr>
              <a:t>Fiziksel</a:t>
            </a:r>
            <a:r>
              <a:rPr lang="en-US" sz="6000" b="0" i="0" u="none" strike="noStrike" dirty="0">
                <a:solidFill>
                  <a:schemeClr val="bg1"/>
                </a:solidFill>
                <a:effectLst/>
                <a:latin typeface="Calibri" panose="020F0502020204030204" pitchFamily="34" charset="0"/>
              </a:rPr>
              <a:t> </a:t>
            </a:r>
            <a:r>
              <a:rPr lang="en-US" sz="6000" b="0" i="0" u="none" strike="noStrike" dirty="0" err="1">
                <a:solidFill>
                  <a:schemeClr val="bg1"/>
                </a:solidFill>
                <a:effectLst/>
                <a:latin typeface="Calibri" panose="020F0502020204030204" pitchFamily="34" charset="0"/>
              </a:rPr>
              <a:t>Güvenlik</a:t>
            </a:r>
            <a:endParaRPr lang="en-US" sz="6000" b="1" dirty="0">
              <a:solidFill>
                <a:schemeClr val="bg1"/>
              </a:solidFill>
            </a:endParaRPr>
          </a:p>
        </p:txBody>
      </p:sp>
    </p:spTree>
    <p:extLst>
      <p:ext uri="{BB962C8B-B14F-4D97-AF65-F5344CB8AC3E}">
        <p14:creationId xmlns:p14="http://schemas.microsoft.com/office/powerpoint/2010/main" val="376895439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250D21-9DDD-07BF-4924-CD892EA8D2B4}"/>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D5656E3D-E112-DE32-BBDF-AC638F508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998D1B51-9E4E-2389-F224-4743717345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3116ABDC-B904-20CE-F325-BFE5CECDE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7ECC3F17-41A3-10F9-ABB7-636B584145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8B85002A-B095-19C0-C6A9-19B073D76D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B2A6F8BB-D495-7391-7438-7127CE079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CA49EE3C-E1B8-FC0F-5A80-3BD5FAD5CB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1C82F01-8310-DE71-C88A-5F45808DE844}"/>
              </a:ext>
            </a:extLst>
          </p:cNvPr>
          <p:cNvSpPr>
            <a:spLocks noGrp="1"/>
          </p:cNvSpPr>
          <p:nvPr>
            <p:ph type="title"/>
          </p:nvPr>
        </p:nvSpPr>
        <p:spPr>
          <a:xfrm>
            <a:off x="312527" y="1347850"/>
            <a:ext cx="3412762" cy="2071010"/>
          </a:xfrm>
        </p:spPr>
        <p:txBody>
          <a:bodyPr anchor="b">
            <a:normAutofit/>
          </a:bodyPr>
          <a:lstStyle/>
          <a:p>
            <a:pPr lvl="0"/>
            <a:r>
              <a:rPr lang="en-US" sz="3200" b="1" dirty="0">
                <a:solidFill>
                  <a:schemeClr val="bg1"/>
                </a:solidFill>
              </a:rPr>
              <a:t>Siber </a:t>
            </a:r>
            <a:r>
              <a:rPr lang="en-US" sz="3200" b="1" dirty="0" err="1">
                <a:solidFill>
                  <a:schemeClr val="bg1"/>
                </a:solidFill>
              </a:rPr>
              <a:t>Güvenlikte</a:t>
            </a:r>
            <a:r>
              <a:rPr lang="en-US" sz="3200" b="1" dirty="0">
                <a:solidFill>
                  <a:schemeClr val="bg1"/>
                </a:solidFill>
              </a:rPr>
              <a:t>  </a:t>
            </a:r>
            <a:r>
              <a:rPr lang="en-US" sz="3200" b="1" dirty="0" err="1">
                <a:solidFill>
                  <a:schemeClr val="bg1"/>
                </a:solidFill>
              </a:rPr>
              <a:t>Fiziksel</a:t>
            </a:r>
            <a:r>
              <a:rPr lang="en-US" sz="3200" b="1" dirty="0">
                <a:solidFill>
                  <a:schemeClr val="bg1"/>
                </a:solidFill>
              </a:rPr>
              <a:t> </a:t>
            </a:r>
            <a:r>
              <a:rPr lang="en-US" sz="3200" b="1" dirty="0" err="1">
                <a:solidFill>
                  <a:schemeClr val="bg1"/>
                </a:solidFill>
              </a:rPr>
              <a:t>Güvenlik</a:t>
            </a:r>
            <a:br>
              <a:rPr lang="en-US" sz="3200" b="1" dirty="0">
                <a:solidFill>
                  <a:schemeClr val="bg1"/>
                </a:solidFill>
              </a:rPr>
            </a:br>
            <a:endParaRPr lang="en-US" sz="3200" b="1" dirty="0">
              <a:solidFill>
                <a:schemeClr val="bg1"/>
              </a:solidFill>
            </a:endParaRPr>
          </a:p>
        </p:txBody>
      </p:sp>
      <p:sp>
        <p:nvSpPr>
          <p:cNvPr id="10" name="Content Placeholder 9">
            <a:extLst>
              <a:ext uri="{FF2B5EF4-FFF2-40B4-BE49-F238E27FC236}">
                <a16:creationId xmlns:a16="http://schemas.microsoft.com/office/drawing/2014/main" id="{7C6A5C13-4BF5-05FE-83B8-D2560FE55A09}"/>
              </a:ext>
            </a:extLst>
          </p:cNvPr>
          <p:cNvSpPr>
            <a:spLocks noGrp="1"/>
          </p:cNvSpPr>
          <p:nvPr>
            <p:ph idx="1"/>
          </p:nvPr>
        </p:nvSpPr>
        <p:spPr>
          <a:xfrm>
            <a:off x="4117112" y="1087823"/>
            <a:ext cx="7992545" cy="4702630"/>
          </a:xfrm>
        </p:spPr>
        <p:txBody>
          <a:bodyPr>
            <a:normAutofit/>
          </a:bodyPr>
          <a:lstStyle/>
          <a:p>
            <a:pPr marL="514350" lvl="0" indent="-514350">
              <a:buFont typeface="+mj-lt"/>
              <a:buAutoNum type="arabicPeriod"/>
            </a:pPr>
            <a:r>
              <a:rPr lang="en-US" dirty="0" err="1"/>
              <a:t>Fiziksel</a:t>
            </a:r>
            <a:r>
              <a:rPr lang="en-US" dirty="0"/>
              <a:t> </a:t>
            </a:r>
            <a:r>
              <a:rPr lang="en-US" dirty="0" err="1"/>
              <a:t>Erişim</a:t>
            </a:r>
            <a:r>
              <a:rPr lang="en-US" dirty="0"/>
              <a:t> </a:t>
            </a:r>
            <a:r>
              <a:rPr lang="en-US" dirty="0" err="1"/>
              <a:t>Denetimi</a:t>
            </a:r>
            <a:endParaRPr lang="en-US" dirty="0"/>
          </a:p>
          <a:p>
            <a:pPr marL="514350" lvl="0" indent="-514350">
              <a:buFont typeface="+mj-lt"/>
              <a:buAutoNum type="arabicPeriod"/>
            </a:pPr>
            <a:r>
              <a:rPr lang="en-US" dirty="0" err="1"/>
              <a:t>Çalışma</a:t>
            </a:r>
            <a:r>
              <a:rPr lang="en-US" dirty="0"/>
              <a:t> </a:t>
            </a:r>
            <a:r>
              <a:rPr lang="en-US" dirty="0" err="1"/>
              <a:t>Alanlarının</a:t>
            </a:r>
            <a:r>
              <a:rPr lang="en-US" dirty="0"/>
              <a:t> </a:t>
            </a:r>
            <a:r>
              <a:rPr lang="en-US" dirty="0" err="1"/>
              <a:t>ve</a:t>
            </a:r>
            <a:r>
              <a:rPr lang="en-US" dirty="0"/>
              <a:t> Tesislerin </a:t>
            </a:r>
            <a:r>
              <a:rPr lang="en-US" dirty="0" err="1"/>
              <a:t>Güvenliğinin</a:t>
            </a:r>
            <a:r>
              <a:rPr lang="en-US" dirty="0"/>
              <a:t> </a:t>
            </a:r>
            <a:r>
              <a:rPr lang="en-US" dirty="0" err="1"/>
              <a:t>Sağlanması</a:t>
            </a:r>
            <a:endParaRPr lang="en-US" dirty="0"/>
          </a:p>
          <a:p>
            <a:pPr marL="514350" lvl="0" indent="-514350">
              <a:buFont typeface="+mj-lt"/>
              <a:buAutoNum type="arabicPeriod"/>
            </a:pPr>
            <a:r>
              <a:rPr lang="en-US" dirty="0" err="1"/>
              <a:t>Dış</a:t>
            </a:r>
            <a:r>
              <a:rPr lang="en-US" dirty="0"/>
              <a:t> </a:t>
            </a:r>
            <a:r>
              <a:rPr lang="en-US" dirty="0" err="1"/>
              <a:t>ve</a:t>
            </a:r>
            <a:r>
              <a:rPr lang="en-US" dirty="0"/>
              <a:t> </a:t>
            </a:r>
            <a:r>
              <a:rPr lang="en-US" dirty="0" err="1"/>
              <a:t>Çevresel</a:t>
            </a:r>
            <a:r>
              <a:rPr lang="en-US" dirty="0"/>
              <a:t> </a:t>
            </a:r>
            <a:r>
              <a:rPr lang="en-US" dirty="0" err="1"/>
              <a:t>Tehditlere</a:t>
            </a:r>
            <a:r>
              <a:rPr lang="en-US" dirty="0"/>
              <a:t> </a:t>
            </a:r>
            <a:r>
              <a:rPr lang="en-US" dirty="0" err="1"/>
              <a:t>Karşı</a:t>
            </a:r>
            <a:r>
              <a:rPr lang="en-US" dirty="0"/>
              <a:t> </a:t>
            </a:r>
            <a:r>
              <a:rPr lang="en-US" dirty="0" err="1"/>
              <a:t>Koruma</a:t>
            </a:r>
            <a:endParaRPr lang="en-US" dirty="0"/>
          </a:p>
          <a:p>
            <a:pPr marL="514350" lvl="0" indent="-514350">
              <a:buFont typeface="+mj-lt"/>
              <a:buAutoNum type="arabicPeriod"/>
            </a:pPr>
            <a:r>
              <a:rPr lang="nb-NO" dirty="0"/>
              <a:t>Yüksek Güvenlik Gerektiren Alanlarda Çalışmak</a:t>
            </a:r>
          </a:p>
          <a:p>
            <a:pPr marL="514350" lvl="0" indent="-514350">
              <a:buFont typeface="+mj-lt"/>
              <a:buAutoNum type="arabicPeriod"/>
            </a:pPr>
            <a:r>
              <a:rPr lang="en-US" dirty="0" err="1"/>
              <a:t>Dağıtım</a:t>
            </a:r>
            <a:r>
              <a:rPr lang="en-US" dirty="0"/>
              <a:t> </a:t>
            </a:r>
            <a:r>
              <a:rPr lang="en-US" dirty="0" err="1"/>
              <a:t>ve</a:t>
            </a:r>
            <a:r>
              <a:rPr lang="en-US" dirty="0"/>
              <a:t> </a:t>
            </a:r>
            <a:r>
              <a:rPr lang="en-US" dirty="0" err="1"/>
              <a:t>Yükleme</a:t>
            </a:r>
            <a:r>
              <a:rPr lang="en-US" dirty="0"/>
              <a:t> </a:t>
            </a:r>
            <a:r>
              <a:rPr lang="en-US" dirty="0" err="1"/>
              <a:t>Alanlarında</a:t>
            </a:r>
            <a:r>
              <a:rPr lang="en-US" dirty="0"/>
              <a:t> </a:t>
            </a:r>
            <a:r>
              <a:rPr lang="en-US" dirty="0" err="1"/>
              <a:t>Alınması</a:t>
            </a:r>
            <a:r>
              <a:rPr lang="en-US" dirty="0"/>
              <a:t> </a:t>
            </a:r>
            <a:r>
              <a:rPr lang="en-US" dirty="0" err="1"/>
              <a:t>Gereken</a:t>
            </a:r>
            <a:r>
              <a:rPr lang="en-US" dirty="0"/>
              <a:t> </a:t>
            </a:r>
            <a:r>
              <a:rPr lang="en-US" dirty="0" err="1"/>
              <a:t>Güvenlik</a:t>
            </a:r>
            <a:r>
              <a:rPr lang="en-US" dirty="0"/>
              <a:t> </a:t>
            </a:r>
            <a:r>
              <a:rPr lang="en-US" dirty="0" err="1"/>
              <a:t>Önlemleri</a:t>
            </a:r>
            <a:endParaRPr lang="en-US" dirty="0"/>
          </a:p>
          <a:p>
            <a:pPr lvl="0"/>
            <a:endParaRPr lang="en-US" dirty="0"/>
          </a:p>
        </p:txBody>
      </p:sp>
    </p:spTree>
    <p:extLst>
      <p:ext uri="{BB962C8B-B14F-4D97-AF65-F5344CB8AC3E}">
        <p14:creationId xmlns:p14="http://schemas.microsoft.com/office/powerpoint/2010/main" val="5657777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C1CEB94-30F7-7727-3106-B13EE446122D}"/>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EF5E3487-89D8-CBD8-3B0B-5CCA9FF19E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2CFF5990-F66F-EB99-9BA3-7CCC3599EF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F2795BAB-C94C-4F30-9563-D478A25BED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39B8DC2B-FFF3-A3F6-60E4-A71E46F1EB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68E64F10-E994-E279-3D5D-A8E7A8978A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724A6E41-DD67-29B8-512E-31F138C41F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DCA13347-ED39-611B-A903-B1B20C3314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6C5D3B1-8192-E391-EB49-AD21C3D09619}"/>
              </a:ext>
            </a:extLst>
          </p:cNvPr>
          <p:cNvSpPr>
            <a:spLocks noGrp="1"/>
          </p:cNvSpPr>
          <p:nvPr>
            <p:ph type="title"/>
          </p:nvPr>
        </p:nvSpPr>
        <p:spPr>
          <a:xfrm>
            <a:off x="312528" y="1006215"/>
            <a:ext cx="3412762" cy="2071010"/>
          </a:xfrm>
        </p:spPr>
        <p:txBody>
          <a:bodyPr anchor="b">
            <a:normAutofit/>
          </a:bodyPr>
          <a:lstStyle/>
          <a:p>
            <a:pPr lvl="0"/>
            <a:r>
              <a:rPr lang="en-US" sz="3200" b="1" dirty="0" err="1">
                <a:solidFill>
                  <a:schemeClr val="bg1"/>
                </a:solidFill>
              </a:rPr>
              <a:t>Fiziksel</a:t>
            </a:r>
            <a:r>
              <a:rPr lang="en-US" sz="3200" b="1" dirty="0">
                <a:solidFill>
                  <a:schemeClr val="bg1"/>
                </a:solidFill>
              </a:rPr>
              <a:t> </a:t>
            </a:r>
            <a:r>
              <a:rPr lang="en-US" sz="3200" b="1" dirty="0" err="1">
                <a:solidFill>
                  <a:schemeClr val="bg1"/>
                </a:solidFill>
              </a:rPr>
              <a:t>Erişim</a:t>
            </a:r>
            <a:r>
              <a:rPr lang="en-US" sz="3200" b="1" dirty="0">
                <a:solidFill>
                  <a:schemeClr val="bg1"/>
                </a:solidFill>
              </a:rPr>
              <a:t> </a:t>
            </a:r>
            <a:r>
              <a:rPr lang="en-US" sz="3200" b="1" dirty="0" err="1">
                <a:solidFill>
                  <a:schemeClr val="bg1"/>
                </a:solidFill>
              </a:rPr>
              <a:t>Denetimi</a:t>
            </a:r>
            <a:endParaRPr lang="en-US" sz="3200" b="1" dirty="0">
              <a:solidFill>
                <a:schemeClr val="bg1"/>
              </a:solidFill>
            </a:endParaRPr>
          </a:p>
        </p:txBody>
      </p:sp>
      <p:sp>
        <p:nvSpPr>
          <p:cNvPr id="10" name="Content Placeholder 9">
            <a:extLst>
              <a:ext uri="{FF2B5EF4-FFF2-40B4-BE49-F238E27FC236}">
                <a16:creationId xmlns:a16="http://schemas.microsoft.com/office/drawing/2014/main" id="{062806FF-F7D8-BD2B-7165-6DFBEF2FFE07}"/>
              </a:ext>
            </a:extLst>
          </p:cNvPr>
          <p:cNvSpPr>
            <a:spLocks noGrp="1"/>
          </p:cNvSpPr>
          <p:nvPr>
            <p:ph idx="1"/>
          </p:nvPr>
        </p:nvSpPr>
        <p:spPr>
          <a:xfrm>
            <a:off x="4157895" y="185056"/>
            <a:ext cx="7992545" cy="6683081"/>
          </a:xfrm>
        </p:spPr>
        <p:txBody>
          <a:bodyPr>
            <a:normAutofit/>
          </a:bodyPr>
          <a:lstStyle/>
          <a:p>
            <a:pPr lvl="0"/>
            <a:r>
              <a:rPr lang="en-US" dirty="0" err="1"/>
              <a:t>Ziyaretçi</a:t>
            </a:r>
            <a:r>
              <a:rPr lang="en-US" dirty="0"/>
              <a:t> </a:t>
            </a:r>
            <a:r>
              <a:rPr lang="en-US" dirty="0" err="1"/>
              <a:t>giriş</a:t>
            </a:r>
            <a:r>
              <a:rPr lang="en-US" dirty="0"/>
              <a:t> </a:t>
            </a:r>
            <a:r>
              <a:rPr lang="en-US" dirty="0" err="1"/>
              <a:t>ve</a:t>
            </a:r>
            <a:r>
              <a:rPr lang="en-US" dirty="0"/>
              <a:t> </a:t>
            </a:r>
            <a:r>
              <a:rPr lang="en-US" dirty="0" err="1"/>
              <a:t>çıkışları</a:t>
            </a:r>
            <a:r>
              <a:rPr lang="en-US" dirty="0"/>
              <a:t> </a:t>
            </a:r>
            <a:r>
              <a:rPr lang="en-US" dirty="0" err="1"/>
              <a:t>uygun</a:t>
            </a:r>
            <a:r>
              <a:rPr lang="en-US" dirty="0"/>
              <a:t> </a:t>
            </a:r>
            <a:r>
              <a:rPr lang="en-US" dirty="0" err="1"/>
              <a:t>bir</a:t>
            </a:r>
            <a:r>
              <a:rPr lang="en-US" dirty="0"/>
              <a:t> </a:t>
            </a:r>
            <a:r>
              <a:rPr lang="en-US" dirty="0" err="1"/>
              <a:t>yöntemle</a:t>
            </a:r>
            <a:r>
              <a:rPr lang="en-US" dirty="0"/>
              <a:t> </a:t>
            </a:r>
            <a:r>
              <a:rPr lang="en-US" u="sng" dirty="0" err="1"/>
              <a:t>kayıt</a:t>
            </a:r>
            <a:r>
              <a:rPr lang="en-US" dirty="0"/>
              <a:t> </a:t>
            </a:r>
            <a:r>
              <a:rPr lang="en-US" dirty="0" err="1"/>
              <a:t>altına</a:t>
            </a:r>
            <a:r>
              <a:rPr lang="en-US" dirty="0"/>
              <a:t> </a:t>
            </a:r>
            <a:r>
              <a:rPr lang="en-US" dirty="0" err="1"/>
              <a:t>alınmalıdır</a:t>
            </a:r>
            <a:r>
              <a:rPr lang="en-US" dirty="0"/>
              <a:t>.</a:t>
            </a:r>
          </a:p>
          <a:p>
            <a:pPr lvl="0"/>
            <a:r>
              <a:rPr lang="en-US" u="sng" dirty="0" err="1"/>
              <a:t>Önemli</a:t>
            </a:r>
            <a:r>
              <a:rPr lang="en-US" u="sng" dirty="0"/>
              <a:t> </a:t>
            </a:r>
            <a:r>
              <a:rPr lang="en-US" u="sng" dirty="0" err="1"/>
              <a:t>noktalar</a:t>
            </a:r>
            <a:r>
              <a:rPr lang="en-US" dirty="0" err="1"/>
              <a:t>a</a:t>
            </a:r>
            <a:r>
              <a:rPr lang="en-US" dirty="0"/>
              <a:t> </a:t>
            </a:r>
            <a:r>
              <a:rPr lang="en-US" dirty="0" err="1"/>
              <a:t>erişimler</a:t>
            </a:r>
            <a:r>
              <a:rPr lang="en-US" dirty="0"/>
              <a:t> </a:t>
            </a:r>
            <a:r>
              <a:rPr lang="en-US" dirty="0" err="1"/>
              <a:t>kısıtlanmalı</a:t>
            </a:r>
            <a:r>
              <a:rPr lang="en-US" dirty="0"/>
              <a:t>, </a:t>
            </a:r>
            <a:r>
              <a:rPr lang="en-US" dirty="0" err="1"/>
              <a:t>dahası</a:t>
            </a:r>
            <a:r>
              <a:rPr lang="en-US" dirty="0"/>
              <a:t> </a:t>
            </a:r>
            <a:r>
              <a:rPr lang="en-US" dirty="0" err="1"/>
              <a:t>birden</a:t>
            </a:r>
            <a:r>
              <a:rPr lang="en-US" dirty="0"/>
              <a:t> </a:t>
            </a:r>
            <a:r>
              <a:rPr lang="en-US" dirty="0" err="1"/>
              <a:t>çok</a:t>
            </a:r>
            <a:r>
              <a:rPr lang="en-US" dirty="0"/>
              <a:t> </a:t>
            </a:r>
            <a:r>
              <a:rPr lang="en-US" dirty="0" err="1"/>
              <a:t>denetim</a:t>
            </a:r>
            <a:r>
              <a:rPr lang="en-US" dirty="0"/>
              <a:t> </a:t>
            </a:r>
            <a:r>
              <a:rPr lang="en-US" dirty="0" err="1"/>
              <a:t>önlemi</a:t>
            </a:r>
            <a:r>
              <a:rPr lang="en-US" dirty="0"/>
              <a:t> </a:t>
            </a:r>
            <a:r>
              <a:rPr lang="en-US" dirty="0" err="1"/>
              <a:t>alınmalıdır</a:t>
            </a:r>
            <a:r>
              <a:rPr lang="en-US" dirty="0"/>
              <a:t> (</a:t>
            </a:r>
            <a:r>
              <a:rPr lang="en-US" dirty="0" err="1"/>
              <a:t>Örneğin</a:t>
            </a:r>
            <a:r>
              <a:rPr lang="en-US" dirty="0"/>
              <a:t>, Kart </a:t>
            </a:r>
            <a:r>
              <a:rPr lang="en-US" dirty="0" err="1"/>
              <a:t>ve</a:t>
            </a:r>
            <a:r>
              <a:rPr lang="en-US" dirty="0"/>
              <a:t> </a:t>
            </a:r>
            <a:r>
              <a:rPr lang="en-US" dirty="0" err="1"/>
              <a:t>şifre</a:t>
            </a:r>
            <a:r>
              <a:rPr lang="en-US" dirty="0"/>
              <a:t>).</a:t>
            </a:r>
          </a:p>
          <a:p>
            <a:pPr lvl="0"/>
            <a:r>
              <a:rPr lang="en-US" dirty="0" err="1"/>
              <a:t>Kuruluş</a:t>
            </a:r>
            <a:r>
              <a:rPr lang="en-US" dirty="0"/>
              <a:t> </a:t>
            </a:r>
            <a:r>
              <a:rPr lang="en-US" dirty="0" err="1"/>
              <a:t>çalışanlarının</a:t>
            </a:r>
            <a:r>
              <a:rPr lang="en-US" dirty="0"/>
              <a:t>, </a:t>
            </a:r>
            <a:r>
              <a:rPr lang="en-US" dirty="0" err="1"/>
              <a:t>yüklenicilerin</a:t>
            </a:r>
            <a:r>
              <a:rPr lang="en-US" dirty="0"/>
              <a:t>, </a:t>
            </a:r>
            <a:r>
              <a:rPr lang="en-US" dirty="0" err="1"/>
              <a:t>varsa</a:t>
            </a:r>
            <a:r>
              <a:rPr lang="en-US" dirty="0"/>
              <a:t> </a:t>
            </a:r>
            <a:r>
              <a:rPr lang="en-US" dirty="0" err="1"/>
              <a:t>üçüncü</a:t>
            </a:r>
            <a:r>
              <a:rPr lang="en-US" dirty="0"/>
              <a:t> </a:t>
            </a:r>
            <a:r>
              <a:rPr lang="en-US" dirty="0" err="1"/>
              <a:t>şahısların</a:t>
            </a:r>
            <a:r>
              <a:rPr lang="en-US" dirty="0"/>
              <a:t> </a:t>
            </a:r>
            <a:r>
              <a:rPr lang="en-US" dirty="0" err="1"/>
              <a:t>ya</a:t>
            </a:r>
            <a:r>
              <a:rPr lang="en-US" dirty="0"/>
              <a:t> da </a:t>
            </a:r>
            <a:r>
              <a:rPr lang="en-US" dirty="0" err="1"/>
              <a:t>ziyaretçilerin</a:t>
            </a:r>
            <a:r>
              <a:rPr lang="en-US" dirty="0"/>
              <a:t> </a:t>
            </a:r>
            <a:r>
              <a:rPr lang="en-US" u="sng" dirty="0" err="1"/>
              <a:t>kimlik</a:t>
            </a:r>
            <a:r>
              <a:rPr lang="en-US" u="sng" dirty="0"/>
              <a:t> </a:t>
            </a:r>
            <a:r>
              <a:rPr lang="en-US" u="sng" dirty="0" err="1"/>
              <a:t>kartları</a:t>
            </a:r>
            <a:r>
              <a:rPr lang="en-US" dirty="0" err="1"/>
              <a:t>nı</a:t>
            </a:r>
            <a:r>
              <a:rPr lang="en-US" dirty="0"/>
              <a:t> </a:t>
            </a:r>
            <a:r>
              <a:rPr lang="en-US" dirty="0" err="1"/>
              <a:t>takmaları</a:t>
            </a:r>
            <a:r>
              <a:rPr lang="en-US" dirty="0"/>
              <a:t> </a:t>
            </a:r>
            <a:r>
              <a:rPr lang="en-US" dirty="0" err="1"/>
              <a:t>istenmelidir</a:t>
            </a:r>
            <a:r>
              <a:rPr lang="en-US" dirty="0"/>
              <a:t>. Bu </a:t>
            </a:r>
            <a:r>
              <a:rPr lang="en-US" dirty="0" err="1"/>
              <a:t>kartlar</a:t>
            </a:r>
            <a:r>
              <a:rPr lang="en-US" dirty="0"/>
              <a:t> </a:t>
            </a:r>
            <a:r>
              <a:rPr lang="en-US" dirty="0" err="1"/>
              <a:t>için</a:t>
            </a:r>
            <a:r>
              <a:rPr lang="en-US" dirty="0"/>
              <a:t> </a:t>
            </a:r>
            <a:r>
              <a:rPr lang="en-US" dirty="0" err="1"/>
              <a:t>ayrı</a:t>
            </a:r>
            <a:r>
              <a:rPr lang="en-US" dirty="0"/>
              <a:t> </a:t>
            </a:r>
            <a:r>
              <a:rPr lang="en-US" dirty="0" err="1"/>
              <a:t>renk</a:t>
            </a:r>
            <a:r>
              <a:rPr lang="en-US" dirty="0"/>
              <a:t> </a:t>
            </a:r>
            <a:r>
              <a:rPr lang="en-US" dirty="0" err="1"/>
              <a:t>ve</a:t>
            </a:r>
            <a:r>
              <a:rPr lang="en-US" dirty="0"/>
              <a:t> </a:t>
            </a:r>
            <a:r>
              <a:rPr lang="en-US" dirty="0" err="1"/>
              <a:t>desenler</a:t>
            </a:r>
            <a:r>
              <a:rPr lang="en-US" dirty="0"/>
              <a:t> </a:t>
            </a:r>
            <a:r>
              <a:rPr lang="en-US" dirty="0" err="1"/>
              <a:t>kullanılabilir</a:t>
            </a:r>
            <a:r>
              <a:rPr lang="en-US" dirty="0"/>
              <a:t>. </a:t>
            </a:r>
          </a:p>
          <a:p>
            <a:pPr lvl="0"/>
            <a:r>
              <a:rPr lang="en-US" u="sng" dirty="0" err="1"/>
              <a:t>Dış</a:t>
            </a:r>
            <a:r>
              <a:rPr lang="en-US" u="sng" dirty="0"/>
              <a:t> </a:t>
            </a:r>
            <a:r>
              <a:rPr lang="en-US" u="sng" dirty="0" err="1"/>
              <a:t>destek</a:t>
            </a:r>
            <a:r>
              <a:rPr lang="en-US" dirty="0"/>
              <a:t> </a:t>
            </a:r>
            <a:r>
              <a:rPr lang="en-US" dirty="0" err="1"/>
              <a:t>için</a:t>
            </a:r>
            <a:r>
              <a:rPr lang="en-US" dirty="0"/>
              <a:t> </a:t>
            </a:r>
            <a:r>
              <a:rPr lang="en-US" dirty="0" err="1"/>
              <a:t>gelenlere</a:t>
            </a:r>
            <a:r>
              <a:rPr lang="en-US" dirty="0"/>
              <a:t> </a:t>
            </a:r>
            <a:r>
              <a:rPr lang="en-US" dirty="0" err="1"/>
              <a:t>verilen</a:t>
            </a:r>
            <a:r>
              <a:rPr lang="en-US" dirty="0"/>
              <a:t> </a:t>
            </a:r>
            <a:r>
              <a:rPr lang="en-US" dirty="0" err="1"/>
              <a:t>erişim</a:t>
            </a:r>
            <a:r>
              <a:rPr lang="en-US" dirty="0"/>
              <a:t> </a:t>
            </a:r>
            <a:r>
              <a:rPr lang="en-US" dirty="0" err="1"/>
              <a:t>yetkileri</a:t>
            </a:r>
            <a:r>
              <a:rPr lang="en-US" dirty="0"/>
              <a:t> </a:t>
            </a:r>
            <a:r>
              <a:rPr lang="en-US" dirty="0" err="1"/>
              <a:t>sınırlandırılmalıdır</a:t>
            </a:r>
            <a:r>
              <a:rPr lang="en-US" dirty="0"/>
              <a:t>.</a:t>
            </a:r>
          </a:p>
          <a:p>
            <a:pPr lvl="0"/>
            <a:r>
              <a:rPr lang="en-US" dirty="0" err="1"/>
              <a:t>Erişim</a:t>
            </a:r>
            <a:r>
              <a:rPr lang="en-US" dirty="0"/>
              <a:t> </a:t>
            </a:r>
            <a:r>
              <a:rPr lang="en-US" dirty="0" err="1"/>
              <a:t>yetkileri</a:t>
            </a:r>
            <a:r>
              <a:rPr lang="en-US" dirty="0"/>
              <a:t> </a:t>
            </a:r>
            <a:r>
              <a:rPr lang="en-US" dirty="0" err="1"/>
              <a:t>düzenli</a:t>
            </a:r>
            <a:r>
              <a:rPr lang="en-US" dirty="0"/>
              <a:t> </a:t>
            </a:r>
            <a:r>
              <a:rPr lang="en-US" dirty="0" err="1"/>
              <a:t>olarak</a:t>
            </a:r>
            <a:r>
              <a:rPr lang="en-US" dirty="0"/>
              <a:t> </a:t>
            </a:r>
            <a:r>
              <a:rPr lang="en-US" u="sng" dirty="0" err="1"/>
              <a:t>gözden</a:t>
            </a:r>
            <a:r>
              <a:rPr lang="en-US" u="sng" dirty="0"/>
              <a:t> </a:t>
            </a:r>
            <a:r>
              <a:rPr lang="en-US" u="sng" dirty="0" err="1"/>
              <a:t>geçir</a:t>
            </a:r>
            <a:r>
              <a:rPr lang="en-US" dirty="0" err="1"/>
              <a:t>ilmeli</a:t>
            </a:r>
            <a:r>
              <a:rPr lang="en-US" dirty="0"/>
              <a:t> </a:t>
            </a:r>
            <a:r>
              <a:rPr lang="en-US" dirty="0" err="1"/>
              <a:t>ve</a:t>
            </a:r>
            <a:r>
              <a:rPr lang="en-US" dirty="0"/>
              <a:t> </a:t>
            </a:r>
            <a:r>
              <a:rPr lang="en-US" dirty="0" err="1"/>
              <a:t>kayıt</a:t>
            </a:r>
            <a:r>
              <a:rPr lang="en-US" dirty="0"/>
              <a:t> </a:t>
            </a:r>
            <a:r>
              <a:rPr lang="en-US" dirty="0" err="1"/>
              <a:t>altına</a:t>
            </a:r>
            <a:r>
              <a:rPr lang="en-US" dirty="0"/>
              <a:t> </a:t>
            </a:r>
            <a:r>
              <a:rPr lang="en-US" dirty="0" err="1"/>
              <a:t>alınmalıdır</a:t>
            </a:r>
            <a:r>
              <a:rPr lang="en-US" dirty="0"/>
              <a:t>.</a:t>
            </a:r>
          </a:p>
          <a:p>
            <a:endParaRPr lang="en-US" dirty="0"/>
          </a:p>
        </p:txBody>
      </p:sp>
      <p:pic>
        <p:nvPicPr>
          <p:cNvPr id="3" name="Picture 2">
            <a:extLst>
              <a:ext uri="{FF2B5EF4-FFF2-40B4-BE49-F238E27FC236}">
                <a16:creationId xmlns:a16="http://schemas.microsoft.com/office/drawing/2014/main" id="{AD3B97F4-301B-534A-647E-18FDCF2E146B}"/>
              </a:ext>
            </a:extLst>
          </p:cNvPr>
          <p:cNvPicPr>
            <a:picLocks noChangeAspect="1"/>
          </p:cNvPicPr>
          <p:nvPr/>
        </p:nvPicPr>
        <p:blipFill>
          <a:blip r:embed="rId3"/>
          <a:stretch>
            <a:fillRect/>
          </a:stretch>
        </p:blipFill>
        <p:spPr>
          <a:xfrm>
            <a:off x="312528" y="3780775"/>
            <a:ext cx="3459428" cy="2869526"/>
          </a:xfrm>
          <a:prstGeom prst="rect">
            <a:avLst/>
          </a:prstGeom>
        </p:spPr>
      </p:pic>
    </p:spTree>
    <p:extLst>
      <p:ext uri="{BB962C8B-B14F-4D97-AF65-F5344CB8AC3E}">
        <p14:creationId xmlns:p14="http://schemas.microsoft.com/office/powerpoint/2010/main" val="28657020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860C9EE-18D1-D025-181B-1C8366706C8E}"/>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836220EF-B2DE-5A09-F020-E1DCDE2EF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B2AC6308-F165-F443-5531-A1D9C3064E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C7A7B36E-224C-39B0-11FF-952B359726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F7033A01-51FB-2B75-3610-971264564B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31C08A3F-7645-1E7B-D26F-ED89C08B0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E8B673E5-D3C8-B1BC-7735-833DEF5494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0CDF7C18-B331-0B7A-DBA6-D0FC31F1E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629EB0C-5527-D5E9-C77B-07315235AFE7}"/>
              </a:ext>
            </a:extLst>
          </p:cNvPr>
          <p:cNvSpPr>
            <a:spLocks noGrp="1"/>
          </p:cNvSpPr>
          <p:nvPr>
            <p:ph type="title"/>
          </p:nvPr>
        </p:nvSpPr>
        <p:spPr>
          <a:xfrm>
            <a:off x="312527" y="1554682"/>
            <a:ext cx="3412762" cy="2071010"/>
          </a:xfrm>
        </p:spPr>
        <p:txBody>
          <a:bodyPr anchor="b">
            <a:normAutofit/>
          </a:bodyPr>
          <a:lstStyle/>
          <a:p>
            <a:pPr lvl="0"/>
            <a:r>
              <a:rPr lang="en-US" sz="3200" b="1" dirty="0" err="1">
                <a:solidFill>
                  <a:schemeClr val="bg1"/>
                </a:solidFill>
              </a:rPr>
              <a:t>Çalışma</a:t>
            </a:r>
            <a:r>
              <a:rPr lang="en-US" sz="3200" b="1" dirty="0">
                <a:solidFill>
                  <a:schemeClr val="bg1"/>
                </a:solidFill>
              </a:rPr>
              <a:t> </a:t>
            </a:r>
            <a:r>
              <a:rPr lang="en-US" sz="3200" b="1" dirty="0" err="1">
                <a:solidFill>
                  <a:schemeClr val="bg1"/>
                </a:solidFill>
              </a:rPr>
              <a:t>Alanlarının</a:t>
            </a:r>
            <a:r>
              <a:rPr lang="en-US" sz="3200" b="1" dirty="0">
                <a:solidFill>
                  <a:schemeClr val="bg1"/>
                </a:solidFill>
              </a:rPr>
              <a:t> </a:t>
            </a:r>
            <a:r>
              <a:rPr lang="en-US" sz="3200" b="1" dirty="0" err="1">
                <a:solidFill>
                  <a:schemeClr val="bg1"/>
                </a:solidFill>
              </a:rPr>
              <a:t>ve</a:t>
            </a:r>
            <a:r>
              <a:rPr lang="en-US" sz="3200" b="1" dirty="0">
                <a:solidFill>
                  <a:schemeClr val="bg1"/>
                </a:solidFill>
              </a:rPr>
              <a:t> Tesislerin </a:t>
            </a:r>
            <a:r>
              <a:rPr lang="en-US" sz="3200" b="1" dirty="0" err="1">
                <a:solidFill>
                  <a:schemeClr val="bg1"/>
                </a:solidFill>
              </a:rPr>
              <a:t>Güvenliğinin</a:t>
            </a:r>
            <a:r>
              <a:rPr lang="en-US" sz="3200" b="1" dirty="0">
                <a:solidFill>
                  <a:schemeClr val="bg1"/>
                </a:solidFill>
              </a:rPr>
              <a:t> </a:t>
            </a:r>
            <a:r>
              <a:rPr lang="en-US" sz="3200" b="1" dirty="0" err="1">
                <a:solidFill>
                  <a:schemeClr val="bg1"/>
                </a:solidFill>
              </a:rPr>
              <a:t>Sağlanması</a:t>
            </a:r>
            <a:endParaRPr lang="en-US" sz="3200" b="1" dirty="0">
              <a:solidFill>
                <a:schemeClr val="bg1"/>
              </a:solidFill>
            </a:endParaRPr>
          </a:p>
        </p:txBody>
      </p:sp>
      <p:sp>
        <p:nvSpPr>
          <p:cNvPr id="10" name="Content Placeholder 9">
            <a:extLst>
              <a:ext uri="{FF2B5EF4-FFF2-40B4-BE49-F238E27FC236}">
                <a16:creationId xmlns:a16="http://schemas.microsoft.com/office/drawing/2014/main" id="{05D397D2-3E5E-B6B4-3051-B59D8BD84620}"/>
              </a:ext>
            </a:extLst>
          </p:cNvPr>
          <p:cNvSpPr>
            <a:spLocks noGrp="1"/>
          </p:cNvSpPr>
          <p:nvPr>
            <p:ph idx="1"/>
          </p:nvPr>
        </p:nvSpPr>
        <p:spPr>
          <a:xfrm>
            <a:off x="4284249" y="761999"/>
            <a:ext cx="7992545" cy="6683081"/>
          </a:xfrm>
        </p:spPr>
        <p:txBody>
          <a:bodyPr>
            <a:normAutofit/>
          </a:bodyPr>
          <a:lstStyle/>
          <a:p>
            <a:pPr lvl="0"/>
            <a:r>
              <a:rPr lang="en-US" u="sng" dirty="0" err="1"/>
              <a:t>Önemli</a:t>
            </a:r>
            <a:r>
              <a:rPr lang="en-US" u="sng" dirty="0"/>
              <a:t> </a:t>
            </a:r>
            <a:r>
              <a:rPr lang="en-US" u="sng" dirty="0" err="1"/>
              <a:t>veriler</a:t>
            </a:r>
            <a:r>
              <a:rPr lang="en-US" dirty="0"/>
              <a:t> </a:t>
            </a:r>
            <a:r>
              <a:rPr lang="en-US" dirty="0" err="1"/>
              <a:t>içeren</a:t>
            </a:r>
            <a:r>
              <a:rPr lang="en-US" dirty="0"/>
              <a:t> </a:t>
            </a:r>
            <a:r>
              <a:rPr lang="en-US" dirty="0" err="1"/>
              <a:t>çalışma</a:t>
            </a:r>
            <a:r>
              <a:rPr lang="en-US" dirty="0"/>
              <a:t> </a:t>
            </a:r>
            <a:r>
              <a:rPr lang="en-US" dirty="0" err="1"/>
              <a:t>odalarında</a:t>
            </a:r>
            <a:r>
              <a:rPr lang="en-US" dirty="0"/>
              <a:t> </a:t>
            </a:r>
            <a:r>
              <a:rPr lang="en-US" dirty="0" err="1"/>
              <a:t>erişim</a:t>
            </a:r>
            <a:r>
              <a:rPr lang="en-US" dirty="0"/>
              <a:t> </a:t>
            </a:r>
            <a:r>
              <a:rPr lang="en-US" dirty="0" err="1"/>
              <a:t>ile</a:t>
            </a:r>
            <a:r>
              <a:rPr lang="en-US" dirty="0"/>
              <a:t> </a:t>
            </a:r>
            <a:r>
              <a:rPr lang="en-US" dirty="0" err="1"/>
              <a:t>ilgili</a:t>
            </a:r>
            <a:r>
              <a:rPr lang="en-US" dirty="0"/>
              <a:t> </a:t>
            </a:r>
            <a:r>
              <a:rPr lang="en-US" dirty="0" err="1"/>
              <a:t>gerekli</a:t>
            </a:r>
            <a:r>
              <a:rPr lang="en-US" dirty="0"/>
              <a:t> </a:t>
            </a:r>
            <a:r>
              <a:rPr lang="en-US" dirty="0" err="1"/>
              <a:t>denetimler</a:t>
            </a:r>
            <a:r>
              <a:rPr lang="en-US" dirty="0"/>
              <a:t> </a:t>
            </a:r>
            <a:r>
              <a:rPr lang="en-US" dirty="0" err="1"/>
              <a:t>yapılmalıdır</a:t>
            </a:r>
            <a:r>
              <a:rPr lang="en-US" dirty="0"/>
              <a:t>.</a:t>
            </a:r>
          </a:p>
          <a:p>
            <a:pPr lvl="0"/>
            <a:r>
              <a:rPr lang="en-US" u="sng" dirty="0" err="1"/>
              <a:t>Dışarıdan</a:t>
            </a:r>
            <a:r>
              <a:rPr lang="en-US" u="sng" dirty="0"/>
              <a:t> </a:t>
            </a:r>
            <a:r>
              <a:rPr lang="en-US" u="sng" dirty="0" err="1"/>
              <a:t>dinleme</a:t>
            </a:r>
            <a:r>
              <a:rPr lang="en-US" dirty="0" err="1"/>
              <a:t>ye</a:t>
            </a:r>
            <a:r>
              <a:rPr lang="en-US" dirty="0"/>
              <a:t> </a:t>
            </a:r>
            <a:r>
              <a:rPr lang="en-US" dirty="0" err="1"/>
              <a:t>karşı</a:t>
            </a:r>
            <a:r>
              <a:rPr lang="en-US" dirty="0"/>
              <a:t> </a:t>
            </a:r>
            <a:r>
              <a:rPr lang="en-US" dirty="0" err="1"/>
              <a:t>gerekli</a:t>
            </a:r>
            <a:r>
              <a:rPr lang="en-US" dirty="0"/>
              <a:t> </a:t>
            </a:r>
            <a:r>
              <a:rPr lang="en-US" dirty="0" err="1"/>
              <a:t>önlemlerin</a:t>
            </a:r>
            <a:r>
              <a:rPr lang="en-US" dirty="0"/>
              <a:t> </a:t>
            </a:r>
            <a:r>
              <a:rPr lang="en-US" dirty="0" err="1"/>
              <a:t>alınması</a:t>
            </a:r>
            <a:r>
              <a:rPr lang="en-US" dirty="0"/>
              <a:t> </a:t>
            </a:r>
            <a:r>
              <a:rPr lang="en-US" dirty="0" err="1"/>
              <a:t>sağlanmalıdır</a:t>
            </a:r>
            <a:r>
              <a:rPr lang="en-US" dirty="0"/>
              <a:t>. </a:t>
            </a:r>
          </a:p>
          <a:p>
            <a:pPr lvl="0"/>
            <a:r>
              <a:rPr lang="en-US" dirty="0" err="1"/>
              <a:t>Sistem</a:t>
            </a:r>
            <a:r>
              <a:rPr lang="en-US" dirty="0"/>
              <a:t> </a:t>
            </a:r>
            <a:r>
              <a:rPr lang="en-US" dirty="0" err="1"/>
              <a:t>odası</a:t>
            </a:r>
            <a:r>
              <a:rPr lang="en-US" dirty="0"/>
              <a:t> </a:t>
            </a:r>
            <a:r>
              <a:rPr lang="en-US" dirty="0" err="1"/>
              <a:t>gibi</a:t>
            </a:r>
            <a:r>
              <a:rPr lang="en-US" dirty="0"/>
              <a:t> </a:t>
            </a:r>
            <a:r>
              <a:rPr lang="en-US" dirty="0" err="1"/>
              <a:t>önemli</a:t>
            </a:r>
            <a:r>
              <a:rPr lang="en-US" dirty="0"/>
              <a:t> </a:t>
            </a:r>
            <a:r>
              <a:rPr lang="en-US" dirty="0" err="1"/>
              <a:t>veri</a:t>
            </a:r>
            <a:r>
              <a:rPr lang="en-US" dirty="0"/>
              <a:t> </a:t>
            </a:r>
            <a:r>
              <a:rPr lang="en-US" dirty="0" err="1"/>
              <a:t>veya</a:t>
            </a:r>
            <a:r>
              <a:rPr lang="en-US" dirty="0"/>
              <a:t> </a:t>
            </a:r>
            <a:r>
              <a:rPr lang="en-US" dirty="0" err="1"/>
              <a:t>bilgi</a:t>
            </a:r>
            <a:r>
              <a:rPr lang="en-US" dirty="0"/>
              <a:t> </a:t>
            </a:r>
            <a:r>
              <a:rPr lang="en-US" dirty="0" err="1"/>
              <a:t>içeren</a:t>
            </a:r>
            <a:r>
              <a:rPr lang="en-US" dirty="0"/>
              <a:t> </a:t>
            </a:r>
            <a:r>
              <a:rPr lang="en-US" dirty="0" err="1"/>
              <a:t>yerler</a:t>
            </a:r>
            <a:r>
              <a:rPr lang="en-US" dirty="0"/>
              <a:t> </a:t>
            </a:r>
            <a:r>
              <a:rPr lang="en-US" dirty="0" err="1"/>
              <a:t>için</a:t>
            </a:r>
            <a:r>
              <a:rPr lang="en-US" dirty="0"/>
              <a:t> </a:t>
            </a:r>
            <a:r>
              <a:rPr lang="en-US" dirty="0" err="1"/>
              <a:t>ayrıntılı</a:t>
            </a:r>
            <a:r>
              <a:rPr lang="en-US" dirty="0"/>
              <a:t>, </a:t>
            </a:r>
            <a:r>
              <a:rPr lang="en-US" u="sng" dirty="0" err="1"/>
              <a:t>açıklayıcı</a:t>
            </a:r>
            <a:r>
              <a:rPr lang="en-US" u="sng" dirty="0"/>
              <a:t> </a:t>
            </a:r>
            <a:r>
              <a:rPr lang="en-US" u="sng" dirty="0" err="1"/>
              <a:t>etiket</a:t>
            </a:r>
            <a:r>
              <a:rPr lang="en-US" dirty="0" err="1"/>
              <a:t>lerden</a:t>
            </a:r>
            <a:r>
              <a:rPr lang="en-US" dirty="0"/>
              <a:t> </a:t>
            </a:r>
            <a:r>
              <a:rPr lang="en-US" dirty="0" err="1"/>
              <a:t>kaçınılmalıdır</a:t>
            </a:r>
            <a:r>
              <a:rPr lang="en-US" dirty="0"/>
              <a:t>.</a:t>
            </a:r>
          </a:p>
          <a:p>
            <a:pPr lvl="0"/>
            <a:r>
              <a:rPr lang="en-US" dirty="0" err="1"/>
              <a:t>Gizli</a:t>
            </a:r>
            <a:r>
              <a:rPr lang="en-US" dirty="0"/>
              <a:t> </a:t>
            </a:r>
            <a:r>
              <a:rPr lang="en-US" dirty="0" err="1"/>
              <a:t>bilgiler</a:t>
            </a:r>
            <a:r>
              <a:rPr lang="en-US" dirty="0"/>
              <a:t> </a:t>
            </a:r>
            <a:r>
              <a:rPr lang="en-US" dirty="0" err="1"/>
              <a:t>içeren</a:t>
            </a:r>
            <a:r>
              <a:rPr lang="en-US" dirty="0"/>
              <a:t> </a:t>
            </a:r>
            <a:r>
              <a:rPr lang="en-US" dirty="0" err="1"/>
              <a:t>yerlerin</a:t>
            </a:r>
            <a:r>
              <a:rPr lang="en-US" dirty="0"/>
              <a:t> kat </a:t>
            </a:r>
            <a:r>
              <a:rPr lang="en-US" dirty="0" err="1"/>
              <a:t>planları</a:t>
            </a:r>
            <a:r>
              <a:rPr lang="en-US" dirty="0"/>
              <a:t>, </a:t>
            </a:r>
            <a:r>
              <a:rPr lang="en-US" dirty="0" err="1"/>
              <a:t>konumu</a:t>
            </a:r>
            <a:r>
              <a:rPr lang="en-US" dirty="0"/>
              <a:t> </a:t>
            </a:r>
            <a:r>
              <a:rPr lang="en-US" dirty="0" err="1"/>
              <a:t>ya</a:t>
            </a:r>
            <a:r>
              <a:rPr lang="en-US" dirty="0"/>
              <a:t> da </a:t>
            </a:r>
            <a:r>
              <a:rPr lang="en-US" dirty="0" err="1"/>
              <a:t>iletişim</a:t>
            </a:r>
            <a:r>
              <a:rPr lang="en-US" dirty="0"/>
              <a:t> </a:t>
            </a:r>
            <a:r>
              <a:rPr lang="en-US" dirty="0" err="1"/>
              <a:t>bilgileri</a:t>
            </a:r>
            <a:r>
              <a:rPr lang="en-US" dirty="0"/>
              <a:t> </a:t>
            </a:r>
            <a:r>
              <a:rPr lang="en-US" u="sng" dirty="0" err="1"/>
              <a:t>erişime</a:t>
            </a:r>
            <a:r>
              <a:rPr lang="en-US" u="sng" dirty="0"/>
              <a:t> </a:t>
            </a:r>
            <a:r>
              <a:rPr lang="en-US" u="sng" dirty="0" err="1"/>
              <a:t>kapat</a:t>
            </a:r>
            <a:r>
              <a:rPr lang="en-US" dirty="0" err="1"/>
              <a:t>ılmalıdır</a:t>
            </a:r>
            <a:r>
              <a:rPr lang="en-US" dirty="0"/>
              <a:t>.</a:t>
            </a:r>
          </a:p>
          <a:p>
            <a:pPr lvl="0"/>
            <a:r>
              <a:rPr lang="en-US" dirty="0" err="1"/>
              <a:t>Çok</a:t>
            </a:r>
            <a:r>
              <a:rPr lang="en-US" dirty="0"/>
              <a:t> </a:t>
            </a:r>
            <a:r>
              <a:rPr lang="en-US" dirty="0" err="1"/>
              <a:t>yüksek</a:t>
            </a:r>
            <a:r>
              <a:rPr lang="en-US" dirty="0"/>
              <a:t> </a:t>
            </a:r>
            <a:r>
              <a:rPr lang="en-US" dirty="0" err="1"/>
              <a:t>gizlilik</a:t>
            </a:r>
            <a:r>
              <a:rPr lang="en-US" dirty="0"/>
              <a:t> </a:t>
            </a:r>
            <a:r>
              <a:rPr lang="en-US" dirty="0" err="1"/>
              <a:t>içeren</a:t>
            </a:r>
            <a:r>
              <a:rPr lang="en-US" dirty="0"/>
              <a:t> </a:t>
            </a:r>
            <a:r>
              <a:rPr lang="en-US" dirty="0" err="1"/>
              <a:t>alanlarda</a:t>
            </a:r>
            <a:r>
              <a:rPr lang="en-US" dirty="0"/>
              <a:t> </a:t>
            </a:r>
            <a:r>
              <a:rPr lang="en-US" u="sng" dirty="0" err="1"/>
              <a:t>elektromanyetik</a:t>
            </a:r>
            <a:r>
              <a:rPr lang="en-US" u="sng" dirty="0"/>
              <a:t> </a:t>
            </a:r>
            <a:r>
              <a:rPr lang="en-US" u="sng" dirty="0" err="1"/>
              <a:t>koruma</a:t>
            </a:r>
            <a:r>
              <a:rPr lang="en-US" dirty="0" err="1"/>
              <a:t>nın</a:t>
            </a:r>
            <a:r>
              <a:rPr lang="en-US" dirty="0"/>
              <a:t> </a:t>
            </a:r>
            <a:r>
              <a:rPr lang="en-US" dirty="0" err="1"/>
              <a:t>kullanılması</a:t>
            </a:r>
            <a:r>
              <a:rPr lang="en-US" dirty="0"/>
              <a:t> </a:t>
            </a:r>
            <a:r>
              <a:rPr lang="en-US" dirty="0" err="1"/>
              <a:t>konusu</a:t>
            </a:r>
            <a:r>
              <a:rPr lang="en-US" dirty="0"/>
              <a:t> </a:t>
            </a:r>
            <a:r>
              <a:rPr lang="en-US" dirty="0" err="1"/>
              <a:t>değerlendirilmelidir</a:t>
            </a:r>
            <a:r>
              <a:rPr lang="en-US" dirty="0"/>
              <a:t>.	</a:t>
            </a:r>
          </a:p>
          <a:p>
            <a:endParaRPr lang="en-US" dirty="0"/>
          </a:p>
        </p:txBody>
      </p:sp>
      <p:pic>
        <p:nvPicPr>
          <p:cNvPr id="3" name="Picture 2">
            <a:extLst>
              <a:ext uri="{FF2B5EF4-FFF2-40B4-BE49-F238E27FC236}">
                <a16:creationId xmlns:a16="http://schemas.microsoft.com/office/drawing/2014/main" id="{A4315A1A-E1FE-1D2E-651B-89467B23F3D0}"/>
              </a:ext>
            </a:extLst>
          </p:cNvPr>
          <p:cNvPicPr>
            <a:picLocks noChangeAspect="1"/>
          </p:cNvPicPr>
          <p:nvPr/>
        </p:nvPicPr>
        <p:blipFill>
          <a:blip r:embed="rId3"/>
          <a:stretch>
            <a:fillRect/>
          </a:stretch>
        </p:blipFill>
        <p:spPr>
          <a:xfrm>
            <a:off x="298658" y="4221925"/>
            <a:ext cx="3398893" cy="2352175"/>
          </a:xfrm>
          <a:prstGeom prst="rect">
            <a:avLst/>
          </a:prstGeom>
        </p:spPr>
      </p:pic>
    </p:spTree>
    <p:extLst>
      <p:ext uri="{BB962C8B-B14F-4D97-AF65-F5344CB8AC3E}">
        <p14:creationId xmlns:p14="http://schemas.microsoft.com/office/powerpoint/2010/main" val="23570324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7991F99-7D18-19A5-78B7-4C9CBF49215C}"/>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4B5524DC-7B80-5BB4-609E-F87752A83B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C9607E32-2D44-2FFB-0CC0-99BEA4BC0E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F371AB69-EF9C-DE11-1296-4A51044323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AD2EF8B1-2AF7-8DE2-3D31-FBB95A3712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A9016BE1-EF5F-5B21-EE09-75A2A5F5B4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2F525F70-1BDD-A460-09A7-D63E6B3442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0461F52B-5DC1-182F-AC17-C2ABB616CD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3982467-6820-446B-BDF0-1B2C48A5F266}"/>
              </a:ext>
            </a:extLst>
          </p:cNvPr>
          <p:cNvSpPr>
            <a:spLocks noGrp="1"/>
          </p:cNvSpPr>
          <p:nvPr>
            <p:ph type="title"/>
          </p:nvPr>
        </p:nvSpPr>
        <p:spPr>
          <a:xfrm>
            <a:off x="312527" y="1554682"/>
            <a:ext cx="3412762" cy="2071010"/>
          </a:xfrm>
        </p:spPr>
        <p:txBody>
          <a:bodyPr anchor="b">
            <a:normAutofit/>
          </a:bodyPr>
          <a:lstStyle/>
          <a:p>
            <a:pPr lvl="0"/>
            <a:r>
              <a:rPr lang="en-US" sz="3200" b="1" dirty="0" err="1">
                <a:solidFill>
                  <a:schemeClr val="bg1"/>
                </a:solidFill>
              </a:rPr>
              <a:t>Dış</a:t>
            </a:r>
            <a:r>
              <a:rPr lang="en-US" sz="3200" b="1" dirty="0">
                <a:solidFill>
                  <a:schemeClr val="bg1"/>
                </a:solidFill>
              </a:rPr>
              <a:t> </a:t>
            </a:r>
            <a:r>
              <a:rPr lang="en-US" sz="3200" b="1" dirty="0" err="1">
                <a:solidFill>
                  <a:schemeClr val="bg1"/>
                </a:solidFill>
              </a:rPr>
              <a:t>ve</a:t>
            </a:r>
            <a:r>
              <a:rPr lang="en-US" sz="3200" b="1" dirty="0">
                <a:solidFill>
                  <a:schemeClr val="bg1"/>
                </a:solidFill>
              </a:rPr>
              <a:t> </a:t>
            </a:r>
            <a:r>
              <a:rPr lang="en-US" sz="3200" b="1" dirty="0" err="1">
                <a:solidFill>
                  <a:schemeClr val="bg1"/>
                </a:solidFill>
              </a:rPr>
              <a:t>Çevresel</a:t>
            </a:r>
            <a:r>
              <a:rPr lang="en-US" sz="3200" b="1" dirty="0">
                <a:solidFill>
                  <a:schemeClr val="bg1"/>
                </a:solidFill>
              </a:rPr>
              <a:t> </a:t>
            </a:r>
            <a:r>
              <a:rPr lang="en-US" sz="3200" b="1" dirty="0" err="1">
                <a:solidFill>
                  <a:schemeClr val="bg1"/>
                </a:solidFill>
              </a:rPr>
              <a:t>Tehditlere</a:t>
            </a:r>
            <a:r>
              <a:rPr lang="en-US" sz="3200" b="1" dirty="0">
                <a:solidFill>
                  <a:schemeClr val="bg1"/>
                </a:solidFill>
              </a:rPr>
              <a:t> </a:t>
            </a:r>
            <a:r>
              <a:rPr lang="en-US" sz="3200" b="1" dirty="0" err="1">
                <a:solidFill>
                  <a:schemeClr val="bg1"/>
                </a:solidFill>
              </a:rPr>
              <a:t>Karşı</a:t>
            </a:r>
            <a:r>
              <a:rPr lang="en-US" sz="3200" b="1" dirty="0">
                <a:solidFill>
                  <a:schemeClr val="bg1"/>
                </a:solidFill>
              </a:rPr>
              <a:t> </a:t>
            </a:r>
            <a:r>
              <a:rPr lang="en-US" sz="3200" b="1" dirty="0" err="1">
                <a:solidFill>
                  <a:schemeClr val="bg1"/>
                </a:solidFill>
              </a:rPr>
              <a:t>Koruma</a:t>
            </a:r>
            <a:endParaRPr lang="en-US" sz="3200" b="1" dirty="0">
              <a:solidFill>
                <a:schemeClr val="bg1"/>
              </a:solidFill>
            </a:endParaRPr>
          </a:p>
        </p:txBody>
      </p:sp>
      <p:sp>
        <p:nvSpPr>
          <p:cNvPr id="10" name="Content Placeholder 9">
            <a:extLst>
              <a:ext uri="{FF2B5EF4-FFF2-40B4-BE49-F238E27FC236}">
                <a16:creationId xmlns:a16="http://schemas.microsoft.com/office/drawing/2014/main" id="{E0512BC6-CF15-D8BE-C664-5672FB848DE0}"/>
              </a:ext>
            </a:extLst>
          </p:cNvPr>
          <p:cNvSpPr>
            <a:spLocks noGrp="1"/>
          </p:cNvSpPr>
          <p:nvPr>
            <p:ph idx="1"/>
          </p:nvPr>
        </p:nvSpPr>
        <p:spPr>
          <a:xfrm>
            <a:off x="4213500" y="1229847"/>
            <a:ext cx="7992545" cy="3844628"/>
          </a:xfrm>
        </p:spPr>
        <p:txBody>
          <a:bodyPr>
            <a:normAutofit/>
          </a:bodyPr>
          <a:lstStyle/>
          <a:p>
            <a:pPr lvl="0"/>
            <a:r>
              <a:rPr lang="en-US" dirty="0" err="1"/>
              <a:t>Deprem</a:t>
            </a:r>
            <a:r>
              <a:rPr lang="en-US" dirty="0"/>
              <a:t>, </a:t>
            </a:r>
            <a:r>
              <a:rPr lang="en-US" dirty="0" err="1"/>
              <a:t>sel</a:t>
            </a:r>
            <a:r>
              <a:rPr lang="en-US" dirty="0"/>
              <a:t>, </a:t>
            </a:r>
            <a:r>
              <a:rPr lang="en-US" dirty="0" err="1"/>
              <a:t>patlama</a:t>
            </a:r>
            <a:r>
              <a:rPr lang="en-US" dirty="0"/>
              <a:t>, </a:t>
            </a:r>
            <a:r>
              <a:rPr lang="en-US" dirty="0" err="1"/>
              <a:t>yangın</a:t>
            </a:r>
            <a:r>
              <a:rPr lang="en-US" dirty="0"/>
              <a:t>, </a:t>
            </a:r>
            <a:r>
              <a:rPr lang="en-US" dirty="0" err="1"/>
              <a:t>toplumsal</a:t>
            </a:r>
            <a:r>
              <a:rPr lang="en-US" dirty="0"/>
              <a:t> </a:t>
            </a:r>
            <a:r>
              <a:rPr lang="en-US" dirty="0" err="1"/>
              <a:t>olaylar</a:t>
            </a:r>
            <a:r>
              <a:rPr lang="en-US" dirty="0"/>
              <a:t> </a:t>
            </a:r>
            <a:r>
              <a:rPr lang="en-US" dirty="0" err="1"/>
              <a:t>ve</a:t>
            </a:r>
            <a:r>
              <a:rPr lang="en-US" dirty="0"/>
              <a:t> </a:t>
            </a:r>
            <a:r>
              <a:rPr lang="en-US" dirty="0" err="1"/>
              <a:t>doğal</a:t>
            </a:r>
            <a:r>
              <a:rPr lang="en-US" dirty="0"/>
              <a:t> </a:t>
            </a:r>
            <a:r>
              <a:rPr lang="en-US" dirty="0" err="1"/>
              <a:t>ya</a:t>
            </a:r>
            <a:r>
              <a:rPr lang="en-US" dirty="0"/>
              <a:t> da </a:t>
            </a:r>
            <a:r>
              <a:rPr lang="en-US" dirty="0" err="1"/>
              <a:t>insan</a:t>
            </a:r>
            <a:r>
              <a:rPr lang="en-US" dirty="0"/>
              <a:t> </a:t>
            </a:r>
            <a:r>
              <a:rPr lang="en-US" dirty="0" err="1"/>
              <a:t>kaynaklı</a:t>
            </a:r>
            <a:r>
              <a:rPr lang="en-US" dirty="0"/>
              <a:t> </a:t>
            </a:r>
            <a:r>
              <a:rPr lang="en-US" u="sng" dirty="0" err="1"/>
              <a:t>yıkımlardan</a:t>
            </a:r>
            <a:r>
              <a:rPr lang="en-US" u="sng" dirty="0"/>
              <a:t> </a:t>
            </a:r>
            <a:r>
              <a:rPr lang="en-US" u="sng" dirty="0" err="1"/>
              <a:t>korunmak</a:t>
            </a:r>
            <a:r>
              <a:rPr lang="en-US" dirty="0"/>
              <a:t> </a:t>
            </a:r>
            <a:r>
              <a:rPr lang="en-US" dirty="0" err="1"/>
              <a:t>için</a:t>
            </a:r>
            <a:r>
              <a:rPr lang="en-US" dirty="0"/>
              <a:t> </a:t>
            </a:r>
            <a:r>
              <a:rPr lang="en-US" dirty="0" err="1"/>
              <a:t>güvenlik</a:t>
            </a:r>
            <a:r>
              <a:rPr lang="en-US" dirty="0"/>
              <a:t> </a:t>
            </a:r>
            <a:r>
              <a:rPr lang="en-US" dirty="0" err="1"/>
              <a:t>önlemleri</a:t>
            </a:r>
            <a:r>
              <a:rPr lang="en-US" dirty="0"/>
              <a:t> </a:t>
            </a:r>
            <a:r>
              <a:rPr lang="en-US" dirty="0" err="1"/>
              <a:t>alınmalıdır</a:t>
            </a:r>
            <a:r>
              <a:rPr lang="en-US" dirty="0"/>
              <a:t>.</a:t>
            </a:r>
          </a:p>
          <a:p>
            <a:pPr lvl="0"/>
            <a:r>
              <a:rPr lang="en-US" u="sng" dirty="0" err="1"/>
              <a:t>Çevresel</a:t>
            </a:r>
            <a:r>
              <a:rPr lang="en-US" u="sng" dirty="0"/>
              <a:t> </a:t>
            </a:r>
            <a:r>
              <a:rPr lang="en-US" u="sng" dirty="0" err="1"/>
              <a:t>tehditler</a:t>
            </a:r>
            <a:r>
              <a:rPr lang="en-US" dirty="0"/>
              <a:t> </a:t>
            </a:r>
            <a:r>
              <a:rPr lang="en-US" dirty="0" err="1"/>
              <a:t>dikkate</a:t>
            </a:r>
            <a:r>
              <a:rPr lang="en-US" dirty="0"/>
              <a:t> </a:t>
            </a:r>
            <a:r>
              <a:rPr lang="en-US" dirty="0" err="1"/>
              <a:t>alınmalıdır</a:t>
            </a:r>
            <a:r>
              <a:rPr lang="en-US" dirty="0"/>
              <a:t> (</a:t>
            </a:r>
            <a:r>
              <a:rPr lang="en-US" dirty="0" err="1"/>
              <a:t>Örneğin</a:t>
            </a:r>
            <a:r>
              <a:rPr lang="en-US" dirty="0"/>
              <a:t>, </a:t>
            </a:r>
            <a:r>
              <a:rPr lang="en-US" dirty="0" err="1"/>
              <a:t>dış</a:t>
            </a:r>
            <a:r>
              <a:rPr lang="en-US" dirty="0"/>
              <a:t> </a:t>
            </a:r>
            <a:r>
              <a:rPr lang="en-US" dirty="0" err="1"/>
              <a:t>ortamdaki</a:t>
            </a:r>
            <a:r>
              <a:rPr lang="en-US" dirty="0"/>
              <a:t> </a:t>
            </a:r>
            <a:r>
              <a:rPr lang="en-US" dirty="0" err="1"/>
              <a:t>komşu</a:t>
            </a:r>
            <a:r>
              <a:rPr lang="en-US" dirty="0"/>
              <a:t> </a:t>
            </a:r>
            <a:r>
              <a:rPr lang="en-US" dirty="0" err="1"/>
              <a:t>şirketler</a:t>
            </a:r>
            <a:r>
              <a:rPr lang="en-US" dirty="0"/>
              <a:t>, </a:t>
            </a:r>
            <a:r>
              <a:rPr lang="en-US" dirty="0" err="1"/>
              <a:t>benzin</a:t>
            </a:r>
            <a:r>
              <a:rPr lang="en-US" dirty="0"/>
              <a:t> </a:t>
            </a:r>
            <a:r>
              <a:rPr lang="en-US" dirty="0" err="1"/>
              <a:t>istasyonu</a:t>
            </a:r>
            <a:r>
              <a:rPr lang="en-US" dirty="0"/>
              <a:t> vb.).</a:t>
            </a:r>
          </a:p>
          <a:p>
            <a:endParaRPr lang="en-US" dirty="0"/>
          </a:p>
        </p:txBody>
      </p:sp>
      <p:pic>
        <p:nvPicPr>
          <p:cNvPr id="3" name="Picture 2">
            <a:extLst>
              <a:ext uri="{FF2B5EF4-FFF2-40B4-BE49-F238E27FC236}">
                <a16:creationId xmlns:a16="http://schemas.microsoft.com/office/drawing/2014/main" id="{61757A72-6584-A1D4-7432-C9D435E150FA}"/>
              </a:ext>
            </a:extLst>
          </p:cNvPr>
          <p:cNvPicPr>
            <a:picLocks noChangeAspect="1"/>
          </p:cNvPicPr>
          <p:nvPr/>
        </p:nvPicPr>
        <p:blipFill>
          <a:blip r:embed="rId3"/>
          <a:stretch>
            <a:fillRect/>
          </a:stretch>
        </p:blipFill>
        <p:spPr>
          <a:xfrm>
            <a:off x="255807" y="4506685"/>
            <a:ext cx="3551056" cy="2002971"/>
          </a:xfrm>
          <a:prstGeom prst="rect">
            <a:avLst/>
          </a:prstGeom>
        </p:spPr>
      </p:pic>
    </p:spTree>
    <p:extLst>
      <p:ext uri="{BB962C8B-B14F-4D97-AF65-F5344CB8AC3E}">
        <p14:creationId xmlns:p14="http://schemas.microsoft.com/office/powerpoint/2010/main" val="201483428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AFC36E3-08F8-E819-DE39-A69CBA279D7A}"/>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F56940DC-0616-242B-A8A4-FC1AF30065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B36631D9-0B4D-39D7-2BFB-D551B4E0E2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37DF5DBB-DD5C-F7E9-B829-FF1EE3B81F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530D578D-6D84-F5CA-875B-514A75C3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023BD1E2-41AF-598F-668B-C763DAB83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843D69A4-FE16-5188-4F9C-51021B44F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3D20ABFA-1B4D-FCFF-7041-9039462780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A48B570-7507-6337-3292-B2AC0DA880B4}"/>
              </a:ext>
            </a:extLst>
          </p:cNvPr>
          <p:cNvSpPr>
            <a:spLocks noGrp="1"/>
          </p:cNvSpPr>
          <p:nvPr>
            <p:ph type="title"/>
          </p:nvPr>
        </p:nvSpPr>
        <p:spPr>
          <a:xfrm>
            <a:off x="312527" y="1554682"/>
            <a:ext cx="3412762" cy="2071010"/>
          </a:xfrm>
        </p:spPr>
        <p:txBody>
          <a:bodyPr anchor="b">
            <a:normAutofit/>
          </a:bodyPr>
          <a:lstStyle/>
          <a:p>
            <a:pPr lvl="0"/>
            <a:r>
              <a:rPr lang="nb-NO" sz="3200" b="1" dirty="0">
                <a:solidFill>
                  <a:schemeClr val="bg1"/>
                </a:solidFill>
              </a:rPr>
              <a:t>Yüksek Güvenlik Gerektiren Alanlarda Çalışmak</a:t>
            </a:r>
          </a:p>
        </p:txBody>
      </p:sp>
      <p:sp>
        <p:nvSpPr>
          <p:cNvPr id="10" name="Content Placeholder 9">
            <a:extLst>
              <a:ext uri="{FF2B5EF4-FFF2-40B4-BE49-F238E27FC236}">
                <a16:creationId xmlns:a16="http://schemas.microsoft.com/office/drawing/2014/main" id="{DC9E7C2B-2A6F-6A94-10E4-D09B5C4F0662}"/>
              </a:ext>
            </a:extLst>
          </p:cNvPr>
          <p:cNvSpPr>
            <a:spLocks noGrp="1"/>
          </p:cNvSpPr>
          <p:nvPr>
            <p:ph idx="1"/>
          </p:nvPr>
        </p:nvSpPr>
        <p:spPr>
          <a:xfrm>
            <a:off x="4213500" y="1229847"/>
            <a:ext cx="7992545" cy="3844628"/>
          </a:xfrm>
        </p:spPr>
        <p:txBody>
          <a:bodyPr>
            <a:normAutofit/>
          </a:bodyPr>
          <a:lstStyle/>
          <a:p>
            <a:pPr lvl="0"/>
            <a:r>
              <a:rPr lang="en-US" u="sng" dirty="0" err="1"/>
              <a:t>Güvenli</a:t>
            </a:r>
            <a:r>
              <a:rPr lang="en-US" u="sng" dirty="0"/>
              <a:t> </a:t>
            </a:r>
            <a:r>
              <a:rPr lang="en-US" u="sng" dirty="0" err="1"/>
              <a:t>alanlar</a:t>
            </a:r>
            <a:r>
              <a:rPr lang="en-US" dirty="0"/>
              <a:t> </a:t>
            </a:r>
            <a:r>
              <a:rPr lang="en-US" dirty="0" err="1"/>
              <a:t>olarak</a:t>
            </a:r>
            <a:r>
              <a:rPr lang="en-US" dirty="0"/>
              <a:t> </a:t>
            </a:r>
            <a:r>
              <a:rPr lang="en-US" dirty="0" err="1"/>
              <a:t>adlandırılan</a:t>
            </a:r>
            <a:r>
              <a:rPr lang="en-US" dirty="0"/>
              <a:t> </a:t>
            </a:r>
            <a:r>
              <a:rPr lang="en-US" dirty="0" err="1"/>
              <a:t>yerler</a:t>
            </a:r>
            <a:r>
              <a:rPr lang="en-US" dirty="0"/>
              <a:t> </a:t>
            </a:r>
            <a:r>
              <a:rPr lang="en-US" dirty="0" err="1"/>
              <a:t>için</a:t>
            </a:r>
            <a:r>
              <a:rPr lang="en-US" dirty="0"/>
              <a:t> </a:t>
            </a:r>
            <a:r>
              <a:rPr lang="en-US" dirty="0" err="1"/>
              <a:t>erişim</a:t>
            </a:r>
            <a:r>
              <a:rPr lang="en-US" dirty="0"/>
              <a:t> </a:t>
            </a:r>
            <a:r>
              <a:rPr lang="en-US" dirty="0" err="1"/>
              <a:t>denetim</a:t>
            </a:r>
            <a:r>
              <a:rPr lang="en-US" dirty="0"/>
              <a:t> </a:t>
            </a:r>
            <a:r>
              <a:rPr lang="en-US" dirty="0" err="1"/>
              <a:t>koşulları</a:t>
            </a:r>
            <a:r>
              <a:rPr lang="en-US" dirty="0"/>
              <a:t> </a:t>
            </a:r>
            <a:r>
              <a:rPr lang="en-US" dirty="0" err="1"/>
              <a:t>belirlenmelidir</a:t>
            </a:r>
            <a:r>
              <a:rPr lang="en-US" dirty="0"/>
              <a:t>.</a:t>
            </a:r>
          </a:p>
          <a:p>
            <a:pPr lvl="0"/>
            <a:r>
              <a:rPr lang="en-US" dirty="0"/>
              <a:t>Kamera, cep </a:t>
            </a:r>
            <a:r>
              <a:rPr lang="en-US" dirty="0" err="1"/>
              <a:t>telefonu</a:t>
            </a:r>
            <a:r>
              <a:rPr lang="en-US" dirty="0"/>
              <a:t> </a:t>
            </a:r>
            <a:r>
              <a:rPr lang="en-US" dirty="0" err="1"/>
              <a:t>gibi</a:t>
            </a:r>
            <a:r>
              <a:rPr lang="en-US" dirty="0"/>
              <a:t> </a:t>
            </a:r>
            <a:r>
              <a:rPr lang="en-US" u="sng" dirty="0" err="1"/>
              <a:t>kayıt</a:t>
            </a:r>
            <a:r>
              <a:rPr lang="en-US" u="sng" dirty="0"/>
              <a:t> </a:t>
            </a:r>
            <a:r>
              <a:rPr lang="en-US" u="sng" dirty="0" err="1"/>
              <a:t>aygıtları</a:t>
            </a:r>
            <a:r>
              <a:rPr lang="en-US" dirty="0"/>
              <a:t> </a:t>
            </a:r>
            <a:r>
              <a:rPr lang="en-US" dirty="0" err="1"/>
              <a:t>gizlilik</a:t>
            </a:r>
            <a:r>
              <a:rPr lang="en-US" dirty="0"/>
              <a:t> </a:t>
            </a:r>
            <a:r>
              <a:rPr lang="en-US" dirty="0" err="1"/>
              <a:t>gerektiren</a:t>
            </a:r>
            <a:r>
              <a:rPr lang="en-US" dirty="0"/>
              <a:t> </a:t>
            </a:r>
            <a:r>
              <a:rPr lang="en-US" dirty="0" err="1"/>
              <a:t>alanlara</a:t>
            </a:r>
            <a:r>
              <a:rPr lang="en-US" dirty="0"/>
              <a:t> </a:t>
            </a:r>
            <a:r>
              <a:rPr lang="en-US" dirty="0" err="1"/>
              <a:t>alınmamalıdır</a:t>
            </a:r>
            <a:r>
              <a:rPr lang="en-US" dirty="0"/>
              <a:t>.</a:t>
            </a:r>
          </a:p>
          <a:p>
            <a:pPr lvl="0"/>
            <a:r>
              <a:rPr lang="en-US" dirty="0" err="1"/>
              <a:t>Önemli</a:t>
            </a:r>
            <a:r>
              <a:rPr lang="en-US" dirty="0"/>
              <a:t> </a:t>
            </a:r>
            <a:r>
              <a:rPr lang="en-US" dirty="0" err="1"/>
              <a:t>veri</a:t>
            </a:r>
            <a:r>
              <a:rPr lang="en-US" dirty="0"/>
              <a:t> </a:t>
            </a:r>
            <a:r>
              <a:rPr lang="en-US" dirty="0" err="1"/>
              <a:t>ya</a:t>
            </a:r>
            <a:r>
              <a:rPr lang="en-US" dirty="0"/>
              <a:t> da </a:t>
            </a:r>
            <a:r>
              <a:rPr lang="en-US" dirty="0" err="1"/>
              <a:t>bilgilerin</a:t>
            </a:r>
            <a:r>
              <a:rPr lang="en-US" dirty="0"/>
              <a:t> </a:t>
            </a:r>
            <a:r>
              <a:rPr lang="en-US" dirty="0" err="1"/>
              <a:t>olduğu</a:t>
            </a:r>
            <a:r>
              <a:rPr lang="en-US" dirty="0"/>
              <a:t> </a:t>
            </a:r>
            <a:r>
              <a:rPr lang="en-US" dirty="0" err="1"/>
              <a:t>bir</a:t>
            </a:r>
            <a:r>
              <a:rPr lang="en-US" dirty="0"/>
              <a:t> </a:t>
            </a:r>
            <a:r>
              <a:rPr lang="en-US" dirty="0" err="1"/>
              <a:t>ortamda</a:t>
            </a:r>
            <a:r>
              <a:rPr lang="en-US" dirty="0"/>
              <a:t> </a:t>
            </a:r>
            <a:r>
              <a:rPr lang="en-US" u="sng" dirty="0" err="1"/>
              <a:t>dış</a:t>
            </a:r>
            <a:r>
              <a:rPr lang="en-US" u="sng" dirty="0"/>
              <a:t> </a:t>
            </a:r>
            <a:r>
              <a:rPr lang="en-US" u="sng" dirty="0" err="1"/>
              <a:t>hizmet</a:t>
            </a:r>
            <a:r>
              <a:rPr lang="en-US" dirty="0"/>
              <a:t> </a:t>
            </a:r>
            <a:r>
              <a:rPr lang="en-US" dirty="0" err="1"/>
              <a:t>alınacaksa</a:t>
            </a:r>
            <a:r>
              <a:rPr lang="en-US" dirty="0"/>
              <a:t>, </a:t>
            </a:r>
            <a:r>
              <a:rPr lang="en-US" dirty="0" err="1"/>
              <a:t>çalışma</a:t>
            </a:r>
            <a:r>
              <a:rPr lang="en-US" dirty="0"/>
              <a:t> </a:t>
            </a:r>
            <a:r>
              <a:rPr lang="en-US" dirty="0" err="1"/>
              <a:t>bir</a:t>
            </a:r>
            <a:r>
              <a:rPr lang="en-US" dirty="0"/>
              <a:t> </a:t>
            </a:r>
            <a:r>
              <a:rPr lang="en-US" dirty="0" err="1"/>
              <a:t>refakatçi</a:t>
            </a:r>
            <a:r>
              <a:rPr lang="en-US" dirty="0"/>
              <a:t> </a:t>
            </a:r>
            <a:r>
              <a:rPr lang="en-US" dirty="0" err="1"/>
              <a:t>eşliğinde</a:t>
            </a:r>
            <a:r>
              <a:rPr lang="en-US" dirty="0"/>
              <a:t> </a:t>
            </a:r>
            <a:r>
              <a:rPr lang="en-US" dirty="0" err="1"/>
              <a:t>yapılmalıdır</a:t>
            </a:r>
            <a:r>
              <a:rPr lang="en-US" dirty="0"/>
              <a:t>.</a:t>
            </a:r>
          </a:p>
          <a:p>
            <a:endParaRPr lang="en-US" dirty="0"/>
          </a:p>
        </p:txBody>
      </p:sp>
      <p:pic>
        <p:nvPicPr>
          <p:cNvPr id="3" name="Picture 2">
            <a:extLst>
              <a:ext uri="{FF2B5EF4-FFF2-40B4-BE49-F238E27FC236}">
                <a16:creationId xmlns:a16="http://schemas.microsoft.com/office/drawing/2014/main" id="{F73EF209-7C0C-9E14-A502-C5A351211586}"/>
              </a:ext>
            </a:extLst>
          </p:cNvPr>
          <p:cNvPicPr>
            <a:picLocks noChangeAspect="1"/>
          </p:cNvPicPr>
          <p:nvPr/>
        </p:nvPicPr>
        <p:blipFill>
          <a:blip r:embed="rId3"/>
          <a:stretch>
            <a:fillRect/>
          </a:stretch>
        </p:blipFill>
        <p:spPr>
          <a:xfrm>
            <a:off x="312527" y="4633404"/>
            <a:ext cx="3359187" cy="1889924"/>
          </a:xfrm>
          <a:prstGeom prst="rect">
            <a:avLst/>
          </a:prstGeom>
        </p:spPr>
      </p:pic>
    </p:spTree>
    <p:extLst>
      <p:ext uri="{BB962C8B-B14F-4D97-AF65-F5344CB8AC3E}">
        <p14:creationId xmlns:p14="http://schemas.microsoft.com/office/powerpoint/2010/main" val="26871819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EE8CB2-8DB7-756A-85CB-A3F87F517F2C}"/>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893F66FB-E505-A054-C019-B865A90F9A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F322C424-FA60-3033-0C2A-0F96023BA7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BE4F50C6-B72A-CA04-0955-918406BBCB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54883B3C-43F0-023A-0BDC-D0FEAFC868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1B97D607-B40E-913F-004A-16E164A26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34C84F5B-CB23-6975-CBC9-661D699CC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1B16CF9E-5828-3C34-D865-1BC757481B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8BF6EA1-BB7F-DC8E-15DD-33A0138A12EA}"/>
              </a:ext>
            </a:extLst>
          </p:cNvPr>
          <p:cNvSpPr>
            <a:spLocks noGrp="1"/>
          </p:cNvSpPr>
          <p:nvPr>
            <p:ph type="title"/>
          </p:nvPr>
        </p:nvSpPr>
        <p:spPr>
          <a:xfrm>
            <a:off x="312527" y="1554682"/>
            <a:ext cx="3412762" cy="2071010"/>
          </a:xfrm>
        </p:spPr>
        <p:txBody>
          <a:bodyPr anchor="b">
            <a:normAutofit/>
          </a:bodyPr>
          <a:lstStyle/>
          <a:p>
            <a:pPr lvl="0"/>
            <a:r>
              <a:rPr lang="nb-NO" sz="3200" b="1" dirty="0">
                <a:solidFill>
                  <a:schemeClr val="bg1"/>
                </a:solidFill>
              </a:rPr>
              <a:t>Dağıtım ve Yükleme Alanlarında Alınması Gereken Güvenlik Önlemleri</a:t>
            </a:r>
          </a:p>
        </p:txBody>
      </p:sp>
      <p:sp>
        <p:nvSpPr>
          <p:cNvPr id="10" name="Content Placeholder 9">
            <a:extLst>
              <a:ext uri="{FF2B5EF4-FFF2-40B4-BE49-F238E27FC236}">
                <a16:creationId xmlns:a16="http://schemas.microsoft.com/office/drawing/2014/main" id="{0C93B8C5-7BA0-F3D4-DDCE-481DE7977EEB}"/>
              </a:ext>
            </a:extLst>
          </p:cNvPr>
          <p:cNvSpPr>
            <a:spLocks noGrp="1"/>
          </p:cNvSpPr>
          <p:nvPr>
            <p:ph idx="1"/>
          </p:nvPr>
        </p:nvSpPr>
        <p:spPr>
          <a:xfrm>
            <a:off x="4213500" y="293914"/>
            <a:ext cx="7992545" cy="6553948"/>
          </a:xfrm>
        </p:spPr>
        <p:txBody>
          <a:bodyPr>
            <a:normAutofit fontScale="92500" lnSpcReduction="10000"/>
          </a:bodyPr>
          <a:lstStyle/>
          <a:p>
            <a:pPr lvl="0"/>
            <a:r>
              <a:rPr lang="en-US" dirty="0"/>
              <a:t>Bina </a:t>
            </a:r>
            <a:r>
              <a:rPr lang="en-US" dirty="0" err="1"/>
              <a:t>dışından</a:t>
            </a:r>
            <a:r>
              <a:rPr lang="en-US" dirty="0"/>
              <a:t> </a:t>
            </a:r>
            <a:r>
              <a:rPr lang="en-US" dirty="0" err="1"/>
              <a:t>yükleme</a:t>
            </a:r>
            <a:r>
              <a:rPr lang="en-US" dirty="0"/>
              <a:t> </a:t>
            </a:r>
            <a:r>
              <a:rPr lang="en-US" dirty="0" err="1"/>
              <a:t>ve</a:t>
            </a:r>
            <a:r>
              <a:rPr lang="en-US" dirty="0"/>
              <a:t> </a:t>
            </a:r>
            <a:r>
              <a:rPr lang="en-US" dirty="0" err="1"/>
              <a:t>dağıtım</a:t>
            </a:r>
            <a:r>
              <a:rPr lang="en-US" dirty="0"/>
              <a:t> </a:t>
            </a:r>
            <a:r>
              <a:rPr lang="en-US" dirty="0" err="1"/>
              <a:t>alanlarına</a:t>
            </a:r>
            <a:r>
              <a:rPr lang="en-US" dirty="0"/>
              <a:t> </a:t>
            </a:r>
            <a:r>
              <a:rPr lang="en-US" dirty="0" err="1"/>
              <a:t>erişim</a:t>
            </a:r>
            <a:r>
              <a:rPr lang="en-US" dirty="0"/>
              <a:t>, </a:t>
            </a:r>
            <a:r>
              <a:rPr lang="en-US" dirty="0" err="1"/>
              <a:t>belirlenen</a:t>
            </a:r>
            <a:r>
              <a:rPr lang="en-US" dirty="0"/>
              <a:t> </a:t>
            </a:r>
            <a:r>
              <a:rPr lang="en-US" u="sng" dirty="0" err="1"/>
              <a:t>yetkili</a:t>
            </a:r>
            <a:r>
              <a:rPr lang="en-US" u="sng" dirty="0"/>
              <a:t> </a:t>
            </a:r>
            <a:r>
              <a:rPr lang="en-US" u="sng" dirty="0" err="1"/>
              <a:t>çalışanlar</a:t>
            </a:r>
            <a:r>
              <a:rPr lang="en-US" dirty="0"/>
              <a:t> </a:t>
            </a:r>
            <a:r>
              <a:rPr lang="en-US" dirty="0" err="1"/>
              <a:t>ile</a:t>
            </a:r>
            <a:r>
              <a:rPr lang="en-US" dirty="0"/>
              <a:t> </a:t>
            </a:r>
            <a:r>
              <a:rPr lang="en-US" dirty="0" err="1"/>
              <a:t>sınırlandırılmalıdır</a:t>
            </a:r>
            <a:r>
              <a:rPr lang="en-US" dirty="0"/>
              <a:t>.</a:t>
            </a:r>
          </a:p>
          <a:p>
            <a:pPr lvl="0"/>
            <a:r>
              <a:rPr lang="en-US" dirty="0" err="1"/>
              <a:t>Dağıtım</a:t>
            </a:r>
            <a:r>
              <a:rPr lang="en-US" dirty="0"/>
              <a:t> </a:t>
            </a:r>
            <a:r>
              <a:rPr lang="en-US" dirty="0" err="1"/>
              <a:t>ve</a:t>
            </a:r>
            <a:r>
              <a:rPr lang="en-US" dirty="0"/>
              <a:t> </a:t>
            </a:r>
            <a:r>
              <a:rPr lang="en-US" dirty="0" err="1"/>
              <a:t>yükleme</a:t>
            </a:r>
            <a:r>
              <a:rPr lang="en-US" dirty="0"/>
              <a:t> </a:t>
            </a:r>
            <a:r>
              <a:rPr lang="en-US" dirty="0" err="1"/>
              <a:t>alanlarının</a:t>
            </a:r>
            <a:r>
              <a:rPr lang="en-US" dirty="0"/>
              <a:t> </a:t>
            </a:r>
            <a:r>
              <a:rPr lang="en-US" u="sng" dirty="0" err="1"/>
              <a:t>dış</a:t>
            </a:r>
            <a:r>
              <a:rPr lang="en-US" u="sng" dirty="0"/>
              <a:t> </a:t>
            </a:r>
            <a:r>
              <a:rPr lang="en-US" u="sng" dirty="0" err="1"/>
              <a:t>kapı</a:t>
            </a:r>
            <a:r>
              <a:rPr lang="en-US" dirty="0" err="1"/>
              <a:t>ları</a:t>
            </a:r>
            <a:r>
              <a:rPr lang="en-US" dirty="0"/>
              <a:t>, </a:t>
            </a:r>
            <a:r>
              <a:rPr lang="en-US" u="sng" dirty="0" err="1"/>
              <a:t>iç</a:t>
            </a:r>
            <a:r>
              <a:rPr lang="en-US" u="sng" dirty="0"/>
              <a:t> </a:t>
            </a:r>
            <a:r>
              <a:rPr lang="en-US" u="sng" dirty="0" err="1"/>
              <a:t>kapı</a:t>
            </a:r>
            <a:r>
              <a:rPr lang="en-US" dirty="0" err="1"/>
              <a:t>lar</a:t>
            </a:r>
            <a:r>
              <a:rPr lang="en-US" dirty="0"/>
              <a:t> </a:t>
            </a:r>
            <a:r>
              <a:rPr lang="en-US" dirty="0" err="1"/>
              <a:t>açıldığında</a:t>
            </a:r>
            <a:r>
              <a:rPr lang="en-US" dirty="0"/>
              <a:t> </a:t>
            </a:r>
            <a:r>
              <a:rPr lang="en-US" dirty="0" err="1"/>
              <a:t>kapatılmalıdır</a:t>
            </a:r>
            <a:r>
              <a:rPr lang="en-US" dirty="0"/>
              <a:t>.</a:t>
            </a:r>
          </a:p>
          <a:p>
            <a:pPr lvl="0"/>
            <a:r>
              <a:rPr lang="en-US" dirty="0"/>
              <a:t>Teslimat </a:t>
            </a:r>
            <a:r>
              <a:rPr lang="en-US" dirty="0" err="1"/>
              <a:t>için</a:t>
            </a:r>
            <a:r>
              <a:rPr lang="en-US" dirty="0"/>
              <a:t> </a:t>
            </a:r>
            <a:r>
              <a:rPr lang="en-US" dirty="0" err="1"/>
              <a:t>gelen</a:t>
            </a:r>
            <a:r>
              <a:rPr lang="en-US" dirty="0"/>
              <a:t> </a:t>
            </a:r>
            <a:r>
              <a:rPr lang="en-US" dirty="0" err="1"/>
              <a:t>araçların</a:t>
            </a:r>
            <a:r>
              <a:rPr lang="en-US" dirty="0"/>
              <a:t> </a:t>
            </a:r>
            <a:r>
              <a:rPr lang="en-US" dirty="0" err="1"/>
              <a:t>türü</a:t>
            </a:r>
            <a:r>
              <a:rPr lang="en-US" dirty="0"/>
              <a:t> ne </a:t>
            </a:r>
            <a:r>
              <a:rPr lang="en-US" dirty="0" err="1"/>
              <a:t>olursa</a:t>
            </a:r>
            <a:r>
              <a:rPr lang="en-US" dirty="0"/>
              <a:t> </a:t>
            </a:r>
            <a:r>
              <a:rPr lang="en-US" dirty="0" err="1"/>
              <a:t>olsun</a:t>
            </a:r>
            <a:r>
              <a:rPr lang="en-US" dirty="0"/>
              <a:t>, </a:t>
            </a:r>
            <a:r>
              <a:rPr lang="en-US" dirty="0" err="1"/>
              <a:t>herhangi</a:t>
            </a:r>
            <a:r>
              <a:rPr lang="en-US" dirty="0"/>
              <a:t> </a:t>
            </a:r>
            <a:r>
              <a:rPr lang="en-US" dirty="0" err="1"/>
              <a:t>bir</a:t>
            </a:r>
            <a:r>
              <a:rPr lang="en-US" dirty="0"/>
              <a:t> </a:t>
            </a:r>
            <a:r>
              <a:rPr lang="en-US" u="sng" dirty="0" err="1"/>
              <a:t>tehlikeli</a:t>
            </a:r>
            <a:r>
              <a:rPr lang="en-US" u="sng" dirty="0"/>
              <a:t> </a:t>
            </a:r>
            <a:r>
              <a:rPr lang="en-US" u="sng" dirty="0" err="1"/>
              <a:t>madde</a:t>
            </a:r>
            <a:r>
              <a:rPr lang="en-US" dirty="0"/>
              <a:t> </a:t>
            </a:r>
            <a:r>
              <a:rPr lang="en-US" dirty="0" err="1"/>
              <a:t>içerip</a:t>
            </a:r>
            <a:r>
              <a:rPr lang="en-US" dirty="0"/>
              <a:t> </a:t>
            </a:r>
            <a:r>
              <a:rPr lang="en-US" dirty="0" err="1"/>
              <a:t>içermediği</a:t>
            </a:r>
            <a:r>
              <a:rPr lang="en-US" dirty="0"/>
              <a:t> </a:t>
            </a:r>
            <a:r>
              <a:rPr lang="en-US" dirty="0" err="1"/>
              <a:t>denetlenmelidir</a:t>
            </a:r>
            <a:r>
              <a:rPr lang="en-US" dirty="0"/>
              <a:t>.</a:t>
            </a:r>
          </a:p>
          <a:p>
            <a:pPr lvl="0"/>
            <a:r>
              <a:rPr lang="en-US" dirty="0" err="1"/>
              <a:t>Giren</a:t>
            </a:r>
            <a:r>
              <a:rPr lang="en-US" dirty="0"/>
              <a:t> </a:t>
            </a:r>
            <a:r>
              <a:rPr lang="en-US" dirty="0" err="1"/>
              <a:t>ürün</a:t>
            </a:r>
            <a:r>
              <a:rPr lang="en-US" dirty="0"/>
              <a:t> / </a:t>
            </a:r>
            <a:r>
              <a:rPr lang="en-US" dirty="0" err="1"/>
              <a:t>malzeme</a:t>
            </a:r>
            <a:r>
              <a:rPr lang="en-US" dirty="0"/>
              <a:t> ne </a:t>
            </a:r>
            <a:r>
              <a:rPr lang="en-US" dirty="0" err="1"/>
              <a:t>olursa</a:t>
            </a:r>
            <a:r>
              <a:rPr lang="en-US" dirty="0"/>
              <a:t> </a:t>
            </a:r>
            <a:r>
              <a:rPr lang="en-US" dirty="0" err="1"/>
              <a:t>olsun</a:t>
            </a:r>
            <a:r>
              <a:rPr lang="en-US" dirty="0"/>
              <a:t> </a:t>
            </a:r>
            <a:r>
              <a:rPr lang="en-US" u="sng" dirty="0" err="1"/>
              <a:t>kaydedilmeli</a:t>
            </a:r>
            <a:r>
              <a:rPr lang="en-US" dirty="0" err="1"/>
              <a:t>dir</a:t>
            </a:r>
            <a:r>
              <a:rPr lang="en-US" dirty="0"/>
              <a:t>.</a:t>
            </a:r>
          </a:p>
          <a:p>
            <a:pPr lvl="0"/>
            <a:r>
              <a:rPr lang="en-US" dirty="0"/>
              <a:t>Gelen </a:t>
            </a:r>
            <a:r>
              <a:rPr lang="en-US" u="sng" dirty="0" err="1"/>
              <a:t>ürünün</a:t>
            </a:r>
            <a:r>
              <a:rPr lang="en-US" u="sng" dirty="0"/>
              <a:t> </a:t>
            </a:r>
            <a:r>
              <a:rPr lang="en-US" u="sng" dirty="0" err="1"/>
              <a:t>doğruluğu</a:t>
            </a:r>
            <a:r>
              <a:rPr lang="en-US" dirty="0"/>
              <a:t> </a:t>
            </a:r>
            <a:r>
              <a:rPr lang="en-US" dirty="0" err="1"/>
              <a:t>denetlenmeli</a:t>
            </a:r>
            <a:r>
              <a:rPr lang="en-US" dirty="0"/>
              <a:t>, </a:t>
            </a:r>
            <a:r>
              <a:rPr lang="en-US" dirty="0" err="1"/>
              <a:t>yolda</a:t>
            </a:r>
            <a:r>
              <a:rPr lang="en-US" dirty="0"/>
              <a:t> </a:t>
            </a:r>
            <a:r>
              <a:rPr lang="en-US" dirty="0" err="1"/>
              <a:t>herhangi</a:t>
            </a:r>
            <a:r>
              <a:rPr lang="en-US" dirty="0"/>
              <a:t> </a:t>
            </a:r>
            <a:r>
              <a:rPr lang="en-US" dirty="0" err="1"/>
              <a:t>bir</a:t>
            </a:r>
            <a:r>
              <a:rPr lang="en-US" dirty="0"/>
              <a:t> </a:t>
            </a:r>
            <a:r>
              <a:rPr lang="en-US" dirty="0" err="1"/>
              <a:t>değişiklik</a:t>
            </a:r>
            <a:r>
              <a:rPr lang="en-US" dirty="0"/>
              <a:t> </a:t>
            </a:r>
            <a:r>
              <a:rPr lang="en-US" dirty="0" err="1"/>
              <a:t>ya</a:t>
            </a:r>
            <a:r>
              <a:rPr lang="en-US" dirty="0"/>
              <a:t> da </a:t>
            </a:r>
            <a:r>
              <a:rPr lang="en-US" dirty="0" err="1"/>
              <a:t>bozulma</a:t>
            </a:r>
            <a:r>
              <a:rPr lang="en-US" dirty="0"/>
              <a:t> </a:t>
            </a:r>
            <a:r>
              <a:rPr lang="en-US" dirty="0" err="1"/>
              <a:t>tespit</a:t>
            </a:r>
            <a:r>
              <a:rPr lang="en-US" dirty="0"/>
              <a:t> </a:t>
            </a:r>
            <a:r>
              <a:rPr lang="en-US" dirty="0" err="1"/>
              <a:t>edilirse</a:t>
            </a:r>
            <a:r>
              <a:rPr lang="en-US" dirty="0"/>
              <a:t> </a:t>
            </a:r>
            <a:r>
              <a:rPr lang="en-US" dirty="0" err="1"/>
              <a:t>ilgili</a:t>
            </a:r>
            <a:r>
              <a:rPr lang="en-US" dirty="0"/>
              <a:t> </a:t>
            </a:r>
            <a:r>
              <a:rPr lang="en-US" dirty="0" err="1"/>
              <a:t>çalışana</a:t>
            </a:r>
            <a:r>
              <a:rPr lang="en-US" dirty="0"/>
              <a:t> </a:t>
            </a:r>
            <a:r>
              <a:rPr lang="en-US" dirty="0" err="1"/>
              <a:t>bilgi</a:t>
            </a:r>
            <a:r>
              <a:rPr lang="en-US" dirty="0"/>
              <a:t> </a:t>
            </a:r>
            <a:r>
              <a:rPr lang="en-US" dirty="0" err="1"/>
              <a:t>verilmelidir</a:t>
            </a:r>
            <a:r>
              <a:rPr lang="en-US" dirty="0"/>
              <a:t>.</a:t>
            </a:r>
          </a:p>
          <a:p>
            <a:pPr lvl="0"/>
            <a:r>
              <a:rPr lang="en-US" dirty="0" err="1"/>
              <a:t>Mümkünse</a:t>
            </a:r>
            <a:r>
              <a:rPr lang="en-US" dirty="0"/>
              <a:t>, </a:t>
            </a:r>
            <a:r>
              <a:rPr lang="en-US" u="sng" dirty="0" err="1"/>
              <a:t>gelen</a:t>
            </a:r>
            <a:r>
              <a:rPr lang="en-US" u="sng" dirty="0"/>
              <a:t> </a:t>
            </a:r>
            <a:r>
              <a:rPr lang="en-US" u="sng" dirty="0" err="1"/>
              <a:t>ve</a:t>
            </a:r>
            <a:r>
              <a:rPr lang="en-US" u="sng" dirty="0"/>
              <a:t> </a:t>
            </a:r>
            <a:r>
              <a:rPr lang="en-US" u="sng" dirty="0" err="1"/>
              <a:t>giden</a:t>
            </a:r>
            <a:r>
              <a:rPr lang="en-US" u="sng" dirty="0"/>
              <a:t> </a:t>
            </a:r>
            <a:r>
              <a:rPr lang="en-US" u="sng" dirty="0" err="1"/>
              <a:t>gönderiler</a:t>
            </a:r>
            <a:r>
              <a:rPr lang="en-US" dirty="0"/>
              <a:t> </a:t>
            </a:r>
            <a:r>
              <a:rPr lang="en-US" dirty="0" err="1"/>
              <a:t>fiziksel</a:t>
            </a:r>
            <a:r>
              <a:rPr lang="en-US" dirty="0"/>
              <a:t> </a:t>
            </a:r>
            <a:r>
              <a:rPr lang="en-US" dirty="0" err="1"/>
              <a:t>olarak</a:t>
            </a:r>
            <a:r>
              <a:rPr lang="en-US" dirty="0"/>
              <a:t> </a:t>
            </a:r>
            <a:r>
              <a:rPr lang="en-US" dirty="0" err="1"/>
              <a:t>ayrılmalıdır</a:t>
            </a:r>
            <a:r>
              <a:rPr lang="en-US" dirty="0"/>
              <a:t>.</a:t>
            </a:r>
          </a:p>
          <a:p>
            <a:pPr lvl="0"/>
            <a:r>
              <a:rPr lang="en-US" dirty="0" err="1"/>
              <a:t>Kurum</a:t>
            </a:r>
            <a:r>
              <a:rPr lang="en-US" dirty="0"/>
              <a:t> </a:t>
            </a:r>
            <a:r>
              <a:rPr lang="en-US" dirty="0" err="1"/>
              <a:t>veya</a:t>
            </a:r>
            <a:r>
              <a:rPr lang="en-US" dirty="0"/>
              <a:t> </a:t>
            </a:r>
            <a:r>
              <a:rPr lang="en-US" dirty="0" err="1"/>
              <a:t>kuruluş</a:t>
            </a:r>
            <a:r>
              <a:rPr lang="en-US" dirty="0"/>
              <a:t> </a:t>
            </a:r>
            <a:r>
              <a:rPr lang="en-US" dirty="0" err="1"/>
              <a:t>içinde</a:t>
            </a:r>
            <a:r>
              <a:rPr lang="en-US" dirty="0"/>
              <a:t> </a:t>
            </a:r>
            <a:r>
              <a:rPr lang="en-US" dirty="0" err="1"/>
              <a:t>dışarıdan</a:t>
            </a:r>
            <a:r>
              <a:rPr lang="en-US" dirty="0"/>
              <a:t> </a:t>
            </a:r>
            <a:r>
              <a:rPr lang="en-US" dirty="0" err="1"/>
              <a:t>ulaşılabilen</a:t>
            </a:r>
            <a:r>
              <a:rPr lang="en-US" dirty="0"/>
              <a:t> </a:t>
            </a:r>
            <a:r>
              <a:rPr lang="en-US" dirty="0" err="1"/>
              <a:t>tüm</a:t>
            </a:r>
            <a:r>
              <a:rPr lang="en-US" dirty="0"/>
              <a:t> </a:t>
            </a:r>
            <a:r>
              <a:rPr lang="en-US" dirty="0" err="1"/>
              <a:t>noktalarda</a:t>
            </a:r>
            <a:r>
              <a:rPr lang="en-US" dirty="0"/>
              <a:t> ek </a:t>
            </a:r>
            <a:r>
              <a:rPr lang="en-US" dirty="0" err="1"/>
              <a:t>güvenlik</a:t>
            </a:r>
            <a:r>
              <a:rPr lang="en-US" dirty="0"/>
              <a:t> </a:t>
            </a:r>
            <a:r>
              <a:rPr lang="en-US" dirty="0" err="1"/>
              <a:t>önlemleri</a:t>
            </a:r>
            <a:r>
              <a:rPr lang="en-US" dirty="0"/>
              <a:t> (</a:t>
            </a:r>
            <a:r>
              <a:rPr lang="en-US" u="sng" dirty="0" err="1"/>
              <a:t>acil</a:t>
            </a:r>
            <a:r>
              <a:rPr lang="en-US" u="sng" dirty="0"/>
              <a:t> </a:t>
            </a:r>
            <a:r>
              <a:rPr lang="en-US" u="sng" dirty="0" err="1"/>
              <a:t>çıkışlar</a:t>
            </a:r>
            <a:r>
              <a:rPr lang="en-US" dirty="0"/>
              <a:t> </a:t>
            </a:r>
            <a:r>
              <a:rPr lang="en-US" dirty="0" err="1"/>
              <a:t>gibi</a:t>
            </a:r>
            <a:r>
              <a:rPr lang="en-US" dirty="0"/>
              <a:t>) </a:t>
            </a:r>
            <a:r>
              <a:rPr lang="en-US" dirty="0" err="1"/>
              <a:t>alınmalıdır</a:t>
            </a:r>
            <a:r>
              <a:rPr lang="en-US" dirty="0"/>
              <a:t>.</a:t>
            </a:r>
          </a:p>
          <a:p>
            <a:endParaRPr lang="en-US" dirty="0"/>
          </a:p>
        </p:txBody>
      </p:sp>
      <p:pic>
        <p:nvPicPr>
          <p:cNvPr id="3" name="Picture 2">
            <a:extLst>
              <a:ext uri="{FF2B5EF4-FFF2-40B4-BE49-F238E27FC236}">
                <a16:creationId xmlns:a16="http://schemas.microsoft.com/office/drawing/2014/main" id="{8DAAA3EA-C8D6-FC0E-2E3D-84AA51FB7129}"/>
              </a:ext>
            </a:extLst>
          </p:cNvPr>
          <p:cNvPicPr>
            <a:picLocks noChangeAspect="1"/>
          </p:cNvPicPr>
          <p:nvPr/>
        </p:nvPicPr>
        <p:blipFill>
          <a:blip r:embed="rId3"/>
          <a:stretch>
            <a:fillRect/>
          </a:stretch>
        </p:blipFill>
        <p:spPr>
          <a:xfrm>
            <a:off x="312527" y="4508357"/>
            <a:ext cx="3389670" cy="1993565"/>
          </a:xfrm>
          <a:prstGeom prst="rect">
            <a:avLst/>
          </a:prstGeom>
        </p:spPr>
      </p:pic>
    </p:spTree>
    <p:extLst>
      <p:ext uri="{BB962C8B-B14F-4D97-AF65-F5344CB8AC3E}">
        <p14:creationId xmlns:p14="http://schemas.microsoft.com/office/powerpoint/2010/main" val="732496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C1BDDC7-1797-7FB7-3E92-A4AA6CE4B94E}"/>
            </a:ext>
          </a:extLst>
        </p:cNvPr>
        <p:cNvGrpSpPr/>
        <p:nvPr/>
      </p:nvGrpSpPr>
      <p:grpSpPr>
        <a:xfrm>
          <a:off x="0" y="0"/>
          <a:ext cx="0" cy="0"/>
          <a:chOff x="0" y="0"/>
          <a:chExt cx="0" cy="0"/>
        </a:xfrm>
      </p:grpSpPr>
      <p:sp useBgFill="1">
        <p:nvSpPr>
          <p:cNvPr id="1038" name="Rectangle 1037">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8F718C36-0B4F-1B73-C67B-BBAADF9903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945" r="18886"/>
          <a:stretch>
            <a:fillRect/>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D0D87EB-D6DA-E41E-20CC-FCA4AC00E6A5}"/>
              </a:ext>
            </a:extLst>
          </p:cNvPr>
          <p:cNvSpPr>
            <a:spLocks noGrp="1"/>
          </p:cNvSpPr>
          <p:nvPr>
            <p:ph idx="1"/>
          </p:nvPr>
        </p:nvSpPr>
        <p:spPr>
          <a:xfrm>
            <a:off x="6389854" y="642257"/>
            <a:ext cx="5525812" cy="6002792"/>
          </a:xfrm>
        </p:spPr>
        <p:txBody>
          <a:bodyPr>
            <a:normAutofit/>
          </a:bodyPr>
          <a:lstStyle/>
          <a:p>
            <a:pPr marL="0" indent="0">
              <a:buNone/>
            </a:pPr>
            <a:r>
              <a:rPr lang="tr-TR" sz="2400" b="1" dirty="0"/>
              <a:t>Beyaz Şapkalı Güvenlik Uzmanı (</a:t>
            </a:r>
            <a:r>
              <a:rPr lang="tr-TR" sz="2400" b="1" i="1" dirty="0"/>
              <a:t>White Hat Hacker</a:t>
            </a:r>
            <a:r>
              <a:rPr lang="tr-TR" sz="2400" b="1" dirty="0"/>
              <a:t>):</a:t>
            </a:r>
            <a:r>
              <a:rPr lang="tr-TR" sz="2400" dirty="0"/>
              <a:t> Bir kurumun güvenlik açıklarının ortaya çıkarılması amacıyla siber korsanların (</a:t>
            </a:r>
            <a:r>
              <a:rPr lang="tr-TR" sz="2400" i="1" dirty="0"/>
              <a:t>Black Hat Hacker</a:t>
            </a:r>
            <a:r>
              <a:rPr lang="tr-TR" sz="2400" dirty="0"/>
              <a:t>) kullandıkları teknikleri uygulayan ancak bunu etik kurallar çerçevesinde yapan güvenlik uzmanıdır.</a:t>
            </a:r>
            <a:endParaRPr lang="en-US" sz="2400" dirty="0"/>
          </a:p>
          <a:p>
            <a:pPr marL="0" indent="0">
              <a:buNone/>
            </a:pPr>
            <a:r>
              <a:rPr lang="tr-TR" sz="2400" b="1" dirty="0"/>
              <a:t>Kırmızı Takım (</a:t>
            </a:r>
            <a:r>
              <a:rPr lang="tr-TR" sz="2400" b="1" i="1" dirty="0" err="1"/>
              <a:t>Red</a:t>
            </a:r>
            <a:r>
              <a:rPr lang="tr-TR" sz="2400" b="1" i="1" dirty="0"/>
              <a:t> Team</a:t>
            </a:r>
            <a:r>
              <a:rPr lang="tr-TR" sz="2400" b="1" dirty="0"/>
              <a:t>):</a:t>
            </a:r>
            <a:r>
              <a:rPr lang="tr-TR" sz="2400" dirty="0"/>
              <a:t> Bir kurumun tüm siber güvenlik yeterliliklerinin sınanması için saldırı benzetimi (</a:t>
            </a:r>
            <a:r>
              <a:rPr lang="tr-TR" sz="2400" i="1" dirty="0" err="1"/>
              <a:t>simulation</a:t>
            </a:r>
            <a:r>
              <a:rPr lang="tr-TR" sz="2400" dirty="0"/>
              <a:t>) yapan takıma verilen addır.</a:t>
            </a:r>
            <a:endParaRPr lang="en-US" sz="2400" dirty="0"/>
          </a:p>
          <a:p>
            <a:pPr marL="0" indent="0">
              <a:buNone/>
            </a:pPr>
            <a:r>
              <a:rPr lang="tr-TR" sz="2400" b="1" dirty="0"/>
              <a:t>Mavi Takım (</a:t>
            </a:r>
            <a:r>
              <a:rPr lang="tr-TR" sz="2400" b="1" i="1" dirty="0"/>
              <a:t>Blue Team</a:t>
            </a:r>
            <a:r>
              <a:rPr lang="tr-TR" sz="2400" b="1" dirty="0"/>
              <a:t>):</a:t>
            </a:r>
            <a:r>
              <a:rPr lang="tr-TR" sz="2400" dirty="0"/>
              <a:t> Bir kuruma karşı yöneltilebilecek olası saldırıları karşılamak amacıyla alınması gereken önlemleri belirleyen takımın adıdır.</a:t>
            </a:r>
            <a:endParaRPr lang="en-US" sz="2400" dirty="0"/>
          </a:p>
        </p:txBody>
      </p:sp>
    </p:spTree>
    <p:extLst>
      <p:ext uri="{BB962C8B-B14F-4D97-AF65-F5344CB8AC3E}">
        <p14:creationId xmlns:p14="http://schemas.microsoft.com/office/powerpoint/2010/main" val="40782792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F9750-87E4-9EFF-DE1E-39081981EA29}"/>
            </a:ext>
          </a:extLst>
        </p:cNvPr>
        <p:cNvGrpSpPr/>
        <p:nvPr/>
      </p:nvGrpSpPr>
      <p:grpSpPr>
        <a:xfrm>
          <a:off x="0" y="0"/>
          <a:ext cx="0" cy="0"/>
          <a:chOff x="0" y="0"/>
          <a:chExt cx="0" cy="0"/>
        </a:xfrm>
      </p:grpSpPr>
      <p:pic>
        <p:nvPicPr>
          <p:cNvPr id="4" name="Picture 3" descr="Ekranda bilgisayar betiği">
            <a:extLst>
              <a:ext uri="{FF2B5EF4-FFF2-40B4-BE49-F238E27FC236}">
                <a16:creationId xmlns:a16="http://schemas.microsoft.com/office/drawing/2014/main" id="{40DF0FE0-D8C0-0523-1390-BDADC3AFF6D8}"/>
              </a:ext>
            </a:extLst>
          </p:cNvPr>
          <p:cNvPicPr>
            <a:picLocks noChangeAspect="1"/>
          </p:cNvPicPr>
          <p:nvPr/>
        </p:nvPicPr>
        <p:blipFill rotWithShape="1">
          <a:blip r:embed="rId2"/>
          <a:srcRect t="7519" b="8227"/>
          <a:stretch>
            <a:fillRect/>
          </a:stretch>
        </p:blipFill>
        <p:spPr>
          <a:xfrm>
            <a:off x="20" y="1282"/>
            <a:ext cx="12191980" cy="6856718"/>
          </a:xfrm>
          <a:prstGeom prst="rect">
            <a:avLst/>
          </a:prstGeom>
        </p:spPr>
      </p:pic>
      <p:sp>
        <p:nvSpPr>
          <p:cNvPr id="5" name="TextBox 4">
            <a:extLst>
              <a:ext uri="{FF2B5EF4-FFF2-40B4-BE49-F238E27FC236}">
                <a16:creationId xmlns:a16="http://schemas.microsoft.com/office/drawing/2014/main" id="{5B5068B3-83AE-4DEF-6913-9CFC2DE82452}"/>
              </a:ext>
            </a:extLst>
          </p:cNvPr>
          <p:cNvSpPr txBox="1"/>
          <p:nvPr/>
        </p:nvSpPr>
        <p:spPr>
          <a:xfrm>
            <a:off x="7522029" y="1153886"/>
            <a:ext cx="4223657" cy="3785652"/>
          </a:xfrm>
          <a:prstGeom prst="rect">
            <a:avLst/>
          </a:prstGeom>
          <a:noFill/>
        </p:spPr>
        <p:txBody>
          <a:bodyPr wrap="square" rtlCol="0">
            <a:spAutoFit/>
          </a:bodyPr>
          <a:lstStyle/>
          <a:p>
            <a:r>
              <a:rPr lang="en-US" sz="6000" dirty="0">
                <a:solidFill>
                  <a:schemeClr val="bg1"/>
                </a:solidFill>
                <a:latin typeface="Calibri" panose="020F0502020204030204" pitchFamily="34" charset="0"/>
              </a:rPr>
              <a:t>Siber </a:t>
            </a:r>
            <a:r>
              <a:rPr lang="en-US" sz="6000" dirty="0" err="1">
                <a:solidFill>
                  <a:schemeClr val="bg1"/>
                </a:solidFill>
                <a:latin typeface="Calibri" panose="020F0502020204030204" pitchFamily="34" charset="0"/>
              </a:rPr>
              <a:t>Saldırılardan</a:t>
            </a:r>
            <a:r>
              <a:rPr lang="en-US" sz="6000" dirty="0">
                <a:solidFill>
                  <a:schemeClr val="bg1"/>
                </a:solidFill>
                <a:latin typeface="Calibri" panose="020F0502020204030204" pitchFamily="34" charset="0"/>
              </a:rPr>
              <a:t> </a:t>
            </a:r>
            <a:r>
              <a:rPr lang="en-US" sz="6000" dirty="0" err="1">
                <a:solidFill>
                  <a:schemeClr val="bg1"/>
                </a:solidFill>
                <a:latin typeface="Calibri" panose="020F0502020204030204" pitchFamily="34" charset="0"/>
              </a:rPr>
              <a:t>Çıkarılan</a:t>
            </a:r>
            <a:r>
              <a:rPr lang="en-US" sz="6000" dirty="0">
                <a:solidFill>
                  <a:schemeClr val="bg1"/>
                </a:solidFill>
                <a:latin typeface="Calibri" panose="020F0502020204030204" pitchFamily="34" charset="0"/>
              </a:rPr>
              <a:t> Dersler</a:t>
            </a:r>
            <a:endParaRPr lang="en-US" sz="6000" b="1" dirty="0">
              <a:solidFill>
                <a:schemeClr val="bg1"/>
              </a:solidFill>
            </a:endParaRPr>
          </a:p>
        </p:txBody>
      </p:sp>
    </p:spTree>
    <p:extLst>
      <p:ext uri="{BB962C8B-B14F-4D97-AF65-F5344CB8AC3E}">
        <p14:creationId xmlns:p14="http://schemas.microsoft.com/office/powerpoint/2010/main" val="172134684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14D3AE2-A044-4195-5094-D085832626E2}"/>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A9FE0837-FBC5-66EA-A6DA-F5936E17BA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7ADF92A2-FA5B-ECDE-CEE6-80AE88860A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BE730A43-A272-8AC1-42FB-D6685CDC5A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5C14398F-C747-3F87-7914-A7CDDFF674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B6E63BA1-081C-B443-907C-301E94962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734955CC-AC26-33B6-814E-BEC8A0EE93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FCD81DD8-1CFC-ADFC-7F5F-97B2AB2B0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815ED9D-A7E5-16A9-2F57-E8BDC33D0E9A}"/>
              </a:ext>
            </a:extLst>
          </p:cNvPr>
          <p:cNvSpPr>
            <a:spLocks noGrp="1"/>
          </p:cNvSpPr>
          <p:nvPr>
            <p:ph type="title"/>
          </p:nvPr>
        </p:nvSpPr>
        <p:spPr>
          <a:xfrm>
            <a:off x="312527" y="1147572"/>
            <a:ext cx="3412762" cy="2071010"/>
          </a:xfrm>
        </p:spPr>
        <p:txBody>
          <a:bodyPr anchor="b">
            <a:normAutofit/>
          </a:bodyPr>
          <a:lstStyle/>
          <a:p>
            <a:pPr lvl="0"/>
            <a:r>
              <a:rPr lang="nb-NO" sz="3200" b="1" dirty="0">
                <a:solidFill>
                  <a:schemeClr val="bg1"/>
                </a:solidFill>
              </a:rPr>
              <a:t>“Bir Fidye Yazılımı Saldırısı” ve Çıkarılan Dersler</a:t>
            </a:r>
          </a:p>
        </p:txBody>
      </p:sp>
      <p:sp>
        <p:nvSpPr>
          <p:cNvPr id="10" name="Content Placeholder 9">
            <a:extLst>
              <a:ext uri="{FF2B5EF4-FFF2-40B4-BE49-F238E27FC236}">
                <a16:creationId xmlns:a16="http://schemas.microsoft.com/office/drawing/2014/main" id="{2E1E60C3-91A8-B7CD-79E1-7D8792381466}"/>
              </a:ext>
            </a:extLst>
          </p:cNvPr>
          <p:cNvSpPr>
            <a:spLocks noGrp="1"/>
          </p:cNvSpPr>
          <p:nvPr>
            <p:ph idx="1"/>
          </p:nvPr>
        </p:nvSpPr>
        <p:spPr>
          <a:xfrm>
            <a:off x="4213500" y="293914"/>
            <a:ext cx="7992545" cy="6553948"/>
          </a:xfrm>
        </p:spPr>
        <p:txBody>
          <a:bodyPr>
            <a:normAutofit/>
          </a:bodyPr>
          <a:lstStyle/>
          <a:p>
            <a:pPr lvl="0"/>
            <a:r>
              <a:rPr lang="en-US" dirty="0"/>
              <a:t>2017 </a:t>
            </a:r>
            <a:r>
              <a:rPr lang="en-US" dirty="0" err="1"/>
              <a:t>yılında</a:t>
            </a:r>
            <a:r>
              <a:rPr lang="en-US" dirty="0"/>
              <a:t> </a:t>
            </a:r>
            <a:r>
              <a:rPr lang="en-US" dirty="0" err="1"/>
              <a:t>ortaya</a:t>
            </a:r>
            <a:r>
              <a:rPr lang="en-US" dirty="0"/>
              <a:t> </a:t>
            </a:r>
            <a:r>
              <a:rPr lang="en-US" dirty="0" err="1"/>
              <a:t>çıkan</a:t>
            </a:r>
            <a:r>
              <a:rPr lang="en-US" dirty="0"/>
              <a:t> </a:t>
            </a:r>
            <a:r>
              <a:rPr lang="en-US" dirty="0" err="1"/>
              <a:t>Wannacry</a:t>
            </a:r>
            <a:r>
              <a:rPr lang="en-US" dirty="0"/>
              <a:t> </a:t>
            </a:r>
            <a:r>
              <a:rPr lang="en-US" dirty="0" err="1"/>
              <a:t>adlı</a:t>
            </a:r>
            <a:r>
              <a:rPr lang="en-US" dirty="0"/>
              <a:t> </a:t>
            </a:r>
            <a:r>
              <a:rPr lang="en-US" dirty="0" err="1"/>
              <a:t>kötücül</a:t>
            </a:r>
            <a:r>
              <a:rPr lang="en-US" dirty="0"/>
              <a:t> </a:t>
            </a:r>
            <a:r>
              <a:rPr lang="en-US" dirty="0" err="1"/>
              <a:t>yazılım</a:t>
            </a:r>
            <a:r>
              <a:rPr lang="en-US" dirty="0"/>
              <a:t> </a:t>
            </a:r>
            <a:r>
              <a:rPr lang="en-US" dirty="0" err="1"/>
              <a:t>bir</a:t>
            </a:r>
            <a:r>
              <a:rPr lang="en-US" dirty="0"/>
              <a:t> </a:t>
            </a:r>
            <a:r>
              <a:rPr lang="en-US" dirty="0" err="1"/>
              <a:t>fidye</a:t>
            </a:r>
            <a:r>
              <a:rPr lang="en-US" dirty="0"/>
              <a:t> </a:t>
            </a:r>
            <a:r>
              <a:rPr lang="en-US" dirty="0" err="1"/>
              <a:t>yazılımıydı</a:t>
            </a:r>
            <a:r>
              <a:rPr lang="en-US" dirty="0"/>
              <a:t>; </a:t>
            </a:r>
            <a:r>
              <a:rPr lang="en-US" dirty="0" err="1"/>
              <a:t>dosyaları</a:t>
            </a:r>
            <a:r>
              <a:rPr lang="en-US" dirty="0"/>
              <a:t> </a:t>
            </a:r>
            <a:r>
              <a:rPr lang="en-US" dirty="0" err="1"/>
              <a:t>şifreleyip</a:t>
            </a:r>
            <a:r>
              <a:rPr lang="en-US" dirty="0"/>
              <a:t> </a:t>
            </a:r>
            <a:r>
              <a:rPr lang="en-US" dirty="0" err="1"/>
              <a:t>yeniden</a:t>
            </a:r>
            <a:r>
              <a:rPr lang="en-US" dirty="0"/>
              <a:t> </a:t>
            </a:r>
            <a:r>
              <a:rPr lang="en-US" dirty="0" err="1"/>
              <a:t>açılması</a:t>
            </a:r>
            <a:r>
              <a:rPr lang="en-US" dirty="0"/>
              <a:t> </a:t>
            </a:r>
            <a:r>
              <a:rPr lang="en-US" dirty="0" err="1"/>
              <a:t>için</a:t>
            </a:r>
            <a:r>
              <a:rPr lang="en-US" dirty="0"/>
              <a:t> para </a:t>
            </a:r>
            <a:r>
              <a:rPr lang="en-US" dirty="0" err="1"/>
              <a:t>istiyordu</a:t>
            </a:r>
            <a:r>
              <a:rPr lang="en-US" dirty="0"/>
              <a:t>; </a:t>
            </a:r>
            <a:r>
              <a:rPr lang="en-US" u="sng" dirty="0" err="1"/>
              <a:t>Windows’un</a:t>
            </a:r>
            <a:r>
              <a:rPr lang="en-US" u="sng" dirty="0"/>
              <a:t> SMB </a:t>
            </a:r>
            <a:r>
              <a:rPr lang="en-US" dirty="0"/>
              <a:t>(Server Message Block) </a:t>
            </a:r>
            <a:r>
              <a:rPr lang="en-US" dirty="0" err="1"/>
              <a:t>servisinin</a:t>
            </a:r>
            <a:r>
              <a:rPr lang="en-US" dirty="0"/>
              <a:t> </a:t>
            </a:r>
            <a:r>
              <a:rPr lang="en-US" u="sng" dirty="0" err="1"/>
              <a:t>zafiyeti</a:t>
            </a:r>
            <a:r>
              <a:rPr lang="en-US" dirty="0" err="1"/>
              <a:t>ni</a:t>
            </a:r>
            <a:r>
              <a:rPr lang="en-US" dirty="0"/>
              <a:t> </a:t>
            </a:r>
            <a:r>
              <a:rPr lang="en-US" dirty="0" err="1"/>
              <a:t>kullanıyordu</a:t>
            </a:r>
            <a:r>
              <a:rPr lang="en-US" dirty="0"/>
              <a:t> (MS17-010, CVE-2017-0144). </a:t>
            </a:r>
          </a:p>
          <a:p>
            <a:pPr lvl="0"/>
            <a:r>
              <a:rPr lang="en-US" dirty="0" err="1"/>
              <a:t>Saldırılardan</a:t>
            </a:r>
            <a:r>
              <a:rPr lang="en-US" dirty="0"/>
              <a:t> </a:t>
            </a:r>
            <a:r>
              <a:rPr lang="en-US" dirty="0" err="1"/>
              <a:t>bir</a:t>
            </a:r>
            <a:r>
              <a:rPr lang="en-US" dirty="0"/>
              <a:t> </a:t>
            </a:r>
            <a:r>
              <a:rPr lang="en-US" dirty="0" err="1"/>
              <a:t>süre</a:t>
            </a:r>
            <a:r>
              <a:rPr lang="en-US" dirty="0"/>
              <a:t> </a:t>
            </a:r>
            <a:r>
              <a:rPr lang="en-US" dirty="0" err="1"/>
              <a:t>önce</a:t>
            </a:r>
            <a:r>
              <a:rPr lang="en-US" dirty="0"/>
              <a:t>, </a:t>
            </a:r>
            <a:r>
              <a:rPr lang="en-US" dirty="0" err="1"/>
              <a:t>siber</a:t>
            </a:r>
            <a:r>
              <a:rPr lang="en-US" dirty="0"/>
              <a:t> </a:t>
            </a:r>
            <a:r>
              <a:rPr lang="en-US" dirty="0" err="1"/>
              <a:t>korsan</a:t>
            </a:r>
            <a:r>
              <a:rPr lang="en-US" dirty="0"/>
              <a:t> </a:t>
            </a:r>
            <a:r>
              <a:rPr lang="en-US" dirty="0" err="1"/>
              <a:t>topluluklarından</a:t>
            </a:r>
            <a:r>
              <a:rPr lang="en-US" dirty="0"/>
              <a:t> </a:t>
            </a:r>
            <a:r>
              <a:rPr lang="en-US" dirty="0" err="1"/>
              <a:t>biri</a:t>
            </a:r>
            <a:r>
              <a:rPr lang="en-US" dirty="0"/>
              <a:t> </a:t>
            </a:r>
            <a:r>
              <a:rPr lang="en-US" dirty="0" err="1"/>
              <a:t>olan</a:t>
            </a:r>
            <a:r>
              <a:rPr lang="en-US" dirty="0"/>
              <a:t> </a:t>
            </a:r>
            <a:r>
              <a:rPr lang="en-US" dirty="0" err="1"/>
              <a:t>TheShadowBrokers</a:t>
            </a:r>
            <a:r>
              <a:rPr lang="en-US" dirty="0"/>
              <a:t>, </a:t>
            </a:r>
            <a:r>
              <a:rPr lang="en-US" dirty="0" err="1"/>
              <a:t>NSA’in</a:t>
            </a:r>
            <a:r>
              <a:rPr lang="en-US" dirty="0"/>
              <a:t> (National Security Agency, ABD) FUZZBUNCH </a:t>
            </a:r>
            <a:r>
              <a:rPr lang="en-US" dirty="0" err="1"/>
              <a:t>istismar</a:t>
            </a:r>
            <a:r>
              <a:rPr lang="en-US" dirty="0"/>
              <a:t> </a:t>
            </a:r>
            <a:r>
              <a:rPr lang="en-US" dirty="0" err="1"/>
              <a:t>yazılımını</a:t>
            </a:r>
            <a:r>
              <a:rPr lang="en-US" dirty="0"/>
              <a:t> </a:t>
            </a:r>
            <a:r>
              <a:rPr lang="en-US" dirty="0" err="1"/>
              <a:t>sızdırmıştı</a:t>
            </a:r>
            <a:r>
              <a:rPr lang="en-US" dirty="0"/>
              <a:t>. </a:t>
            </a:r>
          </a:p>
          <a:p>
            <a:pPr lvl="0"/>
            <a:r>
              <a:rPr lang="en-US" dirty="0" err="1"/>
              <a:t>FUZZBUNCH’ın</a:t>
            </a:r>
            <a:r>
              <a:rPr lang="en-US" dirty="0"/>
              <a:t> </a:t>
            </a:r>
            <a:r>
              <a:rPr lang="en-US" dirty="0" err="1"/>
              <a:t>içindeki</a:t>
            </a:r>
            <a:r>
              <a:rPr lang="en-US" dirty="0"/>
              <a:t> </a:t>
            </a:r>
            <a:r>
              <a:rPr lang="en-US" dirty="0" err="1"/>
              <a:t>EternalBlue</a:t>
            </a:r>
            <a:r>
              <a:rPr lang="en-US" dirty="0"/>
              <a:t> </a:t>
            </a:r>
            <a:r>
              <a:rPr lang="en-US" dirty="0" err="1"/>
              <a:t>ve</a:t>
            </a:r>
            <a:r>
              <a:rPr lang="en-US" dirty="0"/>
              <a:t> DOUBLEPULSAR </a:t>
            </a:r>
            <a:r>
              <a:rPr lang="en-US" dirty="0" err="1"/>
              <a:t>istismar</a:t>
            </a:r>
            <a:r>
              <a:rPr lang="en-US" dirty="0"/>
              <a:t> </a:t>
            </a:r>
            <a:r>
              <a:rPr lang="en-US" dirty="0" err="1"/>
              <a:t>yazılımları</a:t>
            </a:r>
            <a:r>
              <a:rPr lang="en-US" dirty="0"/>
              <a:t> </a:t>
            </a:r>
            <a:r>
              <a:rPr lang="en-US" dirty="0" err="1"/>
              <a:t>kullanıldığında</a:t>
            </a:r>
            <a:r>
              <a:rPr lang="en-US" dirty="0"/>
              <a:t> SMB </a:t>
            </a:r>
            <a:r>
              <a:rPr lang="en-US" dirty="0" err="1"/>
              <a:t>açığı</a:t>
            </a:r>
            <a:r>
              <a:rPr lang="en-US" dirty="0"/>
              <a:t> </a:t>
            </a:r>
            <a:r>
              <a:rPr lang="en-US" dirty="0" err="1"/>
              <a:t>üzerinden</a:t>
            </a:r>
            <a:r>
              <a:rPr lang="en-US" dirty="0"/>
              <a:t> </a:t>
            </a:r>
            <a:r>
              <a:rPr lang="en-US" u="sng" dirty="0" err="1"/>
              <a:t>yönetici</a:t>
            </a:r>
            <a:r>
              <a:rPr lang="en-US" u="sng" dirty="0"/>
              <a:t> </a:t>
            </a:r>
            <a:r>
              <a:rPr lang="en-US" u="sng" dirty="0" err="1"/>
              <a:t>haklarında</a:t>
            </a:r>
            <a:r>
              <a:rPr lang="en-US" u="sng" dirty="0"/>
              <a:t> </a:t>
            </a:r>
            <a:r>
              <a:rPr lang="en-US" u="sng" dirty="0" err="1"/>
              <a:t>komut</a:t>
            </a:r>
            <a:r>
              <a:rPr lang="en-US" u="sng" dirty="0"/>
              <a:t> </a:t>
            </a:r>
            <a:r>
              <a:rPr lang="en-US" u="sng" dirty="0" err="1"/>
              <a:t>çalıştırılabiliyor</a:t>
            </a:r>
            <a:r>
              <a:rPr lang="en-US" dirty="0" err="1"/>
              <a:t>du</a:t>
            </a:r>
            <a:r>
              <a:rPr lang="en-US" dirty="0"/>
              <a:t>.</a:t>
            </a:r>
          </a:p>
        </p:txBody>
      </p:sp>
      <p:pic>
        <p:nvPicPr>
          <p:cNvPr id="3" name="Picture 2">
            <a:extLst>
              <a:ext uri="{FF2B5EF4-FFF2-40B4-BE49-F238E27FC236}">
                <a16:creationId xmlns:a16="http://schemas.microsoft.com/office/drawing/2014/main" id="{62EACF4C-09A7-900A-F9AB-A7586A8227D3}"/>
              </a:ext>
            </a:extLst>
          </p:cNvPr>
          <p:cNvPicPr>
            <a:picLocks noChangeAspect="1"/>
          </p:cNvPicPr>
          <p:nvPr/>
        </p:nvPicPr>
        <p:blipFill>
          <a:blip r:embed="rId3"/>
          <a:stretch>
            <a:fillRect/>
          </a:stretch>
        </p:blipFill>
        <p:spPr>
          <a:xfrm>
            <a:off x="406376" y="4141929"/>
            <a:ext cx="3225064" cy="2322777"/>
          </a:xfrm>
          <a:prstGeom prst="rect">
            <a:avLst/>
          </a:prstGeom>
        </p:spPr>
      </p:pic>
    </p:spTree>
    <p:extLst>
      <p:ext uri="{BB962C8B-B14F-4D97-AF65-F5344CB8AC3E}">
        <p14:creationId xmlns:p14="http://schemas.microsoft.com/office/powerpoint/2010/main" val="34039795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21613D-A307-B8D4-A54F-4B7716AA2BD7}"/>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A613DD81-1ED9-3936-A04D-99F8FE0698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B9647136-C4CA-EC03-0851-4570157B9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DD3B7FAB-B04D-92E8-18B5-565DDCD9E2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8B7800DD-723C-9D36-6BFE-6820FEA47A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2CAA9EA9-65AE-BDDC-F868-100F88C388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8B454CE3-0761-A9E8-31E9-0507FAC68B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FA393FC-D49A-CD4E-23E2-9B8A63CCE8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0129042-2571-432C-C846-C82B467478EB}"/>
              </a:ext>
            </a:extLst>
          </p:cNvPr>
          <p:cNvSpPr>
            <a:spLocks noGrp="1"/>
          </p:cNvSpPr>
          <p:nvPr>
            <p:ph type="title"/>
          </p:nvPr>
        </p:nvSpPr>
        <p:spPr>
          <a:xfrm>
            <a:off x="312527" y="1554682"/>
            <a:ext cx="3412762" cy="2071010"/>
          </a:xfrm>
        </p:spPr>
        <p:txBody>
          <a:bodyPr anchor="b">
            <a:normAutofit/>
          </a:bodyPr>
          <a:lstStyle/>
          <a:p>
            <a:pPr lvl="0"/>
            <a:r>
              <a:rPr lang="nb-NO" sz="3200" b="1" dirty="0">
                <a:solidFill>
                  <a:schemeClr val="bg1"/>
                </a:solidFill>
              </a:rPr>
              <a:t>“Bir Fidye Yazılımı Saldırısı” ve Çıkarılan Dersler</a:t>
            </a:r>
          </a:p>
        </p:txBody>
      </p:sp>
      <p:sp>
        <p:nvSpPr>
          <p:cNvPr id="10" name="Content Placeholder 9">
            <a:extLst>
              <a:ext uri="{FF2B5EF4-FFF2-40B4-BE49-F238E27FC236}">
                <a16:creationId xmlns:a16="http://schemas.microsoft.com/office/drawing/2014/main" id="{1A37A05C-819A-B45C-B72D-28ACE3442E96}"/>
              </a:ext>
            </a:extLst>
          </p:cNvPr>
          <p:cNvSpPr>
            <a:spLocks noGrp="1"/>
          </p:cNvSpPr>
          <p:nvPr>
            <p:ph idx="1"/>
          </p:nvPr>
        </p:nvSpPr>
        <p:spPr>
          <a:xfrm>
            <a:off x="4213500" y="293914"/>
            <a:ext cx="7992545" cy="6553948"/>
          </a:xfrm>
        </p:spPr>
        <p:txBody>
          <a:bodyPr>
            <a:normAutofit/>
          </a:bodyPr>
          <a:lstStyle/>
          <a:p>
            <a:pPr lvl="0"/>
            <a:r>
              <a:rPr lang="en-US" dirty="0" err="1"/>
              <a:t>Sözkonusu</a:t>
            </a:r>
            <a:r>
              <a:rPr lang="en-US" dirty="0"/>
              <a:t> </a:t>
            </a:r>
            <a:r>
              <a:rPr lang="en-US" dirty="0" err="1"/>
              <a:t>güvenlik</a:t>
            </a:r>
            <a:r>
              <a:rPr lang="en-US" dirty="0"/>
              <a:t> </a:t>
            </a:r>
            <a:r>
              <a:rPr lang="en-US" dirty="0" err="1"/>
              <a:t>açığını</a:t>
            </a:r>
            <a:r>
              <a:rPr lang="en-US" dirty="0"/>
              <a:t> </a:t>
            </a:r>
            <a:r>
              <a:rPr lang="en-US" dirty="0" err="1"/>
              <a:t>kullanan</a:t>
            </a:r>
            <a:r>
              <a:rPr lang="en-US" dirty="0"/>
              <a:t> </a:t>
            </a:r>
            <a:r>
              <a:rPr lang="en-US" dirty="0" err="1"/>
              <a:t>Wannacry</a:t>
            </a:r>
            <a:r>
              <a:rPr lang="en-US" dirty="0"/>
              <a:t> </a:t>
            </a:r>
            <a:r>
              <a:rPr lang="en-US" dirty="0" err="1"/>
              <a:t>ile</a:t>
            </a:r>
            <a:r>
              <a:rPr lang="en-US" dirty="0"/>
              <a:t> </a:t>
            </a:r>
            <a:r>
              <a:rPr lang="en-US" dirty="0" err="1"/>
              <a:t>dünya</a:t>
            </a:r>
            <a:r>
              <a:rPr lang="en-US" dirty="0"/>
              <a:t>, </a:t>
            </a:r>
            <a:r>
              <a:rPr lang="en-US" dirty="0" err="1"/>
              <a:t>bir</a:t>
            </a:r>
            <a:r>
              <a:rPr lang="en-US" dirty="0"/>
              <a:t> </a:t>
            </a:r>
            <a:r>
              <a:rPr lang="en-US" u="sng" dirty="0" err="1"/>
              <a:t>sıfırıncı</a:t>
            </a:r>
            <a:r>
              <a:rPr lang="en-US" u="sng" dirty="0"/>
              <a:t> </a:t>
            </a:r>
            <a:r>
              <a:rPr lang="en-US" u="sng" dirty="0" err="1"/>
              <a:t>gün</a:t>
            </a:r>
            <a:r>
              <a:rPr lang="en-US" u="sng" dirty="0"/>
              <a:t> </a:t>
            </a:r>
            <a:r>
              <a:rPr lang="en-US" u="sng" dirty="0" err="1"/>
              <a:t>saldırı</a:t>
            </a:r>
            <a:r>
              <a:rPr lang="en-US" dirty="0" err="1"/>
              <a:t>sını</a:t>
            </a:r>
            <a:r>
              <a:rPr lang="en-US" dirty="0"/>
              <a:t> </a:t>
            </a:r>
            <a:r>
              <a:rPr lang="en-US" dirty="0" err="1"/>
              <a:t>yaşamış</a:t>
            </a:r>
            <a:r>
              <a:rPr lang="en-US" dirty="0"/>
              <a:t> </a:t>
            </a:r>
            <a:r>
              <a:rPr lang="en-US" dirty="0" err="1"/>
              <a:t>oldu</a:t>
            </a:r>
            <a:r>
              <a:rPr lang="en-US" dirty="0"/>
              <a:t>. </a:t>
            </a:r>
          </a:p>
          <a:p>
            <a:pPr lvl="0"/>
            <a:r>
              <a:rPr lang="en-US" dirty="0"/>
              <a:t>O </a:t>
            </a:r>
            <a:r>
              <a:rPr lang="en-US" dirty="0" err="1"/>
              <a:t>anda</a:t>
            </a:r>
            <a:r>
              <a:rPr lang="en-US" dirty="0"/>
              <a:t> Win XP, Win 7, Win 10, Win Server 2008, 2012, 2016 </a:t>
            </a:r>
            <a:r>
              <a:rPr lang="en-US" dirty="0" err="1"/>
              <a:t>işletim</a:t>
            </a:r>
            <a:r>
              <a:rPr lang="en-US" dirty="0"/>
              <a:t> </a:t>
            </a:r>
            <a:r>
              <a:rPr lang="en-US" dirty="0" err="1"/>
              <a:t>sistemlerinde</a:t>
            </a:r>
            <a:r>
              <a:rPr lang="en-US" dirty="0"/>
              <a:t> SMB </a:t>
            </a:r>
            <a:r>
              <a:rPr lang="en-US" dirty="0" err="1"/>
              <a:t>açığı</a:t>
            </a:r>
            <a:r>
              <a:rPr lang="en-US" dirty="0"/>
              <a:t> </a:t>
            </a:r>
            <a:r>
              <a:rPr lang="en-US" dirty="0" err="1"/>
              <a:t>bulunuyordu</a:t>
            </a:r>
            <a:r>
              <a:rPr lang="en-US" dirty="0"/>
              <a:t>. </a:t>
            </a:r>
            <a:r>
              <a:rPr lang="en-US" u="sng" dirty="0"/>
              <a:t>Win </a:t>
            </a:r>
            <a:r>
              <a:rPr lang="en-US" u="sng" dirty="0" err="1"/>
              <a:t>XP</a:t>
            </a:r>
            <a:r>
              <a:rPr lang="en-US" dirty="0" err="1"/>
              <a:t>’nin</a:t>
            </a:r>
            <a:r>
              <a:rPr lang="en-US" dirty="0"/>
              <a:t> </a:t>
            </a:r>
            <a:r>
              <a:rPr lang="en-US" dirty="0" err="1"/>
              <a:t>ise</a:t>
            </a:r>
            <a:r>
              <a:rPr lang="en-US" dirty="0"/>
              <a:t> o </a:t>
            </a:r>
            <a:r>
              <a:rPr lang="en-US" dirty="0" err="1"/>
              <a:t>tarihte</a:t>
            </a:r>
            <a:r>
              <a:rPr lang="en-US" dirty="0"/>
              <a:t> </a:t>
            </a:r>
            <a:r>
              <a:rPr lang="en-US" u="sng" dirty="0" err="1"/>
              <a:t>üretici</a:t>
            </a:r>
            <a:r>
              <a:rPr lang="en-US" u="sng" dirty="0"/>
              <a:t> </a:t>
            </a:r>
            <a:r>
              <a:rPr lang="en-US" u="sng" dirty="0" err="1"/>
              <a:t>firma</a:t>
            </a:r>
            <a:r>
              <a:rPr lang="en-US" u="sng" dirty="0"/>
              <a:t> </a:t>
            </a:r>
            <a:r>
              <a:rPr lang="en-US" u="sng" dirty="0" err="1"/>
              <a:t>desteği</a:t>
            </a:r>
            <a:r>
              <a:rPr lang="en-US" dirty="0"/>
              <a:t> </a:t>
            </a:r>
            <a:r>
              <a:rPr lang="en-US" dirty="0" err="1"/>
              <a:t>tamamen</a:t>
            </a:r>
            <a:r>
              <a:rPr lang="en-US" dirty="0"/>
              <a:t> </a:t>
            </a:r>
            <a:r>
              <a:rPr lang="en-US" dirty="0" err="1"/>
              <a:t>uygulamadan</a:t>
            </a:r>
            <a:r>
              <a:rPr lang="en-US" dirty="0"/>
              <a:t> </a:t>
            </a:r>
            <a:r>
              <a:rPr lang="en-US" dirty="0" err="1"/>
              <a:t>kalkmış</a:t>
            </a:r>
            <a:r>
              <a:rPr lang="en-US" dirty="0"/>
              <a:t> </a:t>
            </a:r>
            <a:r>
              <a:rPr lang="en-US" dirty="0" err="1"/>
              <a:t>durumdaydı</a:t>
            </a:r>
            <a:r>
              <a:rPr lang="en-US" dirty="0"/>
              <a:t>.</a:t>
            </a:r>
          </a:p>
          <a:p>
            <a:pPr lvl="0"/>
            <a:r>
              <a:rPr lang="en-US" dirty="0" err="1"/>
              <a:t>Saldırılardan</a:t>
            </a:r>
            <a:r>
              <a:rPr lang="en-US" dirty="0"/>
              <a:t> </a:t>
            </a:r>
            <a:r>
              <a:rPr lang="en-US" dirty="0" err="1"/>
              <a:t>en</a:t>
            </a:r>
            <a:r>
              <a:rPr lang="en-US" dirty="0"/>
              <a:t> </a:t>
            </a:r>
            <a:r>
              <a:rPr lang="en-US" dirty="0" err="1"/>
              <a:t>az</a:t>
            </a:r>
            <a:r>
              <a:rPr lang="en-US" dirty="0"/>
              <a:t> </a:t>
            </a:r>
            <a:r>
              <a:rPr lang="en-US" u="sng" dirty="0"/>
              <a:t>57 </a:t>
            </a:r>
            <a:r>
              <a:rPr lang="en-US" u="sng" dirty="0" err="1"/>
              <a:t>ülke</a:t>
            </a:r>
            <a:r>
              <a:rPr lang="en-US" u="sng" dirty="0"/>
              <a:t> </a:t>
            </a:r>
            <a:r>
              <a:rPr lang="en-US" u="sng" dirty="0" err="1"/>
              <a:t>etkilendi</a:t>
            </a:r>
            <a:r>
              <a:rPr lang="en-US" dirty="0"/>
              <a:t>. Rus </a:t>
            </a:r>
            <a:r>
              <a:rPr lang="en-US" dirty="0" err="1"/>
              <a:t>polisinin</a:t>
            </a:r>
            <a:r>
              <a:rPr lang="en-US" dirty="0"/>
              <a:t> </a:t>
            </a:r>
            <a:r>
              <a:rPr lang="en-US" dirty="0" err="1"/>
              <a:t>bilgisayarları</a:t>
            </a:r>
            <a:r>
              <a:rPr lang="en-US" dirty="0"/>
              <a:t> </a:t>
            </a:r>
            <a:r>
              <a:rPr lang="en-US" dirty="0" err="1"/>
              <a:t>kilitlendi</a:t>
            </a:r>
            <a:r>
              <a:rPr lang="en-US" dirty="0"/>
              <a:t>, </a:t>
            </a:r>
            <a:r>
              <a:rPr lang="en-US" dirty="0" err="1"/>
              <a:t>Avusturalya’da</a:t>
            </a:r>
            <a:r>
              <a:rPr lang="en-US" dirty="0"/>
              <a:t> </a:t>
            </a:r>
            <a:r>
              <a:rPr lang="en-US" dirty="0" err="1"/>
              <a:t>hız</a:t>
            </a:r>
            <a:r>
              <a:rPr lang="en-US" dirty="0"/>
              <a:t> </a:t>
            </a:r>
            <a:r>
              <a:rPr lang="en-US" dirty="0" err="1"/>
              <a:t>kameraları</a:t>
            </a:r>
            <a:r>
              <a:rPr lang="en-US" dirty="0"/>
              <a:t> </a:t>
            </a:r>
            <a:r>
              <a:rPr lang="en-US" dirty="0" err="1"/>
              <a:t>çalışmadı</a:t>
            </a:r>
            <a:r>
              <a:rPr lang="en-US" dirty="0"/>
              <a:t>. </a:t>
            </a:r>
            <a:r>
              <a:rPr lang="en-US" dirty="0" err="1"/>
              <a:t>Wannacry’ın</a:t>
            </a:r>
            <a:r>
              <a:rPr lang="en-US" dirty="0"/>
              <a:t> </a:t>
            </a:r>
            <a:r>
              <a:rPr lang="en-US" dirty="0" err="1"/>
              <a:t>türevi</a:t>
            </a:r>
            <a:r>
              <a:rPr lang="en-US" dirty="0"/>
              <a:t> </a:t>
            </a:r>
            <a:r>
              <a:rPr lang="en-US" dirty="0" err="1"/>
              <a:t>olan</a:t>
            </a:r>
            <a:r>
              <a:rPr lang="en-US" dirty="0"/>
              <a:t> Petya, </a:t>
            </a:r>
            <a:r>
              <a:rPr lang="en-US" dirty="0" err="1"/>
              <a:t>Ukrayna’da</a:t>
            </a:r>
            <a:r>
              <a:rPr lang="en-US" dirty="0"/>
              <a:t> </a:t>
            </a:r>
            <a:r>
              <a:rPr lang="en-US" dirty="0" err="1"/>
              <a:t>altyapı</a:t>
            </a:r>
            <a:r>
              <a:rPr lang="en-US" dirty="0"/>
              <a:t> </a:t>
            </a:r>
            <a:r>
              <a:rPr lang="en-US" dirty="0" err="1"/>
              <a:t>bakanlığını</a:t>
            </a:r>
            <a:r>
              <a:rPr lang="en-US" dirty="0"/>
              <a:t>, </a:t>
            </a:r>
            <a:r>
              <a:rPr lang="en-US" dirty="0" err="1"/>
              <a:t>posta</a:t>
            </a:r>
            <a:r>
              <a:rPr lang="en-US" dirty="0"/>
              <a:t> </a:t>
            </a:r>
            <a:r>
              <a:rPr lang="en-US" dirty="0" err="1"/>
              <a:t>hizmetlerini</a:t>
            </a:r>
            <a:r>
              <a:rPr lang="en-US" dirty="0"/>
              <a:t>, </a:t>
            </a:r>
            <a:r>
              <a:rPr lang="en-US" dirty="0" err="1"/>
              <a:t>büyük</a:t>
            </a:r>
            <a:r>
              <a:rPr lang="en-US" dirty="0"/>
              <a:t> </a:t>
            </a:r>
            <a:r>
              <a:rPr lang="en-US" dirty="0" err="1"/>
              <a:t>bir</a:t>
            </a:r>
            <a:r>
              <a:rPr lang="en-US" dirty="0"/>
              <a:t> </a:t>
            </a:r>
            <a:r>
              <a:rPr lang="en-US" dirty="0" err="1"/>
              <a:t>telefon</a:t>
            </a:r>
            <a:r>
              <a:rPr lang="en-US" dirty="0"/>
              <a:t> </a:t>
            </a:r>
            <a:r>
              <a:rPr lang="en-US" dirty="0" err="1"/>
              <a:t>şirketini</a:t>
            </a:r>
            <a:r>
              <a:rPr lang="en-US" dirty="0"/>
              <a:t> </a:t>
            </a:r>
            <a:r>
              <a:rPr lang="en-US" dirty="0" err="1"/>
              <a:t>ve</a:t>
            </a:r>
            <a:r>
              <a:rPr lang="en-US" dirty="0"/>
              <a:t> </a:t>
            </a:r>
            <a:r>
              <a:rPr lang="en-US" dirty="0" err="1"/>
              <a:t>çeşitli</a:t>
            </a:r>
            <a:r>
              <a:rPr lang="en-US" dirty="0"/>
              <a:t> </a:t>
            </a:r>
            <a:r>
              <a:rPr lang="en-US" dirty="0" err="1"/>
              <a:t>bankaları</a:t>
            </a:r>
            <a:r>
              <a:rPr lang="en-US" dirty="0"/>
              <a:t> </a:t>
            </a:r>
            <a:r>
              <a:rPr lang="en-US" dirty="0" err="1"/>
              <a:t>etkiledi</a:t>
            </a:r>
            <a:r>
              <a:rPr lang="en-US" dirty="0"/>
              <a:t>. Bu </a:t>
            </a:r>
            <a:r>
              <a:rPr lang="en-US" dirty="0" err="1"/>
              <a:t>yazılımların</a:t>
            </a:r>
            <a:r>
              <a:rPr lang="en-US" dirty="0"/>
              <a:t> </a:t>
            </a:r>
            <a:r>
              <a:rPr lang="en-US" dirty="0" err="1"/>
              <a:t>bir</a:t>
            </a:r>
            <a:r>
              <a:rPr lang="en-US" dirty="0"/>
              <a:t> </a:t>
            </a:r>
            <a:r>
              <a:rPr lang="en-US" dirty="0" err="1"/>
              <a:t>başka</a:t>
            </a:r>
            <a:r>
              <a:rPr lang="en-US" dirty="0"/>
              <a:t> </a:t>
            </a:r>
            <a:r>
              <a:rPr lang="en-US" dirty="0" err="1"/>
              <a:t>türevi</a:t>
            </a:r>
            <a:r>
              <a:rPr lang="en-US" dirty="0"/>
              <a:t> </a:t>
            </a:r>
            <a:r>
              <a:rPr lang="en-US" dirty="0" err="1"/>
              <a:t>olan</a:t>
            </a:r>
            <a:r>
              <a:rPr lang="en-US" dirty="0"/>
              <a:t> Bad Rabbit; </a:t>
            </a:r>
            <a:r>
              <a:rPr lang="en-US" dirty="0" err="1"/>
              <a:t>Rusya</a:t>
            </a:r>
            <a:r>
              <a:rPr lang="en-US" dirty="0"/>
              <a:t>, Türkiye, </a:t>
            </a:r>
            <a:r>
              <a:rPr lang="en-US" dirty="0" err="1"/>
              <a:t>Almanya</a:t>
            </a:r>
            <a:r>
              <a:rPr lang="en-US" dirty="0"/>
              <a:t> </a:t>
            </a:r>
            <a:r>
              <a:rPr lang="en-US" dirty="0" err="1"/>
              <a:t>ve</a:t>
            </a:r>
            <a:r>
              <a:rPr lang="en-US" dirty="0"/>
              <a:t> </a:t>
            </a:r>
            <a:r>
              <a:rPr lang="en-US" dirty="0" err="1"/>
              <a:t>Ukrayna’yı</a:t>
            </a:r>
            <a:r>
              <a:rPr lang="en-US" dirty="0"/>
              <a:t> </a:t>
            </a:r>
            <a:r>
              <a:rPr lang="en-US" dirty="0" err="1"/>
              <a:t>olumsuz</a:t>
            </a:r>
            <a:r>
              <a:rPr lang="en-US" dirty="0"/>
              <a:t> </a:t>
            </a:r>
            <a:r>
              <a:rPr lang="en-US" dirty="0" err="1"/>
              <a:t>etkiledi</a:t>
            </a:r>
            <a:r>
              <a:rPr lang="en-US" dirty="0"/>
              <a:t>.</a:t>
            </a:r>
          </a:p>
        </p:txBody>
      </p:sp>
    </p:spTree>
    <p:extLst>
      <p:ext uri="{BB962C8B-B14F-4D97-AF65-F5344CB8AC3E}">
        <p14:creationId xmlns:p14="http://schemas.microsoft.com/office/powerpoint/2010/main" val="23716497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A87F27-EFEA-7EF6-19FB-C5D803F35EB6}"/>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A36D3107-9C21-839E-38D8-50B8B17026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526B0C56-AEE8-FB4C-1483-AE009876AB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C18D3EA9-C94F-4A91-5C38-071AE7BF06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833E0C5C-7B9F-6E19-A6CA-D9F5353DE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D02A6B7C-5D4C-C9ED-2BF7-0D8FC701B3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1001674A-F85D-ABFA-B20A-1364F046E9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B66E6F47-9997-7860-2644-1CE3FEC4DE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1081619-F498-3943-5B83-C71D6E415908}"/>
              </a:ext>
            </a:extLst>
          </p:cNvPr>
          <p:cNvSpPr>
            <a:spLocks noGrp="1"/>
          </p:cNvSpPr>
          <p:nvPr>
            <p:ph type="title"/>
          </p:nvPr>
        </p:nvSpPr>
        <p:spPr>
          <a:xfrm>
            <a:off x="312527" y="1554682"/>
            <a:ext cx="3412762" cy="2071010"/>
          </a:xfrm>
        </p:spPr>
        <p:txBody>
          <a:bodyPr anchor="b">
            <a:normAutofit/>
          </a:bodyPr>
          <a:lstStyle/>
          <a:p>
            <a:pPr lvl="0"/>
            <a:r>
              <a:rPr lang="nb-NO" sz="3200" b="1" dirty="0">
                <a:solidFill>
                  <a:schemeClr val="bg1"/>
                </a:solidFill>
              </a:rPr>
              <a:t>“Bir Fidye Yazılımı Saldırısı” ve Çıkarılan Dersler - Önlemler</a:t>
            </a:r>
          </a:p>
        </p:txBody>
      </p:sp>
      <p:sp>
        <p:nvSpPr>
          <p:cNvPr id="10" name="Content Placeholder 9">
            <a:extLst>
              <a:ext uri="{FF2B5EF4-FFF2-40B4-BE49-F238E27FC236}">
                <a16:creationId xmlns:a16="http://schemas.microsoft.com/office/drawing/2014/main" id="{E165720D-5A7A-8863-3C73-4359F59DC452}"/>
              </a:ext>
            </a:extLst>
          </p:cNvPr>
          <p:cNvSpPr>
            <a:spLocks noGrp="1"/>
          </p:cNvSpPr>
          <p:nvPr>
            <p:ph idx="1"/>
          </p:nvPr>
        </p:nvSpPr>
        <p:spPr>
          <a:xfrm>
            <a:off x="4199455" y="740229"/>
            <a:ext cx="7992545" cy="6553948"/>
          </a:xfrm>
        </p:spPr>
        <p:txBody>
          <a:bodyPr>
            <a:normAutofit/>
          </a:bodyPr>
          <a:lstStyle/>
          <a:p>
            <a:pPr lvl="0"/>
            <a:r>
              <a:rPr lang="en-US" dirty="0"/>
              <a:t>E-</a:t>
            </a:r>
            <a:r>
              <a:rPr lang="en-US" dirty="0" err="1"/>
              <a:t>postalarla</a:t>
            </a:r>
            <a:r>
              <a:rPr lang="en-US" dirty="0"/>
              <a:t> </a:t>
            </a:r>
            <a:r>
              <a:rPr lang="en-US" dirty="0" err="1"/>
              <a:t>gelen</a:t>
            </a:r>
            <a:r>
              <a:rPr lang="en-US" dirty="0"/>
              <a:t> </a:t>
            </a:r>
            <a:r>
              <a:rPr lang="en-US" u="sng" dirty="0" err="1"/>
              <a:t>bağlantılar</a:t>
            </a:r>
            <a:r>
              <a:rPr lang="en-US" dirty="0" err="1"/>
              <a:t>ı</a:t>
            </a:r>
            <a:r>
              <a:rPr lang="en-US" dirty="0"/>
              <a:t> </a:t>
            </a:r>
            <a:r>
              <a:rPr lang="en-US" dirty="0" err="1"/>
              <a:t>doğrudan</a:t>
            </a:r>
            <a:r>
              <a:rPr lang="en-US" dirty="0"/>
              <a:t> </a:t>
            </a:r>
            <a:r>
              <a:rPr lang="en-US" dirty="0" err="1"/>
              <a:t>açmamak</a:t>
            </a:r>
            <a:endParaRPr lang="en-US" dirty="0"/>
          </a:p>
          <a:p>
            <a:pPr lvl="0"/>
            <a:r>
              <a:rPr lang="en-US" dirty="0" err="1"/>
              <a:t>Güvenilmeyen</a:t>
            </a:r>
            <a:r>
              <a:rPr lang="en-US" dirty="0"/>
              <a:t> </a:t>
            </a:r>
            <a:r>
              <a:rPr lang="en-US" dirty="0" err="1"/>
              <a:t>kaynaklardan</a:t>
            </a:r>
            <a:r>
              <a:rPr lang="en-US" dirty="0"/>
              <a:t> </a:t>
            </a:r>
            <a:r>
              <a:rPr lang="en-US" dirty="0" err="1"/>
              <a:t>dağıtımı</a:t>
            </a:r>
            <a:r>
              <a:rPr lang="en-US" dirty="0"/>
              <a:t> </a:t>
            </a:r>
            <a:r>
              <a:rPr lang="en-US" dirty="0" err="1"/>
              <a:t>yapılan</a:t>
            </a:r>
            <a:r>
              <a:rPr lang="en-US" dirty="0"/>
              <a:t> </a:t>
            </a:r>
            <a:r>
              <a:rPr lang="en-US" u="sng" dirty="0" err="1"/>
              <a:t>uygulamalar</a:t>
            </a:r>
            <a:r>
              <a:rPr lang="en-US" dirty="0" err="1"/>
              <a:t>ın</a:t>
            </a:r>
            <a:r>
              <a:rPr lang="en-US" dirty="0"/>
              <a:t> </a:t>
            </a:r>
            <a:r>
              <a:rPr lang="en-US" dirty="0" err="1"/>
              <a:t>kuruluşlarını</a:t>
            </a:r>
            <a:r>
              <a:rPr lang="en-US" dirty="0"/>
              <a:t> </a:t>
            </a:r>
            <a:r>
              <a:rPr lang="en-US" dirty="0" err="1"/>
              <a:t>yapmamak</a:t>
            </a:r>
            <a:endParaRPr lang="en-US" dirty="0"/>
          </a:p>
          <a:p>
            <a:pPr lvl="0"/>
            <a:r>
              <a:rPr lang="en-US" u="sng" dirty="0" err="1"/>
              <a:t>Yazılım</a:t>
            </a:r>
            <a:r>
              <a:rPr lang="en-US" u="sng" dirty="0"/>
              <a:t> </a:t>
            </a:r>
            <a:r>
              <a:rPr lang="en-US" u="sng" dirty="0" err="1"/>
              <a:t>sürümleri</a:t>
            </a:r>
            <a:r>
              <a:rPr lang="en-US" dirty="0" err="1"/>
              <a:t>ni</a:t>
            </a:r>
            <a:r>
              <a:rPr lang="en-US" dirty="0"/>
              <a:t> </a:t>
            </a:r>
            <a:r>
              <a:rPr lang="en-US" dirty="0" err="1"/>
              <a:t>güncel</a:t>
            </a:r>
            <a:r>
              <a:rPr lang="en-US" dirty="0"/>
              <a:t> </a:t>
            </a:r>
            <a:r>
              <a:rPr lang="en-US" dirty="0" err="1"/>
              <a:t>tutmak</a:t>
            </a:r>
            <a:endParaRPr lang="en-US" dirty="0"/>
          </a:p>
          <a:p>
            <a:pPr lvl="0"/>
            <a:r>
              <a:rPr lang="en-US" u="sng" dirty="0"/>
              <a:t>Yama </a:t>
            </a:r>
            <a:r>
              <a:rPr lang="en-US" u="sng" dirty="0" err="1"/>
              <a:t>yönetimi</a:t>
            </a:r>
            <a:r>
              <a:rPr lang="en-US" dirty="0"/>
              <a:t> </a:t>
            </a:r>
            <a:r>
              <a:rPr lang="en-US" dirty="0" err="1"/>
              <a:t>altyapısını</a:t>
            </a:r>
            <a:r>
              <a:rPr lang="en-US" dirty="0"/>
              <a:t> </a:t>
            </a:r>
            <a:r>
              <a:rPr lang="en-US" dirty="0" err="1"/>
              <a:t>oluşturmak</a:t>
            </a:r>
            <a:endParaRPr lang="en-US" dirty="0"/>
          </a:p>
          <a:p>
            <a:pPr lvl="0"/>
            <a:r>
              <a:rPr lang="en-US" dirty="0"/>
              <a:t>Yama </a:t>
            </a:r>
            <a:r>
              <a:rPr lang="en-US" dirty="0" err="1"/>
              <a:t>yönetim</a:t>
            </a:r>
            <a:r>
              <a:rPr lang="en-US" dirty="0"/>
              <a:t> </a:t>
            </a:r>
            <a:r>
              <a:rPr lang="en-US" dirty="0" err="1"/>
              <a:t>sürecini</a:t>
            </a:r>
            <a:r>
              <a:rPr lang="en-US" dirty="0"/>
              <a:t> </a:t>
            </a:r>
            <a:r>
              <a:rPr lang="en-US" dirty="0" err="1"/>
              <a:t>güçlü</a:t>
            </a:r>
            <a:r>
              <a:rPr lang="en-US" dirty="0"/>
              <a:t> </a:t>
            </a:r>
            <a:r>
              <a:rPr lang="en-US" dirty="0" err="1"/>
              <a:t>bir</a:t>
            </a:r>
            <a:r>
              <a:rPr lang="en-US" dirty="0"/>
              <a:t> </a:t>
            </a:r>
            <a:r>
              <a:rPr lang="en-US" dirty="0" err="1"/>
              <a:t>şekilde</a:t>
            </a:r>
            <a:r>
              <a:rPr lang="en-US" dirty="0"/>
              <a:t> </a:t>
            </a:r>
            <a:r>
              <a:rPr lang="en-US" u="sng" dirty="0" err="1"/>
              <a:t>uygulamak</a:t>
            </a:r>
            <a:endParaRPr lang="en-US" u="sng" dirty="0"/>
          </a:p>
          <a:p>
            <a:pPr lvl="0"/>
            <a:r>
              <a:rPr lang="en-US" dirty="0" err="1"/>
              <a:t>Ağdaki</a:t>
            </a:r>
            <a:r>
              <a:rPr lang="en-US" dirty="0"/>
              <a:t> </a:t>
            </a:r>
            <a:r>
              <a:rPr lang="en-US" u="sng" dirty="0" err="1"/>
              <a:t>olağandışı</a:t>
            </a:r>
            <a:r>
              <a:rPr lang="en-US" u="sng" dirty="0"/>
              <a:t> </a:t>
            </a:r>
            <a:r>
              <a:rPr lang="en-US" u="sng" dirty="0" err="1"/>
              <a:t>hareket</a:t>
            </a:r>
            <a:r>
              <a:rPr lang="en-US" dirty="0" err="1"/>
              <a:t>leri</a:t>
            </a:r>
            <a:r>
              <a:rPr lang="en-US" dirty="0"/>
              <a:t> </a:t>
            </a:r>
            <a:r>
              <a:rPr lang="en-US" dirty="0" err="1"/>
              <a:t>düzenli</a:t>
            </a:r>
            <a:r>
              <a:rPr lang="en-US" dirty="0"/>
              <a:t> </a:t>
            </a:r>
            <a:r>
              <a:rPr lang="en-US" dirty="0" err="1"/>
              <a:t>olarak</a:t>
            </a:r>
            <a:r>
              <a:rPr lang="en-US" dirty="0"/>
              <a:t> </a:t>
            </a:r>
            <a:r>
              <a:rPr lang="en-US" dirty="0" err="1"/>
              <a:t>gözlemlemek</a:t>
            </a:r>
            <a:endParaRPr lang="en-US" dirty="0"/>
          </a:p>
          <a:p>
            <a:pPr lvl="0"/>
            <a:r>
              <a:rPr lang="en-US" u="sng" dirty="0" err="1"/>
              <a:t>Kullanıcı</a:t>
            </a:r>
            <a:r>
              <a:rPr lang="en-US" u="sng" dirty="0"/>
              <a:t> </a:t>
            </a:r>
            <a:r>
              <a:rPr lang="en-US" u="sng" dirty="0" err="1"/>
              <a:t>yetkileri</a:t>
            </a:r>
            <a:r>
              <a:rPr lang="en-US" dirty="0" err="1"/>
              <a:t>ni</a:t>
            </a:r>
            <a:r>
              <a:rPr lang="en-US" dirty="0"/>
              <a:t> </a:t>
            </a:r>
            <a:r>
              <a:rPr lang="en-US" dirty="0" err="1"/>
              <a:t>düzenli</a:t>
            </a:r>
            <a:r>
              <a:rPr lang="en-US" dirty="0"/>
              <a:t> </a:t>
            </a:r>
            <a:r>
              <a:rPr lang="en-US" dirty="0" err="1"/>
              <a:t>olarak</a:t>
            </a:r>
            <a:r>
              <a:rPr lang="en-US" dirty="0"/>
              <a:t> </a:t>
            </a:r>
            <a:r>
              <a:rPr lang="en-US" dirty="0" err="1"/>
              <a:t>gözden</a:t>
            </a:r>
            <a:r>
              <a:rPr lang="en-US" dirty="0"/>
              <a:t> </a:t>
            </a:r>
            <a:r>
              <a:rPr lang="en-US" dirty="0" err="1"/>
              <a:t>geçirmek</a:t>
            </a:r>
            <a:endParaRPr lang="en-US" dirty="0"/>
          </a:p>
        </p:txBody>
      </p:sp>
    </p:spTree>
    <p:extLst>
      <p:ext uri="{BB962C8B-B14F-4D97-AF65-F5344CB8AC3E}">
        <p14:creationId xmlns:p14="http://schemas.microsoft.com/office/powerpoint/2010/main" val="225323074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E9C1AA-3BC3-6383-6B9C-E367163B5FFA}"/>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0307D934-54D4-C957-BAAC-5904DD17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B36E2897-06F8-89FF-FE56-8C13BDC144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6BA64923-5F9D-575E-5851-2189C92813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500B2DF9-E57C-FAA5-DA3F-7CC6BD67C0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E206C449-39FB-27C6-AA50-48FD811698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6FA88304-E45A-9045-6973-C9763939EB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CC077640-E841-ED3A-3E63-2E6D03A723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3E2A413-7356-CF9C-4CAA-DFEB8989058A}"/>
              </a:ext>
            </a:extLst>
          </p:cNvPr>
          <p:cNvSpPr>
            <a:spLocks noGrp="1"/>
          </p:cNvSpPr>
          <p:nvPr>
            <p:ph type="title"/>
          </p:nvPr>
        </p:nvSpPr>
        <p:spPr>
          <a:xfrm>
            <a:off x="312527" y="1554682"/>
            <a:ext cx="3412762" cy="2071010"/>
          </a:xfrm>
        </p:spPr>
        <p:txBody>
          <a:bodyPr anchor="b">
            <a:normAutofit/>
          </a:bodyPr>
          <a:lstStyle/>
          <a:p>
            <a:pPr lvl="0"/>
            <a:r>
              <a:rPr lang="nb-NO" sz="3200" b="1" dirty="0">
                <a:solidFill>
                  <a:schemeClr val="bg1"/>
                </a:solidFill>
              </a:rPr>
              <a:t>“Bir Tedarik Zinciri Saldırısı” ve Çıkarılan Dersler</a:t>
            </a:r>
          </a:p>
        </p:txBody>
      </p:sp>
      <p:sp>
        <p:nvSpPr>
          <p:cNvPr id="10" name="Content Placeholder 9">
            <a:extLst>
              <a:ext uri="{FF2B5EF4-FFF2-40B4-BE49-F238E27FC236}">
                <a16:creationId xmlns:a16="http://schemas.microsoft.com/office/drawing/2014/main" id="{327209CF-9B12-2608-AB24-CDA4241FD132}"/>
              </a:ext>
            </a:extLst>
          </p:cNvPr>
          <p:cNvSpPr>
            <a:spLocks noGrp="1"/>
          </p:cNvSpPr>
          <p:nvPr>
            <p:ph idx="1"/>
          </p:nvPr>
        </p:nvSpPr>
        <p:spPr>
          <a:xfrm>
            <a:off x="4199455" y="740229"/>
            <a:ext cx="7992545" cy="6553948"/>
          </a:xfrm>
        </p:spPr>
        <p:txBody>
          <a:bodyPr>
            <a:normAutofit/>
          </a:bodyPr>
          <a:lstStyle/>
          <a:p>
            <a:pPr lvl="0"/>
            <a:r>
              <a:rPr lang="en-US" dirty="0"/>
              <a:t>2020’nin </a:t>
            </a:r>
            <a:r>
              <a:rPr lang="en-US" dirty="0" err="1"/>
              <a:t>sonlarında</a:t>
            </a:r>
            <a:r>
              <a:rPr lang="en-US" dirty="0"/>
              <a:t> SolarWinds </a:t>
            </a:r>
            <a:r>
              <a:rPr lang="en-US" dirty="0" err="1"/>
              <a:t>ürünlerini</a:t>
            </a:r>
            <a:r>
              <a:rPr lang="en-US" dirty="0"/>
              <a:t> </a:t>
            </a:r>
            <a:r>
              <a:rPr lang="en-US" dirty="0" err="1"/>
              <a:t>kullanan</a:t>
            </a:r>
            <a:r>
              <a:rPr lang="en-US" dirty="0"/>
              <a:t> </a:t>
            </a:r>
            <a:r>
              <a:rPr lang="en-US" dirty="0" err="1"/>
              <a:t>ve</a:t>
            </a:r>
            <a:r>
              <a:rPr lang="en-US" dirty="0"/>
              <a:t> </a:t>
            </a:r>
            <a:r>
              <a:rPr lang="en-US" dirty="0" err="1"/>
              <a:t>güncel</a:t>
            </a:r>
            <a:r>
              <a:rPr lang="en-US" dirty="0"/>
              <a:t> </a:t>
            </a:r>
            <a:r>
              <a:rPr lang="en-US" dirty="0" err="1"/>
              <a:t>yamalarını</a:t>
            </a:r>
            <a:r>
              <a:rPr lang="en-US" dirty="0"/>
              <a:t> </a:t>
            </a:r>
            <a:r>
              <a:rPr lang="en-US" dirty="0" err="1"/>
              <a:t>indiren</a:t>
            </a:r>
            <a:r>
              <a:rPr lang="en-US" dirty="0"/>
              <a:t> </a:t>
            </a:r>
            <a:r>
              <a:rPr lang="en-US" dirty="0" err="1"/>
              <a:t>kuruluşlar</a:t>
            </a:r>
            <a:r>
              <a:rPr lang="en-US" dirty="0"/>
              <a:t> </a:t>
            </a:r>
            <a:r>
              <a:rPr lang="en-US" dirty="0" err="1"/>
              <a:t>farklı</a:t>
            </a:r>
            <a:r>
              <a:rPr lang="en-US" dirty="0"/>
              <a:t> </a:t>
            </a:r>
            <a:r>
              <a:rPr lang="en-US" dirty="0" err="1"/>
              <a:t>isimlerdeki</a:t>
            </a:r>
            <a:r>
              <a:rPr lang="en-US" dirty="0"/>
              <a:t> </a:t>
            </a:r>
            <a:r>
              <a:rPr lang="en-US" dirty="0" err="1"/>
              <a:t>benzer</a:t>
            </a:r>
            <a:r>
              <a:rPr lang="en-US" dirty="0"/>
              <a:t> </a:t>
            </a:r>
            <a:r>
              <a:rPr lang="en-US" dirty="0" err="1"/>
              <a:t>kötücül</a:t>
            </a:r>
            <a:r>
              <a:rPr lang="en-US" dirty="0"/>
              <a:t> </a:t>
            </a:r>
            <a:r>
              <a:rPr lang="en-US" dirty="0" err="1"/>
              <a:t>yazılımlarla</a:t>
            </a:r>
            <a:r>
              <a:rPr lang="en-US" dirty="0"/>
              <a:t> </a:t>
            </a:r>
            <a:r>
              <a:rPr lang="en-US" dirty="0" err="1"/>
              <a:t>karşılaştı</a:t>
            </a:r>
            <a:r>
              <a:rPr lang="en-US" dirty="0"/>
              <a:t>.</a:t>
            </a:r>
          </a:p>
          <a:p>
            <a:pPr lvl="0"/>
            <a:r>
              <a:rPr lang="en-US" dirty="0"/>
              <a:t>Sunburst, Sunspot, Teardrop, Raindrop, Supernova, </a:t>
            </a:r>
            <a:r>
              <a:rPr lang="en-US" dirty="0" err="1"/>
              <a:t>Cosmicgale</a:t>
            </a:r>
            <a:r>
              <a:rPr lang="en-US" dirty="0"/>
              <a:t> </a:t>
            </a:r>
            <a:r>
              <a:rPr lang="en-US" dirty="0" err="1"/>
              <a:t>bu</a:t>
            </a:r>
            <a:r>
              <a:rPr lang="en-US" dirty="0"/>
              <a:t> </a:t>
            </a:r>
            <a:r>
              <a:rPr lang="en-US" dirty="0" err="1"/>
              <a:t>adlardan</a:t>
            </a:r>
            <a:r>
              <a:rPr lang="en-US" dirty="0"/>
              <a:t> </a:t>
            </a:r>
            <a:r>
              <a:rPr lang="en-US" dirty="0" err="1"/>
              <a:t>bazılarıydı</a:t>
            </a:r>
            <a:r>
              <a:rPr lang="en-US" dirty="0"/>
              <a:t>. </a:t>
            </a:r>
          </a:p>
          <a:p>
            <a:pPr lvl="0"/>
            <a:r>
              <a:rPr lang="en-US" dirty="0" err="1"/>
              <a:t>Kötücül</a:t>
            </a:r>
            <a:r>
              <a:rPr lang="en-US" dirty="0"/>
              <a:t> </a:t>
            </a:r>
            <a:r>
              <a:rPr lang="en-US" dirty="0" err="1"/>
              <a:t>yazılım</a:t>
            </a:r>
            <a:r>
              <a:rPr lang="en-US" dirty="0"/>
              <a:t> </a:t>
            </a:r>
            <a:r>
              <a:rPr lang="en-US" dirty="0" err="1"/>
              <a:t>bulaştırılan</a:t>
            </a:r>
            <a:r>
              <a:rPr lang="en-US" dirty="0"/>
              <a:t> </a:t>
            </a:r>
            <a:r>
              <a:rPr lang="en-US" dirty="0" err="1"/>
              <a:t>güncelleme</a:t>
            </a:r>
            <a:r>
              <a:rPr lang="en-US" dirty="0"/>
              <a:t> </a:t>
            </a:r>
            <a:r>
              <a:rPr lang="en-US" dirty="0" err="1"/>
              <a:t>sunucusundan</a:t>
            </a:r>
            <a:r>
              <a:rPr lang="en-US" dirty="0"/>
              <a:t> </a:t>
            </a:r>
            <a:r>
              <a:rPr lang="en-US" dirty="0" err="1"/>
              <a:t>yama</a:t>
            </a:r>
            <a:r>
              <a:rPr lang="en-US" dirty="0"/>
              <a:t> </a:t>
            </a:r>
            <a:r>
              <a:rPr lang="en-US" dirty="0" err="1"/>
              <a:t>indirenler</a:t>
            </a:r>
            <a:r>
              <a:rPr lang="en-US" dirty="0"/>
              <a:t>, </a:t>
            </a:r>
            <a:r>
              <a:rPr lang="en-US" dirty="0" err="1"/>
              <a:t>gerçekte</a:t>
            </a:r>
            <a:r>
              <a:rPr lang="en-US" dirty="0"/>
              <a:t> </a:t>
            </a:r>
            <a:r>
              <a:rPr lang="en-US" dirty="0" err="1"/>
              <a:t>farkında</a:t>
            </a:r>
            <a:r>
              <a:rPr lang="en-US" dirty="0"/>
              <a:t> </a:t>
            </a:r>
            <a:r>
              <a:rPr lang="en-US" dirty="0" err="1"/>
              <a:t>olmadan</a:t>
            </a:r>
            <a:r>
              <a:rPr lang="en-US" dirty="0"/>
              <a:t> </a:t>
            </a:r>
            <a:r>
              <a:rPr lang="en-US" dirty="0" err="1"/>
              <a:t>arkakapı</a:t>
            </a:r>
            <a:r>
              <a:rPr lang="en-US" dirty="0"/>
              <a:t> (backdoor) </a:t>
            </a:r>
            <a:r>
              <a:rPr lang="en-US" dirty="0" err="1"/>
              <a:t>güncellemesi</a:t>
            </a:r>
            <a:r>
              <a:rPr lang="en-US" dirty="0"/>
              <a:t> </a:t>
            </a:r>
            <a:r>
              <a:rPr lang="en-US" dirty="0" err="1"/>
              <a:t>indirmiş</a:t>
            </a:r>
            <a:r>
              <a:rPr lang="en-US" dirty="0"/>
              <a:t> </a:t>
            </a:r>
            <a:r>
              <a:rPr lang="en-US" dirty="0" err="1"/>
              <a:t>oldular</a:t>
            </a:r>
            <a:r>
              <a:rPr lang="en-US" dirty="0"/>
              <a:t>.</a:t>
            </a:r>
          </a:p>
          <a:p>
            <a:pPr lvl="0"/>
            <a:r>
              <a:rPr lang="en-US" dirty="0" err="1"/>
              <a:t>Saldırıdan</a:t>
            </a:r>
            <a:r>
              <a:rPr lang="en-US" dirty="0"/>
              <a:t>, SolarWinds </a:t>
            </a:r>
            <a:r>
              <a:rPr lang="en-US" dirty="0" err="1"/>
              <a:t>firmasının</a:t>
            </a:r>
            <a:r>
              <a:rPr lang="en-US" dirty="0"/>
              <a:t> 18.000’e </a:t>
            </a:r>
            <a:r>
              <a:rPr lang="en-US" dirty="0" err="1"/>
              <a:t>yakın</a:t>
            </a:r>
            <a:r>
              <a:rPr lang="en-US" dirty="0"/>
              <a:t> </a:t>
            </a:r>
            <a:r>
              <a:rPr lang="en-US" dirty="0" err="1"/>
              <a:t>müşterisi</a:t>
            </a:r>
            <a:r>
              <a:rPr lang="en-US" dirty="0"/>
              <a:t> </a:t>
            </a:r>
            <a:r>
              <a:rPr lang="en-US" dirty="0" err="1"/>
              <a:t>etkilendi</a:t>
            </a:r>
            <a:r>
              <a:rPr lang="en-US" dirty="0"/>
              <a:t>.</a:t>
            </a:r>
          </a:p>
        </p:txBody>
      </p:sp>
      <p:pic>
        <p:nvPicPr>
          <p:cNvPr id="1028" name="Picture 4">
            <a:extLst>
              <a:ext uri="{FF2B5EF4-FFF2-40B4-BE49-F238E27FC236}">
                <a16:creationId xmlns:a16="http://schemas.microsoft.com/office/drawing/2014/main" id="{3EF94050-572D-A8B3-67AE-4469AADABC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094" y="3974103"/>
            <a:ext cx="2591929" cy="1457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7784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B910C3C-84D2-1D21-48EE-A9B67F784092}"/>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C1EB1520-02A9-4C48-E444-86CCD7A84E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280E8B38-F8F7-32F7-6690-2FFAF0DA9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E6727B2B-8BC0-08FA-9390-CDF9931750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85A70BD5-0704-FD9C-6B0A-E80FEFA9F8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466A5ABE-3222-648B-D090-BCA239E65B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08938A45-E5BA-47A5-8C69-3092235600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FFA9A554-866A-79B5-654E-8714D9D0F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1B15D97-6960-E9B2-8DB3-B4BECB3FACA0}"/>
              </a:ext>
            </a:extLst>
          </p:cNvPr>
          <p:cNvSpPr>
            <a:spLocks noGrp="1"/>
          </p:cNvSpPr>
          <p:nvPr>
            <p:ph type="title"/>
          </p:nvPr>
        </p:nvSpPr>
        <p:spPr>
          <a:xfrm>
            <a:off x="312527" y="1554682"/>
            <a:ext cx="3412762" cy="2071010"/>
          </a:xfrm>
        </p:spPr>
        <p:txBody>
          <a:bodyPr anchor="b">
            <a:normAutofit/>
          </a:bodyPr>
          <a:lstStyle/>
          <a:p>
            <a:pPr lvl="0"/>
            <a:r>
              <a:rPr lang="nb-NO" sz="3200" b="1" dirty="0">
                <a:solidFill>
                  <a:schemeClr val="bg1"/>
                </a:solidFill>
              </a:rPr>
              <a:t>“Bir Tedarik Zinciri Saldırısı” ve Çıkarılan Dersler</a:t>
            </a:r>
          </a:p>
        </p:txBody>
      </p:sp>
      <p:sp>
        <p:nvSpPr>
          <p:cNvPr id="10" name="Content Placeholder 9">
            <a:extLst>
              <a:ext uri="{FF2B5EF4-FFF2-40B4-BE49-F238E27FC236}">
                <a16:creationId xmlns:a16="http://schemas.microsoft.com/office/drawing/2014/main" id="{DEA4F4CC-978C-D6F6-542F-2DB1F1507EB5}"/>
              </a:ext>
            </a:extLst>
          </p:cNvPr>
          <p:cNvSpPr>
            <a:spLocks noGrp="1"/>
          </p:cNvSpPr>
          <p:nvPr>
            <p:ph idx="1"/>
          </p:nvPr>
        </p:nvSpPr>
        <p:spPr>
          <a:xfrm>
            <a:off x="4157895" y="1554682"/>
            <a:ext cx="7992545" cy="3331778"/>
          </a:xfrm>
        </p:spPr>
        <p:txBody>
          <a:bodyPr>
            <a:normAutofit/>
          </a:bodyPr>
          <a:lstStyle/>
          <a:p>
            <a:pPr lvl="0"/>
            <a:r>
              <a:rPr lang="en-US" dirty="0" err="1"/>
              <a:t>Kötücül</a:t>
            </a:r>
            <a:r>
              <a:rPr lang="en-US" dirty="0"/>
              <a:t> </a:t>
            </a:r>
            <a:r>
              <a:rPr lang="en-US" dirty="0" err="1"/>
              <a:t>yazılım</a:t>
            </a:r>
            <a:r>
              <a:rPr lang="en-US" dirty="0"/>
              <a:t> </a:t>
            </a:r>
            <a:r>
              <a:rPr lang="en-US" dirty="0" err="1"/>
              <a:t>karmaşıktı</a:t>
            </a:r>
            <a:r>
              <a:rPr lang="en-US" dirty="0"/>
              <a:t>; </a:t>
            </a:r>
            <a:r>
              <a:rPr lang="en-US" dirty="0" err="1"/>
              <a:t>iki</a:t>
            </a:r>
            <a:r>
              <a:rPr lang="en-US" dirty="0"/>
              <a:t> </a:t>
            </a:r>
            <a:r>
              <a:rPr lang="en-US" dirty="0" err="1"/>
              <a:t>hafta</a:t>
            </a:r>
            <a:r>
              <a:rPr lang="en-US" dirty="0"/>
              <a:t> </a:t>
            </a:r>
            <a:r>
              <a:rPr lang="en-US" dirty="0" err="1"/>
              <a:t>uykuda</a:t>
            </a:r>
            <a:r>
              <a:rPr lang="en-US" dirty="0"/>
              <a:t> </a:t>
            </a:r>
            <a:r>
              <a:rPr lang="en-US" dirty="0" err="1"/>
              <a:t>kalmış</a:t>
            </a:r>
            <a:r>
              <a:rPr lang="en-US" dirty="0"/>
              <a:t>, </a:t>
            </a:r>
            <a:r>
              <a:rPr lang="en-US" dirty="0" err="1"/>
              <a:t>bu</a:t>
            </a:r>
            <a:r>
              <a:rPr lang="en-US" dirty="0"/>
              <a:t> </a:t>
            </a:r>
            <a:r>
              <a:rPr lang="en-US" dirty="0" err="1"/>
              <a:t>tür</a:t>
            </a:r>
            <a:r>
              <a:rPr lang="en-US" dirty="0"/>
              <a:t> </a:t>
            </a:r>
            <a:r>
              <a:rPr lang="en-US" dirty="0" err="1"/>
              <a:t>saldırılara</a:t>
            </a:r>
            <a:r>
              <a:rPr lang="en-US" dirty="0"/>
              <a:t> </a:t>
            </a:r>
            <a:r>
              <a:rPr lang="en-US" dirty="0" err="1"/>
              <a:t>karşı</a:t>
            </a:r>
            <a:r>
              <a:rPr lang="en-US" dirty="0"/>
              <a:t> </a:t>
            </a:r>
            <a:r>
              <a:rPr lang="en-US" dirty="0" err="1"/>
              <a:t>kuruluşlarda</a:t>
            </a:r>
            <a:r>
              <a:rPr lang="en-US" dirty="0"/>
              <a:t> </a:t>
            </a:r>
            <a:r>
              <a:rPr lang="en-US" dirty="0" err="1"/>
              <a:t>konumlandırılan</a:t>
            </a:r>
            <a:r>
              <a:rPr lang="en-US" dirty="0"/>
              <a:t> </a:t>
            </a:r>
            <a:r>
              <a:rPr lang="en-US" dirty="0" err="1"/>
              <a:t>tehdit</a:t>
            </a:r>
            <a:r>
              <a:rPr lang="en-US" dirty="0"/>
              <a:t> </a:t>
            </a:r>
            <a:r>
              <a:rPr lang="en-US" dirty="0" err="1"/>
              <a:t>yalıtma</a:t>
            </a:r>
            <a:r>
              <a:rPr lang="en-US" dirty="0"/>
              <a:t> </a:t>
            </a:r>
            <a:r>
              <a:rPr lang="en-US" dirty="0" err="1"/>
              <a:t>aygıtlarına</a:t>
            </a:r>
            <a:r>
              <a:rPr lang="en-US" dirty="0"/>
              <a:t> (sandbox) </a:t>
            </a:r>
            <a:r>
              <a:rPr lang="en-US" dirty="0" err="1"/>
              <a:t>takılmamıştı</a:t>
            </a:r>
            <a:r>
              <a:rPr lang="en-US" dirty="0"/>
              <a:t>.</a:t>
            </a:r>
          </a:p>
          <a:p>
            <a:pPr lvl="0"/>
            <a:r>
              <a:rPr lang="en-US" dirty="0" err="1"/>
              <a:t>Hedef</a:t>
            </a:r>
            <a:r>
              <a:rPr lang="en-US" dirty="0"/>
              <a:t> </a:t>
            </a:r>
            <a:r>
              <a:rPr lang="en-US" dirty="0" err="1"/>
              <a:t>sunucuya</a:t>
            </a:r>
            <a:r>
              <a:rPr lang="en-US" dirty="0"/>
              <a:t> </a:t>
            </a:r>
            <a:r>
              <a:rPr lang="en-US" dirty="0" err="1"/>
              <a:t>bulaştıktan</a:t>
            </a:r>
            <a:r>
              <a:rPr lang="en-US" dirty="0"/>
              <a:t> belli </a:t>
            </a:r>
            <a:r>
              <a:rPr lang="en-US" dirty="0" err="1"/>
              <a:t>bir</a:t>
            </a:r>
            <a:r>
              <a:rPr lang="en-US" dirty="0"/>
              <a:t> </a:t>
            </a:r>
            <a:r>
              <a:rPr lang="en-US" dirty="0" err="1"/>
              <a:t>süre</a:t>
            </a:r>
            <a:r>
              <a:rPr lang="en-US" dirty="0"/>
              <a:t> </a:t>
            </a:r>
            <a:r>
              <a:rPr lang="en-US" dirty="0" err="1"/>
              <a:t>sonra</a:t>
            </a:r>
            <a:r>
              <a:rPr lang="en-US" dirty="0"/>
              <a:t> </a:t>
            </a:r>
            <a:r>
              <a:rPr lang="en-US" dirty="0" err="1"/>
              <a:t>komuta</a:t>
            </a:r>
            <a:r>
              <a:rPr lang="en-US" dirty="0"/>
              <a:t> </a:t>
            </a:r>
            <a:r>
              <a:rPr lang="en-US" dirty="0" err="1"/>
              <a:t>ve</a:t>
            </a:r>
            <a:r>
              <a:rPr lang="en-US" dirty="0"/>
              <a:t> </a:t>
            </a:r>
            <a:r>
              <a:rPr lang="en-US" dirty="0" err="1"/>
              <a:t>denetim</a:t>
            </a:r>
            <a:r>
              <a:rPr lang="en-US" dirty="0"/>
              <a:t> </a:t>
            </a:r>
            <a:r>
              <a:rPr lang="en-US" dirty="0" err="1"/>
              <a:t>merkezi</a:t>
            </a:r>
            <a:r>
              <a:rPr lang="en-US" dirty="0"/>
              <a:t> </a:t>
            </a:r>
            <a:r>
              <a:rPr lang="en-US" dirty="0" err="1"/>
              <a:t>ile</a:t>
            </a:r>
            <a:r>
              <a:rPr lang="en-US" dirty="0"/>
              <a:t> </a:t>
            </a:r>
            <a:r>
              <a:rPr lang="en-US" dirty="0" err="1"/>
              <a:t>bağlantı</a:t>
            </a:r>
            <a:r>
              <a:rPr lang="en-US" dirty="0"/>
              <a:t> </a:t>
            </a:r>
            <a:r>
              <a:rPr lang="en-US" dirty="0" err="1"/>
              <a:t>kuran</a:t>
            </a:r>
            <a:r>
              <a:rPr lang="en-US" dirty="0"/>
              <a:t> </a:t>
            </a:r>
            <a:r>
              <a:rPr lang="en-US" dirty="0" err="1"/>
              <a:t>yazılım</a:t>
            </a:r>
            <a:r>
              <a:rPr lang="en-US" dirty="0"/>
              <a:t>, </a:t>
            </a:r>
            <a:r>
              <a:rPr lang="en-US" dirty="0" err="1"/>
              <a:t>bulaştığı</a:t>
            </a:r>
            <a:r>
              <a:rPr lang="en-US" dirty="0"/>
              <a:t> </a:t>
            </a:r>
            <a:r>
              <a:rPr lang="en-US" dirty="0" err="1"/>
              <a:t>sistemdeki</a:t>
            </a:r>
            <a:r>
              <a:rPr lang="en-US" dirty="0"/>
              <a:t> </a:t>
            </a:r>
            <a:r>
              <a:rPr lang="en-US" dirty="0" err="1"/>
              <a:t>hesap</a:t>
            </a:r>
            <a:r>
              <a:rPr lang="en-US" dirty="0"/>
              <a:t> </a:t>
            </a:r>
            <a:r>
              <a:rPr lang="en-US" dirty="0" err="1"/>
              <a:t>bilgilerini</a:t>
            </a:r>
            <a:r>
              <a:rPr lang="en-US" dirty="0"/>
              <a:t> </a:t>
            </a:r>
            <a:r>
              <a:rPr lang="en-US" dirty="0" err="1"/>
              <a:t>toplamaya</a:t>
            </a:r>
            <a:r>
              <a:rPr lang="en-US" dirty="0"/>
              <a:t> </a:t>
            </a:r>
            <a:r>
              <a:rPr lang="en-US" dirty="0" err="1"/>
              <a:t>ve</a:t>
            </a:r>
            <a:r>
              <a:rPr lang="en-US" dirty="0"/>
              <a:t> </a:t>
            </a:r>
            <a:r>
              <a:rPr lang="en-US" dirty="0" err="1"/>
              <a:t>merkeze</a:t>
            </a:r>
            <a:r>
              <a:rPr lang="en-US" dirty="0"/>
              <a:t> </a:t>
            </a:r>
            <a:r>
              <a:rPr lang="en-US" dirty="0" err="1"/>
              <a:t>iletmeye</a:t>
            </a:r>
            <a:r>
              <a:rPr lang="en-US" dirty="0"/>
              <a:t> </a:t>
            </a:r>
            <a:r>
              <a:rPr lang="en-US" dirty="0" err="1"/>
              <a:t>başlayacaktı</a:t>
            </a:r>
            <a:r>
              <a:rPr lang="en-US" dirty="0"/>
              <a:t>.</a:t>
            </a:r>
          </a:p>
        </p:txBody>
      </p:sp>
      <p:pic>
        <p:nvPicPr>
          <p:cNvPr id="3" name="Picture 2">
            <a:extLst>
              <a:ext uri="{FF2B5EF4-FFF2-40B4-BE49-F238E27FC236}">
                <a16:creationId xmlns:a16="http://schemas.microsoft.com/office/drawing/2014/main" id="{B2509404-EE45-A2C8-F17C-408A990D56D0}"/>
              </a:ext>
            </a:extLst>
          </p:cNvPr>
          <p:cNvPicPr>
            <a:picLocks noChangeAspect="1"/>
          </p:cNvPicPr>
          <p:nvPr/>
        </p:nvPicPr>
        <p:blipFill>
          <a:blip r:embed="rId3"/>
          <a:stretch>
            <a:fillRect/>
          </a:stretch>
        </p:blipFill>
        <p:spPr>
          <a:xfrm>
            <a:off x="1051052" y="5987614"/>
            <a:ext cx="1664352" cy="499915"/>
          </a:xfrm>
          <a:prstGeom prst="rect">
            <a:avLst/>
          </a:prstGeom>
        </p:spPr>
      </p:pic>
      <p:pic>
        <p:nvPicPr>
          <p:cNvPr id="2050" name="Picture 2">
            <a:extLst>
              <a:ext uri="{FF2B5EF4-FFF2-40B4-BE49-F238E27FC236}">
                <a16:creationId xmlns:a16="http://schemas.microsoft.com/office/drawing/2014/main" id="{DC0B6C19-770D-0BDC-FA30-1CE22131F2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479" y="4306411"/>
            <a:ext cx="2703498" cy="993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96602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1D34F6-82E3-1854-6592-51D55DD385ED}"/>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C199C1F5-58C2-0DFE-782E-1E1A13626D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6B32706C-F1A8-D4DF-F1A3-543A2D1B05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0AD87AB9-3A3A-5C29-089F-2F933C5A50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BA2AD623-BB3F-C3CF-6BC0-3A4B7321D0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8ACA6A84-9ABD-2262-4072-45AC47774F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A24BAAC6-D1D0-442B-EF89-93C8C6058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8CC0B1E2-DFC9-CF08-C32F-D508A44986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3F8A39-8F85-9B32-ABF6-21DD8DD1632C}"/>
              </a:ext>
            </a:extLst>
          </p:cNvPr>
          <p:cNvSpPr>
            <a:spLocks noGrp="1"/>
          </p:cNvSpPr>
          <p:nvPr>
            <p:ph type="title"/>
          </p:nvPr>
        </p:nvSpPr>
        <p:spPr>
          <a:xfrm>
            <a:off x="312527" y="1554682"/>
            <a:ext cx="3412762" cy="2071010"/>
          </a:xfrm>
        </p:spPr>
        <p:txBody>
          <a:bodyPr anchor="b">
            <a:normAutofit/>
          </a:bodyPr>
          <a:lstStyle/>
          <a:p>
            <a:pPr lvl="0"/>
            <a:r>
              <a:rPr lang="nb-NO" sz="3200" b="1" dirty="0">
                <a:solidFill>
                  <a:schemeClr val="bg1"/>
                </a:solidFill>
              </a:rPr>
              <a:t>“Bir Tedarik Zinciri Saldırısı” ve Çıkarılan Dersler - Önlemler</a:t>
            </a:r>
          </a:p>
        </p:txBody>
      </p:sp>
      <p:sp>
        <p:nvSpPr>
          <p:cNvPr id="10" name="Content Placeholder 9">
            <a:extLst>
              <a:ext uri="{FF2B5EF4-FFF2-40B4-BE49-F238E27FC236}">
                <a16:creationId xmlns:a16="http://schemas.microsoft.com/office/drawing/2014/main" id="{FD13B7CD-3CBD-711F-05DB-CE1268936663}"/>
              </a:ext>
            </a:extLst>
          </p:cNvPr>
          <p:cNvSpPr>
            <a:spLocks noGrp="1"/>
          </p:cNvSpPr>
          <p:nvPr>
            <p:ph idx="1"/>
          </p:nvPr>
        </p:nvSpPr>
        <p:spPr>
          <a:xfrm>
            <a:off x="4196407" y="162164"/>
            <a:ext cx="7992545" cy="6553948"/>
          </a:xfrm>
        </p:spPr>
        <p:txBody>
          <a:bodyPr>
            <a:normAutofit fontScale="92500" lnSpcReduction="10000"/>
          </a:bodyPr>
          <a:lstStyle/>
          <a:p>
            <a:pPr lvl="0"/>
            <a:r>
              <a:rPr lang="en-US" dirty="0" err="1"/>
              <a:t>Kolay</a:t>
            </a:r>
            <a:r>
              <a:rPr lang="en-US" dirty="0"/>
              <a:t> </a:t>
            </a:r>
            <a:r>
              <a:rPr lang="en-US" dirty="0" err="1"/>
              <a:t>tahmin</a:t>
            </a:r>
            <a:r>
              <a:rPr lang="en-US" dirty="0"/>
              <a:t> </a:t>
            </a:r>
            <a:r>
              <a:rPr lang="en-US" dirty="0" err="1"/>
              <a:t>edilebilecek</a:t>
            </a:r>
            <a:r>
              <a:rPr lang="en-US" dirty="0"/>
              <a:t> </a:t>
            </a:r>
            <a:r>
              <a:rPr lang="en-US" u="sng" dirty="0" err="1"/>
              <a:t>parola</a:t>
            </a:r>
            <a:r>
              <a:rPr lang="en-US" dirty="0" err="1"/>
              <a:t>ları</a:t>
            </a:r>
            <a:r>
              <a:rPr lang="en-US" dirty="0"/>
              <a:t> </a:t>
            </a:r>
            <a:r>
              <a:rPr lang="en-US" dirty="0" err="1"/>
              <a:t>kullanmamak</a:t>
            </a:r>
            <a:endParaRPr lang="en-US" dirty="0"/>
          </a:p>
          <a:p>
            <a:pPr lvl="0"/>
            <a:r>
              <a:rPr lang="en-US" dirty="0" err="1"/>
              <a:t>Parolaları</a:t>
            </a:r>
            <a:r>
              <a:rPr lang="en-US" dirty="0"/>
              <a:t> </a:t>
            </a:r>
            <a:r>
              <a:rPr lang="en-US" u="sng" dirty="0" err="1"/>
              <a:t>sık</a:t>
            </a:r>
            <a:r>
              <a:rPr lang="en-US" u="sng" dirty="0"/>
              <a:t> </a:t>
            </a:r>
            <a:r>
              <a:rPr lang="en-US" u="sng" dirty="0" err="1"/>
              <a:t>ve</a:t>
            </a:r>
            <a:r>
              <a:rPr lang="en-US" u="sng" dirty="0"/>
              <a:t> </a:t>
            </a:r>
            <a:r>
              <a:rPr lang="en-US" u="sng" dirty="0" err="1"/>
              <a:t>düzenli</a:t>
            </a:r>
            <a:r>
              <a:rPr lang="en-US" u="sng" dirty="0"/>
              <a:t> </a:t>
            </a:r>
            <a:r>
              <a:rPr lang="en-US" u="sng" dirty="0" err="1"/>
              <a:t>olarak</a:t>
            </a:r>
            <a:r>
              <a:rPr lang="en-US" u="sng" dirty="0"/>
              <a:t> </a:t>
            </a:r>
            <a:r>
              <a:rPr lang="en-US" u="sng" dirty="0" err="1"/>
              <a:t>değiştir</a:t>
            </a:r>
            <a:r>
              <a:rPr lang="en-US" dirty="0" err="1"/>
              <a:t>mek</a:t>
            </a:r>
            <a:r>
              <a:rPr lang="en-US" dirty="0"/>
              <a:t> (Bunun </a:t>
            </a:r>
            <a:r>
              <a:rPr lang="en-US" dirty="0" err="1"/>
              <a:t>için</a:t>
            </a:r>
            <a:r>
              <a:rPr lang="en-US" dirty="0"/>
              <a:t> </a:t>
            </a:r>
            <a:r>
              <a:rPr lang="en-US" dirty="0" err="1"/>
              <a:t>parola</a:t>
            </a:r>
            <a:r>
              <a:rPr lang="en-US" dirty="0"/>
              <a:t> </a:t>
            </a:r>
            <a:r>
              <a:rPr lang="en-US" dirty="0" err="1"/>
              <a:t>yönetim</a:t>
            </a:r>
            <a:r>
              <a:rPr lang="en-US" dirty="0"/>
              <a:t> </a:t>
            </a:r>
            <a:r>
              <a:rPr lang="en-US" dirty="0" err="1"/>
              <a:t>yazılımları</a:t>
            </a:r>
            <a:r>
              <a:rPr lang="en-US" dirty="0"/>
              <a:t> </a:t>
            </a:r>
            <a:r>
              <a:rPr lang="en-US" dirty="0" err="1"/>
              <a:t>kullanılabilir</a:t>
            </a:r>
            <a:r>
              <a:rPr lang="en-US" dirty="0"/>
              <a:t>.)</a:t>
            </a:r>
          </a:p>
          <a:p>
            <a:pPr lvl="0"/>
            <a:r>
              <a:rPr lang="en-US" dirty="0" err="1"/>
              <a:t>Parolaları</a:t>
            </a:r>
            <a:r>
              <a:rPr lang="en-US" dirty="0"/>
              <a:t>, </a:t>
            </a:r>
            <a:r>
              <a:rPr lang="en-US" u="sng" dirty="0" err="1"/>
              <a:t>süre</a:t>
            </a:r>
            <a:r>
              <a:rPr lang="en-US" dirty="0" err="1"/>
              <a:t>leri</a:t>
            </a:r>
            <a:r>
              <a:rPr lang="en-US" dirty="0"/>
              <a:t> </a:t>
            </a:r>
            <a:r>
              <a:rPr lang="en-US" dirty="0" err="1"/>
              <a:t>hiç</a:t>
            </a:r>
            <a:r>
              <a:rPr lang="en-US" dirty="0"/>
              <a:t> </a:t>
            </a:r>
            <a:r>
              <a:rPr lang="en-US" dirty="0" err="1"/>
              <a:t>dolmayacak</a:t>
            </a:r>
            <a:r>
              <a:rPr lang="en-US" dirty="0"/>
              <a:t> </a:t>
            </a:r>
            <a:r>
              <a:rPr lang="en-US" dirty="0" err="1"/>
              <a:t>şekilde</a:t>
            </a:r>
            <a:r>
              <a:rPr lang="en-US" dirty="0"/>
              <a:t> </a:t>
            </a:r>
            <a:r>
              <a:rPr lang="en-US" dirty="0" err="1"/>
              <a:t>tanımlamamak</a:t>
            </a:r>
            <a:endParaRPr lang="en-US" dirty="0"/>
          </a:p>
          <a:p>
            <a:pPr lvl="0"/>
            <a:r>
              <a:rPr lang="en-US" dirty="0" err="1"/>
              <a:t>Parolaları</a:t>
            </a:r>
            <a:r>
              <a:rPr lang="en-US" dirty="0"/>
              <a:t> </a:t>
            </a:r>
            <a:r>
              <a:rPr lang="en-US" dirty="0" err="1"/>
              <a:t>başkalarıyla</a:t>
            </a:r>
            <a:r>
              <a:rPr lang="en-US" dirty="0"/>
              <a:t> </a:t>
            </a:r>
            <a:r>
              <a:rPr lang="en-US" u="sng" dirty="0" err="1"/>
              <a:t>paylaşma</a:t>
            </a:r>
            <a:r>
              <a:rPr lang="en-US" dirty="0" err="1"/>
              <a:t>mak</a:t>
            </a:r>
            <a:endParaRPr lang="en-US" dirty="0"/>
          </a:p>
          <a:p>
            <a:pPr lvl="0"/>
            <a:r>
              <a:rPr lang="en-US" dirty="0" err="1"/>
              <a:t>Yazılım</a:t>
            </a:r>
            <a:r>
              <a:rPr lang="en-US" dirty="0"/>
              <a:t> </a:t>
            </a:r>
            <a:r>
              <a:rPr lang="en-US" dirty="0" err="1"/>
              <a:t>ve</a:t>
            </a:r>
            <a:r>
              <a:rPr lang="en-US" dirty="0"/>
              <a:t> </a:t>
            </a:r>
            <a:r>
              <a:rPr lang="en-US" dirty="0" err="1"/>
              <a:t>donanımlarla</a:t>
            </a:r>
            <a:r>
              <a:rPr lang="en-US" dirty="0"/>
              <a:t> </a:t>
            </a:r>
            <a:r>
              <a:rPr lang="en-US" dirty="0" err="1"/>
              <a:t>gelen</a:t>
            </a:r>
            <a:r>
              <a:rPr lang="en-US" dirty="0"/>
              <a:t> </a:t>
            </a:r>
            <a:r>
              <a:rPr lang="en-US" dirty="0" err="1"/>
              <a:t>parolaları</a:t>
            </a:r>
            <a:r>
              <a:rPr lang="en-US" dirty="0"/>
              <a:t> </a:t>
            </a:r>
            <a:r>
              <a:rPr lang="en-US" u="sng" dirty="0" err="1"/>
              <a:t>değiştir</a:t>
            </a:r>
            <a:r>
              <a:rPr lang="en-US" dirty="0" err="1"/>
              <a:t>mek</a:t>
            </a:r>
            <a:endParaRPr lang="en-US" dirty="0"/>
          </a:p>
          <a:p>
            <a:pPr lvl="0"/>
            <a:r>
              <a:rPr lang="en-US" dirty="0"/>
              <a:t>Bir </a:t>
            </a:r>
            <a:r>
              <a:rPr lang="en-US" dirty="0" err="1"/>
              <a:t>güvenlik</a:t>
            </a:r>
            <a:r>
              <a:rPr lang="en-US" dirty="0"/>
              <a:t> </a:t>
            </a:r>
            <a:r>
              <a:rPr lang="en-US" dirty="0" err="1"/>
              <a:t>doğrulamasıyla</a:t>
            </a:r>
            <a:r>
              <a:rPr lang="en-US" dirty="0"/>
              <a:t> </a:t>
            </a:r>
            <a:r>
              <a:rPr lang="en-US" dirty="0" err="1"/>
              <a:t>yetinmeyip</a:t>
            </a:r>
            <a:r>
              <a:rPr lang="en-US" dirty="0"/>
              <a:t>, </a:t>
            </a:r>
            <a:r>
              <a:rPr lang="en-US" u="sng" dirty="0" err="1"/>
              <a:t>iki</a:t>
            </a:r>
            <a:r>
              <a:rPr lang="en-US" u="sng" dirty="0"/>
              <a:t> </a:t>
            </a:r>
            <a:r>
              <a:rPr lang="en-US" u="sng" dirty="0" err="1"/>
              <a:t>aşamalı</a:t>
            </a:r>
            <a:r>
              <a:rPr lang="en-US" u="sng" dirty="0"/>
              <a:t> (/</a:t>
            </a:r>
            <a:r>
              <a:rPr lang="en-US" u="sng" dirty="0" err="1"/>
              <a:t>çoklu</a:t>
            </a:r>
            <a:r>
              <a:rPr lang="en-US" u="sng" dirty="0"/>
              <a:t>)</a:t>
            </a:r>
            <a:r>
              <a:rPr lang="en-US" dirty="0"/>
              <a:t> </a:t>
            </a:r>
            <a:r>
              <a:rPr lang="en-US" dirty="0" err="1"/>
              <a:t>kimlik</a:t>
            </a:r>
            <a:r>
              <a:rPr lang="en-US" dirty="0"/>
              <a:t> </a:t>
            </a:r>
            <a:r>
              <a:rPr lang="en-US" dirty="0" err="1"/>
              <a:t>doğrulama</a:t>
            </a:r>
            <a:r>
              <a:rPr lang="en-US" dirty="0"/>
              <a:t> </a:t>
            </a:r>
            <a:r>
              <a:rPr lang="en-US" dirty="0" err="1"/>
              <a:t>yöntemlerini</a:t>
            </a:r>
            <a:r>
              <a:rPr lang="en-US" dirty="0"/>
              <a:t> </a:t>
            </a:r>
            <a:r>
              <a:rPr lang="en-US" dirty="0" err="1"/>
              <a:t>kullanmak</a:t>
            </a:r>
            <a:r>
              <a:rPr lang="en-US" dirty="0"/>
              <a:t> (Bunun </a:t>
            </a:r>
            <a:r>
              <a:rPr lang="en-US" dirty="0" err="1"/>
              <a:t>için</a:t>
            </a:r>
            <a:r>
              <a:rPr lang="en-US" dirty="0"/>
              <a:t> </a:t>
            </a:r>
            <a:r>
              <a:rPr lang="en-US" dirty="0" err="1"/>
              <a:t>tek</a:t>
            </a:r>
            <a:r>
              <a:rPr lang="en-US" dirty="0"/>
              <a:t> </a:t>
            </a:r>
            <a:r>
              <a:rPr lang="en-US" dirty="0" err="1"/>
              <a:t>seferlik</a:t>
            </a:r>
            <a:r>
              <a:rPr lang="en-US" dirty="0"/>
              <a:t> </a:t>
            </a:r>
            <a:r>
              <a:rPr lang="en-US" dirty="0" err="1"/>
              <a:t>parola</a:t>
            </a:r>
            <a:r>
              <a:rPr lang="en-US" dirty="0"/>
              <a:t> (OTP) </a:t>
            </a:r>
            <a:r>
              <a:rPr lang="en-US" dirty="0" err="1"/>
              <a:t>ya</a:t>
            </a:r>
            <a:r>
              <a:rPr lang="en-US" dirty="0"/>
              <a:t> da </a:t>
            </a:r>
            <a:r>
              <a:rPr lang="en-US" dirty="0" err="1"/>
              <a:t>biyometrik</a:t>
            </a:r>
            <a:r>
              <a:rPr lang="en-US" dirty="0"/>
              <a:t> </a:t>
            </a:r>
            <a:r>
              <a:rPr lang="en-US" dirty="0" err="1"/>
              <a:t>araçlar</a:t>
            </a:r>
            <a:r>
              <a:rPr lang="en-US" dirty="0"/>
              <a:t>; </a:t>
            </a:r>
            <a:r>
              <a:rPr lang="en-US" dirty="0" err="1"/>
              <a:t>parmak</a:t>
            </a:r>
            <a:r>
              <a:rPr lang="en-US" dirty="0"/>
              <a:t> </a:t>
            </a:r>
            <a:r>
              <a:rPr lang="en-US" dirty="0" err="1"/>
              <a:t>izi</a:t>
            </a:r>
            <a:r>
              <a:rPr lang="en-US" dirty="0"/>
              <a:t>, iris </a:t>
            </a:r>
            <a:r>
              <a:rPr lang="en-US" dirty="0" err="1"/>
              <a:t>tarama</a:t>
            </a:r>
            <a:r>
              <a:rPr lang="en-US" dirty="0"/>
              <a:t> </a:t>
            </a:r>
            <a:r>
              <a:rPr lang="en-US" dirty="0" err="1"/>
              <a:t>gibi</a:t>
            </a:r>
            <a:r>
              <a:rPr lang="en-US" dirty="0"/>
              <a:t> </a:t>
            </a:r>
            <a:r>
              <a:rPr lang="en-US" dirty="0" err="1"/>
              <a:t>yöntemler</a:t>
            </a:r>
            <a:r>
              <a:rPr lang="en-US" dirty="0"/>
              <a:t> </a:t>
            </a:r>
            <a:r>
              <a:rPr lang="en-US" dirty="0" err="1"/>
              <a:t>kullanılabilir</a:t>
            </a:r>
            <a:r>
              <a:rPr lang="en-US" dirty="0"/>
              <a:t>.)</a:t>
            </a:r>
          </a:p>
          <a:p>
            <a:pPr lvl="0"/>
            <a:r>
              <a:rPr lang="en-US" dirty="0" err="1"/>
              <a:t>Ağdaki</a:t>
            </a:r>
            <a:r>
              <a:rPr lang="en-US" dirty="0"/>
              <a:t> </a:t>
            </a:r>
            <a:r>
              <a:rPr lang="en-US" u="sng" dirty="0" err="1"/>
              <a:t>olağandışı</a:t>
            </a:r>
            <a:r>
              <a:rPr lang="en-US" u="sng" dirty="0"/>
              <a:t> </a:t>
            </a:r>
            <a:r>
              <a:rPr lang="en-US" u="sng" dirty="0" err="1"/>
              <a:t>hareketler</a:t>
            </a:r>
            <a:r>
              <a:rPr lang="en-US" dirty="0" err="1"/>
              <a:t>i</a:t>
            </a:r>
            <a:r>
              <a:rPr lang="en-US" dirty="0"/>
              <a:t> </a:t>
            </a:r>
            <a:r>
              <a:rPr lang="en-US" dirty="0" err="1"/>
              <a:t>düzenli</a:t>
            </a:r>
            <a:r>
              <a:rPr lang="en-US" dirty="0"/>
              <a:t> </a:t>
            </a:r>
            <a:r>
              <a:rPr lang="en-US" dirty="0" err="1"/>
              <a:t>olarak</a:t>
            </a:r>
            <a:r>
              <a:rPr lang="en-US" dirty="0"/>
              <a:t> </a:t>
            </a:r>
            <a:r>
              <a:rPr lang="en-US" dirty="0" err="1"/>
              <a:t>gözlemlemek</a:t>
            </a:r>
            <a:r>
              <a:rPr lang="en-US" dirty="0"/>
              <a:t>, </a:t>
            </a:r>
            <a:r>
              <a:rPr lang="en-US" dirty="0" err="1"/>
              <a:t>raporlamak</a:t>
            </a:r>
            <a:r>
              <a:rPr lang="en-US" dirty="0"/>
              <a:t>, </a:t>
            </a:r>
            <a:r>
              <a:rPr lang="en-US" dirty="0" err="1"/>
              <a:t>değerlendirmek</a:t>
            </a:r>
            <a:endParaRPr lang="en-US" dirty="0"/>
          </a:p>
          <a:p>
            <a:pPr lvl="0"/>
            <a:r>
              <a:rPr lang="en-US" dirty="0" err="1"/>
              <a:t>Kullanıcı</a:t>
            </a:r>
            <a:r>
              <a:rPr lang="en-US" dirty="0"/>
              <a:t> </a:t>
            </a:r>
            <a:r>
              <a:rPr lang="en-US" dirty="0" err="1"/>
              <a:t>yetkilerini</a:t>
            </a:r>
            <a:r>
              <a:rPr lang="en-US" dirty="0"/>
              <a:t> </a:t>
            </a:r>
            <a:r>
              <a:rPr lang="en-US" dirty="0" err="1"/>
              <a:t>düzenli</a:t>
            </a:r>
            <a:r>
              <a:rPr lang="en-US" dirty="0"/>
              <a:t> </a:t>
            </a:r>
            <a:r>
              <a:rPr lang="en-US" dirty="0" err="1"/>
              <a:t>olarak</a:t>
            </a:r>
            <a:r>
              <a:rPr lang="en-US" dirty="0"/>
              <a:t> </a:t>
            </a:r>
            <a:r>
              <a:rPr lang="en-US" u="sng" dirty="0" err="1"/>
              <a:t>gözden</a:t>
            </a:r>
            <a:r>
              <a:rPr lang="en-US" u="sng" dirty="0"/>
              <a:t> </a:t>
            </a:r>
            <a:r>
              <a:rPr lang="en-US" u="sng" dirty="0" err="1"/>
              <a:t>geçir</a:t>
            </a:r>
            <a:r>
              <a:rPr lang="en-US" dirty="0" err="1"/>
              <a:t>mek</a:t>
            </a:r>
            <a:endParaRPr lang="en-US" dirty="0"/>
          </a:p>
          <a:p>
            <a:pPr lvl="0"/>
            <a:r>
              <a:rPr lang="en-US" u="sng" dirty="0"/>
              <a:t>Siber </a:t>
            </a:r>
            <a:r>
              <a:rPr lang="en-US" u="sng" dirty="0" err="1"/>
              <a:t>istihbarat</a:t>
            </a:r>
            <a:r>
              <a:rPr lang="en-US" dirty="0"/>
              <a:t> </a:t>
            </a:r>
            <a:r>
              <a:rPr lang="en-US" dirty="0" err="1"/>
              <a:t>olanaklarından</a:t>
            </a:r>
            <a:r>
              <a:rPr lang="en-US" dirty="0"/>
              <a:t> </a:t>
            </a:r>
            <a:r>
              <a:rPr lang="en-US" dirty="0" err="1"/>
              <a:t>yararlanmak</a:t>
            </a:r>
            <a:endParaRPr lang="en-US" dirty="0"/>
          </a:p>
        </p:txBody>
      </p:sp>
      <p:pic>
        <p:nvPicPr>
          <p:cNvPr id="3" name="Picture 2">
            <a:extLst>
              <a:ext uri="{FF2B5EF4-FFF2-40B4-BE49-F238E27FC236}">
                <a16:creationId xmlns:a16="http://schemas.microsoft.com/office/drawing/2014/main" id="{DBD9C344-A765-FC87-8AC8-A1AA53A82C0C}"/>
              </a:ext>
            </a:extLst>
          </p:cNvPr>
          <p:cNvPicPr>
            <a:picLocks noChangeAspect="1"/>
          </p:cNvPicPr>
          <p:nvPr/>
        </p:nvPicPr>
        <p:blipFill>
          <a:blip r:embed="rId3"/>
          <a:stretch>
            <a:fillRect/>
          </a:stretch>
        </p:blipFill>
        <p:spPr>
          <a:xfrm>
            <a:off x="1061939" y="6087372"/>
            <a:ext cx="1664352" cy="499915"/>
          </a:xfrm>
          <a:prstGeom prst="rect">
            <a:avLst/>
          </a:prstGeom>
        </p:spPr>
      </p:pic>
    </p:spTree>
    <p:extLst>
      <p:ext uri="{BB962C8B-B14F-4D97-AF65-F5344CB8AC3E}">
        <p14:creationId xmlns:p14="http://schemas.microsoft.com/office/powerpoint/2010/main" val="325403399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B708B-25F8-AA1C-AE23-8BA0B2EC9C24}"/>
            </a:ext>
          </a:extLst>
        </p:cNvPr>
        <p:cNvGrpSpPr/>
        <p:nvPr/>
      </p:nvGrpSpPr>
      <p:grpSpPr>
        <a:xfrm>
          <a:off x="0" y="0"/>
          <a:ext cx="0" cy="0"/>
          <a:chOff x="0" y="0"/>
          <a:chExt cx="0" cy="0"/>
        </a:xfrm>
      </p:grpSpPr>
      <p:pic>
        <p:nvPicPr>
          <p:cNvPr id="4" name="Picture 3" descr="Ekranda bilgisayar betiği">
            <a:extLst>
              <a:ext uri="{FF2B5EF4-FFF2-40B4-BE49-F238E27FC236}">
                <a16:creationId xmlns:a16="http://schemas.microsoft.com/office/drawing/2014/main" id="{C42B50E8-9BEF-8B86-83BA-B3AECA2663FF}"/>
              </a:ext>
            </a:extLst>
          </p:cNvPr>
          <p:cNvPicPr>
            <a:picLocks noChangeAspect="1"/>
          </p:cNvPicPr>
          <p:nvPr/>
        </p:nvPicPr>
        <p:blipFill rotWithShape="1">
          <a:blip r:embed="rId2"/>
          <a:srcRect t="7519" b="8227"/>
          <a:stretch>
            <a:fillRect/>
          </a:stretch>
        </p:blipFill>
        <p:spPr>
          <a:xfrm>
            <a:off x="20" y="1282"/>
            <a:ext cx="12191980" cy="6856718"/>
          </a:xfrm>
          <a:prstGeom prst="rect">
            <a:avLst/>
          </a:prstGeom>
        </p:spPr>
      </p:pic>
      <p:sp>
        <p:nvSpPr>
          <p:cNvPr id="5" name="TextBox 4">
            <a:extLst>
              <a:ext uri="{FF2B5EF4-FFF2-40B4-BE49-F238E27FC236}">
                <a16:creationId xmlns:a16="http://schemas.microsoft.com/office/drawing/2014/main" id="{1BC092D8-7C92-0EFD-C61B-5A1F7476431F}"/>
              </a:ext>
            </a:extLst>
          </p:cNvPr>
          <p:cNvSpPr txBox="1"/>
          <p:nvPr/>
        </p:nvSpPr>
        <p:spPr>
          <a:xfrm>
            <a:off x="7467600" y="772886"/>
            <a:ext cx="4223657" cy="4708981"/>
          </a:xfrm>
          <a:prstGeom prst="rect">
            <a:avLst/>
          </a:prstGeom>
          <a:noFill/>
        </p:spPr>
        <p:txBody>
          <a:bodyPr wrap="square" rtlCol="0">
            <a:spAutoFit/>
          </a:bodyPr>
          <a:lstStyle/>
          <a:p>
            <a:r>
              <a:rPr lang="en-US" sz="6000" dirty="0">
                <a:solidFill>
                  <a:schemeClr val="bg1"/>
                </a:solidFill>
                <a:latin typeface="Calibri" panose="020F0502020204030204" pitchFamily="34" charset="0"/>
              </a:rPr>
              <a:t>Yeni </a:t>
            </a:r>
            <a:r>
              <a:rPr lang="en-US" sz="6000" dirty="0" err="1">
                <a:solidFill>
                  <a:schemeClr val="bg1"/>
                </a:solidFill>
                <a:latin typeface="Calibri" panose="020F0502020204030204" pitchFamily="34" charset="0"/>
              </a:rPr>
              <a:t>Teknolojiler</a:t>
            </a:r>
            <a:r>
              <a:rPr lang="en-US" sz="6000" dirty="0">
                <a:solidFill>
                  <a:schemeClr val="bg1"/>
                </a:solidFill>
                <a:latin typeface="Calibri" panose="020F0502020204030204" pitchFamily="34" charset="0"/>
              </a:rPr>
              <a:t> </a:t>
            </a:r>
            <a:r>
              <a:rPr lang="en-US" sz="6000" dirty="0" err="1">
                <a:solidFill>
                  <a:schemeClr val="bg1"/>
                </a:solidFill>
                <a:latin typeface="Calibri" panose="020F0502020204030204" pitchFamily="34" charset="0"/>
              </a:rPr>
              <a:t>ve</a:t>
            </a:r>
            <a:r>
              <a:rPr lang="en-US" sz="6000" dirty="0">
                <a:solidFill>
                  <a:schemeClr val="bg1"/>
                </a:solidFill>
                <a:latin typeface="Calibri" panose="020F0502020204030204" pitchFamily="34" charset="0"/>
              </a:rPr>
              <a:t> Siber </a:t>
            </a:r>
            <a:r>
              <a:rPr lang="en-US" sz="6000" dirty="0" err="1">
                <a:solidFill>
                  <a:schemeClr val="bg1"/>
                </a:solidFill>
                <a:latin typeface="Calibri" panose="020F0502020204030204" pitchFamily="34" charset="0"/>
              </a:rPr>
              <a:t>Güvenliğe</a:t>
            </a:r>
            <a:r>
              <a:rPr lang="en-US" sz="6000" dirty="0">
                <a:solidFill>
                  <a:schemeClr val="bg1"/>
                </a:solidFill>
                <a:latin typeface="Calibri" panose="020F0502020204030204" pitchFamily="34" charset="0"/>
              </a:rPr>
              <a:t> </a:t>
            </a:r>
            <a:r>
              <a:rPr lang="en-US" sz="6000" dirty="0" err="1">
                <a:solidFill>
                  <a:schemeClr val="bg1"/>
                </a:solidFill>
                <a:latin typeface="Calibri" panose="020F0502020204030204" pitchFamily="34" charset="0"/>
              </a:rPr>
              <a:t>Etkisi</a:t>
            </a:r>
            <a:endParaRPr lang="en-US" sz="6000" b="1" dirty="0">
              <a:solidFill>
                <a:schemeClr val="bg1"/>
              </a:solidFill>
            </a:endParaRPr>
          </a:p>
        </p:txBody>
      </p:sp>
    </p:spTree>
    <p:extLst>
      <p:ext uri="{BB962C8B-B14F-4D97-AF65-F5344CB8AC3E}">
        <p14:creationId xmlns:p14="http://schemas.microsoft.com/office/powerpoint/2010/main" val="281013379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4773CD8-259F-635B-08F1-EC7B9E8C2DA0}"/>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280DF38F-E1C0-2232-7CE8-1C4A19BF82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EAD43F35-8B81-215E-BF74-27C4C3A31B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484517A3-E430-DA21-5338-A751EEB546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C3DD7B41-BE17-024A-BE66-BE05713F47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7C896135-C5CF-C95F-79D1-797CE4CDBD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0A159EA5-8DD1-B1C4-D6A7-2C5E8CF7FC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295D8D05-ABA5-CDAA-B01D-A8C3BE04E1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EE1CDC3-C231-9B76-EA04-D3345FF68E74}"/>
              </a:ext>
            </a:extLst>
          </p:cNvPr>
          <p:cNvSpPr>
            <a:spLocks noGrp="1"/>
          </p:cNvSpPr>
          <p:nvPr>
            <p:ph type="title"/>
          </p:nvPr>
        </p:nvSpPr>
        <p:spPr>
          <a:xfrm>
            <a:off x="312527" y="816429"/>
            <a:ext cx="3412762" cy="2809263"/>
          </a:xfrm>
        </p:spPr>
        <p:txBody>
          <a:bodyPr anchor="b">
            <a:normAutofit/>
          </a:bodyPr>
          <a:lstStyle/>
          <a:p>
            <a:pPr lvl="0"/>
            <a:r>
              <a:rPr lang="nb-NO" sz="3200" b="1" dirty="0">
                <a:solidFill>
                  <a:schemeClr val="bg1"/>
                </a:solidFill>
              </a:rPr>
              <a:t>Verinin Yolculuğu</a:t>
            </a:r>
          </a:p>
        </p:txBody>
      </p:sp>
      <p:pic>
        <p:nvPicPr>
          <p:cNvPr id="3" name="Content Placeholder 2">
            <a:extLst>
              <a:ext uri="{FF2B5EF4-FFF2-40B4-BE49-F238E27FC236}">
                <a16:creationId xmlns:a16="http://schemas.microsoft.com/office/drawing/2014/main" id="{A3599CAD-EA54-54DE-3109-A77B959BDA03}"/>
              </a:ext>
            </a:extLst>
          </p:cNvPr>
          <p:cNvPicPr>
            <a:picLocks noGrp="1" noChangeAspect="1"/>
          </p:cNvPicPr>
          <p:nvPr>
            <p:ph idx="1"/>
          </p:nvPr>
        </p:nvPicPr>
        <p:blipFill>
          <a:blip r:embed="rId3"/>
          <a:stretch>
            <a:fillRect/>
          </a:stretch>
        </p:blipFill>
        <p:spPr>
          <a:xfrm>
            <a:off x="4158384" y="1111205"/>
            <a:ext cx="7991568" cy="4495800"/>
          </a:xfrm>
          <a:prstGeom prst="rect">
            <a:avLst/>
          </a:prstGeom>
        </p:spPr>
      </p:pic>
    </p:spTree>
    <p:extLst>
      <p:ext uri="{BB962C8B-B14F-4D97-AF65-F5344CB8AC3E}">
        <p14:creationId xmlns:p14="http://schemas.microsoft.com/office/powerpoint/2010/main" val="255847013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F55C20A-493F-DD90-2F5A-37EF0E425EB8}"/>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879B14E2-B956-DB0A-749B-BC582D5959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6060C985-3B4F-A21A-94CD-463846E331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11C1E171-672D-25F0-0524-9C8AE04867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7016CFC2-1948-4B06-2682-269B4355A7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F2354C2D-9133-99F1-AEAB-8DC19C650F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1B8CBF58-CE00-6FA4-FAAB-FC2D8FA89A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57DA2251-9038-D654-3B56-DD12639DD4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AAF5385-2E67-2D8B-15D2-A06F3A36B74B}"/>
              </a:ext>
            </a:extLst>
          </p:cNvPr>
          <p:cNvSpPr>
            <a:spLocks noGrp="1"/>
          </p:cNvSpPr>
          <p:nvPr>
            <p:ph type="title"/>
          </p:nvPr>
        </p:nvSpPr>
        <p:spPr>
          <a:xfrm>
            <a:off x="312527" y="816429"/>
            <a:ext cx="3412762" cy="2809263"/>
          </a:xfrm>
        </p:spPr>
        <p:txBody>
          <a:bodyPr anchor="b">
            <a:normAutofit/>
          </a:bodyPr>
          <a:lstStyle/>
          <a:p>
            <a:pPr lvl="0"/>
            <a:r>
              <a:rPr lang="nb-NO" sz="3200" b="1" dirty="0">
                <a:solidFill>
                  <a:schemeClr val="bg1"/>
                </a:solidFill>
              </a:rPr>
              <a:t>Yapay Zekâ ve Kuantum Bilgisayarlar Siber Güvenlikte Oyunun Kurallarını Yeniden Yazdıracak</a:t>
            </a:r>
          </a:p>
        </p:txBody>
      </p:sp>
      <p:sp>
        <p:nvSpPr>
          <p:cNvPr id="10" name="Content Placeholder 9">
            <a:extLst>
              <a:ext uri="{FF2B5EF4-FFF2-40B4-BE49-F238E27FC236}">
                <a16:creationId xmlns:a16="http://schemas.microsoft.com/office/drawing/2014/main" id="{AF5BDD05-3BBA-CC6C-A98A-2A88FFEF4FC6}"/>
              </a:ext>
            </a:extLst>
          </p:cNvPr>
          <p:cNvSpPr>
            <a:spLocks noGrp="1"/>
          </p:cNvSpPr>
          <p:nvPr>
            <p:ph idx="1"/>
          </p:nvPr>
        </p:nvSpPr>
        <p:spPr>
          <a:xfrm>
            <a:off x="4196407" y="162164"/>
            <a:ext cx="7992545" cy="6553948"/>
          </a:xfrm>
        </p:spPr>
        <p:txBody>
          <a:bodyPr>
            <a:normAutofit/>
          </a:bodyPr>
          <a:lstStyle/>
          <a:p>
            <a:pPr lvl="0"/>
            <a:r>
              <a:rPr lang="en-US" dirty="0"/>
              <a:t>2009 Bulut </a:t>
            </a:r>
            <a:r>
              <a:rPr lang="en-US" dirty="0" err="1"/>
              <a:t>Bilişim</a:t>
            </a:r>
            <a:endParaRPr lang="en-US" dirty="0"/>
          </a:p>
          <a:p>
            <a:pPr lvl="0"/>
            <a:r>
              <a:rPr lang="en-US" dirty="0"/>
              <a:t>2013 Büyük Veri, </a:t>
            </a:r>
            <a:r>
              <a:rPr lang="en-US" dirty="0" err="1"/>
              <a:t>Nesnelerin</a:t>
            </a:r>
            <a:r>
              <a:rPr lang="en-US" dirty="0"/>
              <a:t> </a:t>
            </a:r>
            <a:r>
              <a:rPr lang="en-US" dirty="0" err="1"/>
              <a:t>İnterneti</a:t>
            </a:r>
            <a:endParaRPr lang="en-US" dirty="0"/>
          </a:p>
          <a:p>
            <a:pPr lvl="0"/>
            <a:r>
              <a:rPr lang="en-US" dirty="0"/>
              <a:t>2015 </a:t>
            </a:r>
            <a:r>
              <a:rPr lang="en-US" dirty="0" err="1"/>
              <a:t>Özerk</a:t>
            </a:r>
            <a:r>
              <a:rPr lang="en-US" dirty="0"/>
              <a:t> </a:t>
            </a:r>
            <a:r>
              <a:rPr lang="en-US" dirty="0" err="1"/>
              <a:t>Sistemler</a:t>
            </a:r>
            <a:endParaRPr lang="en-US" dirty="0"/>
          </a:p>
          <a:p>
            <a:pPr lvl="0"/>
            <a:r>
              <a:rPr lang="en-US" dirty="0"/>
              <a:t>2016 </a:t>
            </a:r>
            <a:r>
              <a:rPr lang="en-US" dirty="0" err="1"/>
              <a:t>Makine</a:t>
            </a:r>
            <a:r>
              <a:rPr lang="en-US" dirty="0"/>
              <a:t> </a:t>
            </a:r>
            <a:r>
              <a:rPr lang="en-US" dirty="0" err="1"/>
              <a:t>Öğrenme</a:t>
            </a:r>
            <a:endParaRPr lang="en-US" dirty="0"/>
          </a:p>
          <a:p>
            <a:pPr lvl="0"/>
            <a:r>
              <a:rPr lang="en-US" dirty="0"/>
              <a:t>2017 YZ, </a:t>
            </a:r>
            <a:r>
              <a:rPr lang="en-US" dirty="0" err="1"/>
              <a:t>Gelişmiş</a:t>
            </a:r>
            <a:r>
              <a:rPr lang="en-US" dirty="0"/>
              <a:t> Derin </a:t>
            </a:r>
            <a:r>
              <a:rPr lang="en-US" dirty="0" err="1"/>
              <a:t>Öğrenme</a:t>
            </a:r>
            <a:r>
              <a:rPr lang="en-US" dirty="0"/>
              <a:t>, </a:t>
            </a:r>
            <a:r>
              <a:rPr lang="en-US" dirty="0" err="1"/>
              <a:t>Blokzincir</a:t>
            </a:r>
            <a:endParaRPr lang="en-US" dirty="0"/>
          </a:p>
          <a:p>
            <a:pPr lvl="0"/>
            <a:r>
              <a:rPr lang="en-US" dirty="0"/>
              <a:t>2019 YZ </a:t>
            </a:r>
            <a:r>
              <a:rPr lang="en-US" dirty="0" err="1"/>
              <a:t>Destekli</a:t>
            </a:r>
            <a:r>
              <a:rPr lang="en-US" dirty="0"/>
              <a:t> </a:t>
            </a:r>
            <a:r>
              <a:rPr lang="en-US" dirty="0" err="1"/>
              <a:t>Yazılım</a:t>
            </a:r>
            <a:r>
              <a:rPr lang="en-US" dirty="0"/>
              <a:t> Geliştirme, </a:t>
            </a:r>
            <a:r>
              <a:rPr lang="en-US" dirty="0" err="1"/>
              <a:t>Kuantum</a:t>
            </a:r>
            <a:r>
              <a:rPr lang="en-US" dirty="0"/>
              <a:t> </a:t>
            </a:r>
            <a:r>
              <a:rPr lang="en-US" dirty="0" err="1"/>
              <a:t>Bilişim</a:t>
            </a:r>
            <a:endParaRPr lang="en-US" dirty="0"/>
          </a:p>
          <a:p>
            <a:pPr lvl="0"/>
            <a:r>
              <a:rPr lang="en-US" dirty="0"/>
              <a:t>2021 YZ </a:t>
            </a:r>
            <a:r>
              <a:rPr lang="en-US" dirty="0" err="1"/>
              <a:t>Mühendisliği</a:t>
            </a:r>
            <a:r>
              <a:rPr lang="en-US" dirty="0"/>
              <a:t>, </a:t>
            </a:r>
            <a:r>
              <a:rPr lang="en-US" dirty="0" err="1"/>
              <a:t>Davranışların</a:t>
            </a:r>
            <a:r>
              <a:rPr lang="en-US" dirty="0"/>
              <a:t> </a:t>
            </a:r>
            <a:r>
              <a:rPr lang="en-US" dirty="0" err="1"/>
              <a:t>İnterneti</a:t>
            </a:r>
            <a:endParaRPr lang="en-US" dirty="0"/>
          </a:p>
          <a:p>
            <a:pPr lvl="0"/>
            <a:r>
              <a:rPr lang="en-US" dirty="0"/>
              <a:t>2022 YZ </a:t>
            </a:r>
            <a:r>
              <a:rPr lang="en-US" dirty="0" err="1"/>
              <a:t>Güvenliği</a:t>
            </a:r>
            <a:r>
              <a:rPr lang="en-US" dirty="0"/>
              <a:t>, </a:t>
            </a:r>
            <a:r>
              <a:rPr lang="en-US" dirty="0" err="1"/>
              <a:t>Üretken</a:t>
            </a:r>
            <a:r>
              <a:rPr lang="en-US" dirty="0"/>
              <a:t> YZ (</a:t>
            </a:r>
            <a:r>
              <a:rPr lang="en-US" dirty="0" err="1"/>
              <a:t>verilerden</a:t>
            </a:r>
            <a:r>
              <a:rPr lang="en-US" dirty="0"/>
              <a:t> yeni </a:t>
            </a:r>
            <a:r>
              <a:rPr lang="en-US" dirty="0" err="1"/>
              <a:t>veri</a:t>
            </a:r>
            <a:r>
              <a:rPr lang="en-US" dirty="0"/>
              <a:t> </a:t>
            </a:r>
            <a:r>
              <a:rPr lang="en-US" dirty="0" err="1"/>
              <a:t>üretme</a:t>
            </a:r>
            <a:r>
              <a:rPr lang="en-US" dirty="0"/>
              <a:t>, </a:t>
            </a:r>
            <a:r>
              <a:rPr lang="en-US" dirty="0" err="1"/>
              <a:t>insanımsı</a:t>
            </a:r>
            <a:r>
              <a:rPr lang="en-US" dirty="0"/>
              <a:t> </a:t>
            </a:r>
            <a:r>
              <a:rPr lang="en-US" dirty="0" err="1"/>
              <a:t>yazı</a:t>
            </a:r>
            <a:r>
              <a:rPr lang="en-US" dirty="0"/>
              <a:t>, </a:t>
            </a:r>
            <a:r>
              <a:rPr lang="en-US" dirty="0" err="1"/>
              <a:t>görüntü</a:t>
            </a:r>
            <a:r>
              <a:rPr lang="en-US" dirty="0"/>
              <a:t>)</a:t>
            </a:r>
          </a:p>
          <a:p>
            <a:pPr lvl="0"/>
            <a:r>
              <a:rPr lang="en-US" dirty="0"/>
              <a:t>2023 </a:t>
            </a:r>
            <a:r>
              <a:rPr lang="en-US" dirty="0" err="1"/>
              <a:t>Uyarlanır</a:t>
            </a:r>
            <a:r>
              <a:rPr lang="en-US" dirty="0"/>
              <a:t> YZ, YZ Risk </a:t>
            </a:r>
            <a:r>
              <a:rPr lang="en-US" dirty="0" err="1"/>
              <a:t>ve</a:t>
            </a:r>
            <a:r>
              <a:rPr lang="en-US" dirty="0"/>
              <a:t> </a:t>
            </a:r>
            <a:r>
              <a:rPr lang="en-US" dirty="0" err="1"/>
              <a:t>Güvenlik</a:t>
            </a:r>
            <a:r>
              <a:rPr lang="en-US" dirty="0"/>
              <a:t> </a:t>
            </a:r>
            <a:r>
              <a:rPr lang="en-US" dirty="0" err="1"/>
              <a:t>Yönetimi</a:t>
            </a:r>
            <a:endParaRPr lang="en-US" dirty="0"/>
          </a:p>
          <a:p>
            <a:pPr lvl="0"/>
            <a:r>
              <a:rPr lang="en-US" dirty="0"/>
              <a:t>2024 </a:t>
            </a:r>
            <a:r>
              <a:rPr lang="en-US" u="sng" dirty="0"/>
              <a:t>YZ Risk </a:t>
            </a:r>
            <a:r>
              <a:rPr lang="en-US" u="sng" dirty="0" err="1"/>
              <a:t>ve</a:t>
            </a:r>
            <a:r>
              <a:rPr lang="en-US" u="sng" dirty="0"/>
              <a:t> </a:t>
            </a:r>
            <a:r>
              <a:rPr lang="en-US" u="sng" dirty="0" err="1"/>
              <a:t>Güvenlik</a:t>
            </a:r>
            <a:r>
              <a:rPr lang="en-US" u="sng" dirty="0"/>
              <a:t> </a:t>
            </a:r>
            <a:r>
              <a:rPr lang="en-US" u="sng" dirty="0" err="1"/>
              <a:t>Yönetimi</a:t>
            </a:r>
            <a:endParaRPr lang="en-US" u="sng" dirty="0"/>
          </a:p>
          <a:p>
            <a:pPr lvl="0"/>
            <a:r>
              <a:rPr lang="en-US" dirty="0"/>
              <a:t>2025 </a:t>
            </a:r>
            <a:r>
              <a:rPr lang="en-US" u="sng" dirty="0" err="1"/>
              <a:t>Kuantum</a:t>
            </a:r>
            <a:r>
              <a:rPr lang="en-US" u="sng" dirty="0"/>
              <a:t> </a:t>
            </a:r>
            <a:r>
              <a:rPr lang="en-US" u="sng" dirty="0" err="1"/>
              <a:t>Sonrası</a:t>
            </a:r>
            <a:r>
              <a:rPr lang="en-US" u="sng" dirty="0"/>
              <a:t> </a:t>
            </a:r>
            <a:r>
              <a:rPr lang="en-US" u="sng" dirty="0" err="1"/>
              <a:t>Kriptografi</a:t>
            </a:r>
            <a:endParaRPr lang="en-US" u="sng" dirty="0"/>
          </a:p>
        </p:txBody>
      </p:sp>
    </p:spTree>
    <p:extLst>
      <p:ext uri="{BB962C8B-B14F-4D97-AF65-F5344CB8AC3E}">
        <p14:creationId xmlns:p14="http://schemas.microsoft.com/office/powerpoint/2010/main" val="1855699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9" name="Rectangle 68">
            <a:extLst>
              <a:ext uri="{FF2B5EF4-FFF2-40B4-BE49-F238E27FC236}">
                <a16:creationId xmlns:a16="http://schemas.microsoft.com/office/drawing/2014/main" id="{C20CE451-818C-E63D-258B-234B6C543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C1F14E-8E56-40A6-ADE5-C6F84C6B24F8}"/>
              </a:ext>
            </a:extLst>
          </p:cNvPr>
          <p:cNvSpPr>
            <a:spLocks noGrp="1"/>
          </p:cNvSpPr>
          <p:nvPr>
            <p:ph type="title"/>
          </p:nvPr>
        </p:nvSpPr>
        <p:spPr>
          <a:xfrm>
            <a:off x="728473" y="359228"/>
            <a:ext cx="4361686" cy="650095"/>
          </a:xfrm>
        </p:spPr>
        <p:txBody>
          <a:bodyPr anchor="b">
            <a:normAutofit fontScale="90000"/>
          </a:bodyPr>
          <a:lstStyle/>
          <a:p>
            <a:r>
              <a:rPr lang="en-GB" b="1" dirty="0"/>
              <a:t>Siber </a:t>
            </a:r>
            <a:r>
              <a:rPr lang="en-GB" b="1" dirty="0" err="1"/>
              <a:t>Saldırı</a:t>
            </a:r>
            <a:r>
              <a:rPr lang="en-GB" b="1" dirty="0"/>
              <a:t> </a:t>
            </a:r>
            <a:endParaRPr lang="tr-TR" b="1" dirty="0"/>
          </a:p>
        </p:txBody>
      </p:sp>
      <p:sp>
        <p:nvSpPr>
          <p:cNvPr id="3" name="Content Placeholder 2">
            <a:extLst>
              <a:ext uri="{FF2B5EF4-FFF2-40B4-BE49-F238E27FC236}">
                <a16:creationId xmlns:a16="http://schemas.microsoft.com/office/drawing/2014/main" id="{41A928D9-4391-4BD6-818C-6A19CD7B556C}"/>
              </a:ext>
            </a:extLst>
          </p:cNvPr>
          <p:cNvSpPr>
            <a:spLocks noGrp="1"/>
          </p:cNvSpPr>
          <p:nvPr>
            <p:ph idx="1"/>
          </p:nvPr>
        </p:nvSpPr>
        <p:spPr>
          <a:xfrm>
            <a:off x="612647" y="1110343"/>
            <a:ext cx="4361687" cy="5199017"/>
          </a:xfrm>
        </p:spPr>
        <p:txBody>
          <a:bodyPr>
            <a:normAutofit/>
          </a:bodyPr>
          <a:lstStyle/>
          <a:p>
            <a:r>
              <a:rPr lang="en-GB" sz="2400" dirty="0">
                <a:latin typeface="Arial" panose="020B0604020202020204" pitchFamily="34" charset="0"/>
                <a:cs typeface="Arial" panose="020B0604020202020204" pitchFamily="34" charset="0"/>
              </a:rPr>
              <a:t>Siber </a:t>
            </a:r>
            <a:r>
              <a:rPr lang="en-GB" sz="2400" dirty="0" err="1">
                <a:latin typeface="Arial" panose="020B0604020202020204" pitchFamily="34" charset="0"/>
                <a:cs typeface="Arial" panose="020B0604020202020204" pitchFamily="34" charset="0"/>
              </a:rPr>
              <a:t>suçlular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tarafından</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ya</a:t>
            </a:r>
            <a:r>
              <a:rPr lang="en-GB" sz="2400" dirty="0">
                <a:latin typeface="Arial" panose="020B0604020202020204" pitchFamily="34" charset="0"/>
                <a:cs typeface="Arial" panose="020B0604020202020204" pitchFamily="34" charset="0"/>
              </a:rPr>
              <a:t> da </a:t>
            </a:r>
            <a:r>
              <a:rPr lang="en-GB" sz="2400" dirty="0" err="1">
                <a:latin typeface="Arial" panose="020B0604020202020204" pitchFamily="34" charset="0"/>
                <a:cs typeface="Arial" panose="020B0604020202020204" pitchFamily="34" charset="0"/>
              </a:rPr>
              <a:t>daha</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çok</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bilgisayar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kullanılarak</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tek</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ya</a:t>
            </a:r>
            <a:r>
              <a:rPr lang="en-GB" sz="2400" dirty="0">
                <a:latin typeface="Arial" panose="020B0604020202020204" pitchFamily="34" charset="0"/>
                <a:cs typeface="Arial" panose="020B0604020202020204" pitchFamily="34" charset="0"/>
              </a:rPr>
              <a:t> da </a:t>
            </a:r>
            <a:r>
              <a:rPr lang="en-GB" sz="2400" dirty="0" err="1">
                <a:latin typeface="Arial" panose="020B0604020202020204" pitchFamily="34" charset="0"/>
                <a:cs typeface="Arial" panose="020B0604020202020204" pitchFamily="34" charset="0"/>
              </a:rPr>
              <a:t>birden</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fazla</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bilgisayara</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veya</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ağa</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yapılan</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saldırıdır</a:t>
            </a:r>
            <a:r>
              <a:rPr lang="en-GB" sz="2400" dirty="0">
                <a:latin typeface="Arial" panose="020B0604020202020204" pitchFamily="34" charset="0"/>
                <a:cs typeface="Arial" panose="020B0604020202020204" pitchFamily="34" charset="0"/>
              </a:rPr>
              <a:t>. </a:t>
            </a:r>
          </a:p>
          <a:p>
            <a:r>
              <a:rPr lang="en-GB" sz="2400" dirty="0">
                <a:latin typeface="Arial" panose="020B0604020202020204" pitchFamily="34" charset="0"/>
                <a:cs typeface="Arial" panose="020B0604020202020204" pitchFamily="34" charset="0"/>
              </a:rPr>
              <a:t>Bir </a:t>
            </a:r>
            <a:r>
              <a:rPr lang="en-GB" sz="2400" dirty="0" err="1">
                <a:latin typeface="Arial" panose="020B0604020202020204" pitchFamily="34" charset="0"/>
                <a:cs typeface="Arial" panose="020B0604020202020204" pitchFamily="34" charset="0"/>
              </a:rPr>
              <a:t>siber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saldırıda</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bilgisayarlar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devre</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dışı</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kalabilir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veriler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çalınabilir</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ve</a:t>
            </a:r>
            <a:r>
              <a:rPr lang="en-GB" sz="2400" dirty="0">
                <a:latin typeface="Arial" panose="020B0604020202020204" pitchFamily="34" charset="0"/>
                <a:cs typeface="Arial" panose="020B0604020202020204" pitchFamily="34" charset="0"/>
              </a:rPr>
              <a:t>/</a:t>
            </a:r>
            <a:r>
              <a:rPr lang="en-GB" sz="2400" dirty="0" err="1">
                <a:latin typeface="Arial" panose="020B0604020202020204" pitchFamily="34" charset="0"/>
                <a:cs typeface="Arial" panose="020B0604020202020204" pitchFamily="34" charset="0"/>
              </a:rPr>
              <a:t>veya</a:t>
            </a:r>
            <a:r>
              <a:rPr lang="en-GB" sz="2400"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ele</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geçirilen</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bir</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bilgisayar</a:t>
            </a:r>
            <a:r>
              <a:rPr lang="en-GB" sz="2400" u="sng" dirty="0">
                <a:latin typeface="Arial" panose="020B0604020202020204" pitchFamily="34" charset="0"/>
                <a:cs typeface="Arial" panose="020B0604020202020204" pitchFamily="34" charset="0"/>
              </a:rPr>
              <a:t> yeni </a:t>
            </a:r>
            <a:r>
              <a:rPr lang="en-GB" sz="2400" u="sng" dirty="0" err="1">
                <a:latin typeface="Arial" panose="020B0604020202020204" pitchFamily="34" charset="0"/>
                <a:cs typeface="Arial" panose="020B0604020202020204" pitchFamily="34" charset="0"/>
              </a:rPr>
              <a:t>bir</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saldırıyı</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başlatmak</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için</a:t>
            </a:r>
            <a:r>
              <a:rPr lang="en-GB" sz="2400" u="sng" dirty="0">
                <a:latin typeface="Arial" panose="020B0604020202020204" pitchFamily="34" charset="0"/>
                <a:cs typeface="Arial" panose="020B0604020202020204" pitchFamily="34" charset="0"/>
              </a:rPr>
              <a:t> </a:t>
            </a:r>
            <a:r>
              <a:rPr lang="en-GB" sz="2400" u="sng" dirty="0" err="1">
                <a:latin typeface="Arial" panose="020B0604020202020204" pitchFamily="34" charset="0"/>
                <a:cs typeface="Arial" panose="020B0604020202020204" pitchFamily="34" charset="0"/>
              </a:rPr>
              <a:t>kullanabilir</a:t>
            </a:r>
            <a:r>
              <a:rPr lang="en-GB" sz="2400" u="sng" dirty="0">
                <a:latin typeface="Arial" panose="020B0604020202020204" pitchFamily="34" charset="0"/>
                <a:cs typeface="Arial" panose="020B0604020202020204" pitchFamily="34" charset="0"/>
              </a:rPr>
              <a:t>.</a:t>
            </a:r>
            <a:endParaRPr lang="tr-TR" sz="2400" u="sng"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04446E4-6FFA-0947-202C-5A18575DBD07}"/>
              </a:ext>
            </a:extLst>
          </p:cNvPr>
          <p:cNvPicPr>
            <a:picLocks noChangeAspect="1"/>
          </p:cNvPicPr>
          <p:nvPr/>
        </p:nvPicPr>
        <p:blipFill>
          <a:blip r:embed="rId2"/>
          <a:srcRect l="7194" r="30772" b="-2"/>
          <a:stretch>
            <a:fillRect/>
          </a:stretch>
        </p:blipFill>
        <p:spPr>
          <a:xfrm>
            <a:off x="5818632" y="-1"/>
            <a:ext cx="6373368" cy="6858001"/>
          </a:xfrm>
          <a:prstGeom prst="rect">
            <a:avLst/>
          </a:prstGeom>
        </p:spPr>
      </p:pic>
    </p:spTree>
    <p:extLst>
      <p:ext uri="{BB962C8B-B14F-4D97-AF65-F5344CB8AC3E}">
        <p14:creationId xmlns:p14="http://schemas.microsoft.com/office/powerpoint/2010/main" val="295383439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C8B9B66-64B3-BB1D-3C15-59F5CC90A419}"/>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00452E77-680A-68B1-ED4F-842F4ECFD9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1DE4A889-1D03-EB0B-BDEC-F6B222AFC5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2C68CC23-BE11-74F5-A08B-BFDE6FEEE0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D8616C33-0BEF-698A-6689-3D7E8731BD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54DC622A-51EB-919F-3B8C-AB104F550B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8F8C7F16-EE79-6DC0-A24D-C798B6C57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8C20FF23-9FA8-FAEF-142E-C33F0F7278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1A33991-5877-F445-564A-56C39D5D0725}"/>
              </a:ext>
            </a:extLst>
          </p:cNvPr>
          <p:cNvSpPr>
            <a:spLocks noGrp="1"/>
          </p:cNvSpPr>
          <p:nvPr>
            <p:ph type="title"/>
          </p:nvPr>
        </p:nvSpPr>
        <p:spPr>
          <a:xfrm>
            <a:off x="488211" y="511387"/>
            <a:ext cx="3412762" cy="2809263"/>
          </a:xfrm>
        </p:spPr>
        <p:txBody>
          <a:bodyPr anchor="b">
            <a:normAutofit/>
          </a:bodyPr>
          <a:lstStyle/>
          <a:p>
            <a:pPr lvl="0"/>
            <a:r>
              <a:rPr lang="nb-NO" sz="3200" b="1" dirty="0">
                <a:solidFill>
                  <a:schemeClr val="bg1"/>
                </a:solidFill>
              </a:rPr>
              <a:t>Yapay Zekâ ve Siber Güvenlik</a:t>
            </a:r>
          </a:p>
        </p:txBody>
      </p:sp>
      <p:sp>
        <p:nvSpPr>
          <p:cNvPr id="6" name="TextBox 5">
            <a:extLst>
              <a:ext uri="{FF2B5EF4-FFF2-40B4-BE49-F238E27FC236}">
                <a16:creationId xmlns:a16="http://schemas.microsoft.com/office/drawing/2014/main" id="{CB8CDED2-7EA0-EDB5-4B7D-092897B389F3}"/>
              </a:ext>
            </a:extLst>
          </p:cNvPr>
          <p:cNvSpPr txBox="1"/>
          <p:nvPr/>
        </p:nvSpPr>
        <p:spPr>
          <a:xfrm>
            <a:off x="4503988" y="322999"/>
            <a:ext cx="7684963" cy="6832640"/>
          </a:xfrm>
          <a:prstGeom prst="rect">
            <a:avLst/>
          </a:prstGeom>
          <a:noFill/>
        </p:spPr>
        <p:txBody>
          <a:bodyPr wrap="square" rtlCol="0">
            <a:spAutoFit/>
          </a:bodyPr>
          <a:lstStyle/>
          <a:p>
            <a:r>
              <a:rPr lang="en-US" sz="2000" dirty="0"/>
              <a:t>YZ;</a:t>
            </a:r>
          </a:p>
          <a:p>
            <a:r>
              <a:rPr lang="en-US" sz="2000" dirty="0" err="1"/>
              <a:t>İnsan</a:t>
            </a:r>
            <a:r>
              <a:rPr lang="en-US" sz="2000" dirty="0"/>
              <a:t> </a:t>
            </a:r>
            <a:r>
              <a:rPr lang="en-US" sz="2000" dirty="0" err="1"/>
              <a:t>hatalarını</a:t>
            </a:r>
            <a:r>
              <a:rPr lang="en-US" sz="2000" dirty="0"/>
              <a:t> </a:t>
            </a:r>
            <a:r>
              <a:rPr lang="en-US" sz="2000" dirty="0" err="1"/>
              <a:t>azaltmada</a:t>
            </a:r>
            <a:r>
              <a:rPr lang="en-US" sz="2000" dirty="0"/>
              <a:t>,</a:t>
            </a:r>
          </a:p>
          <a:p>
            <a:r>
              <a:rPr lang="en-US" sz="2000" dirty="0"/>
              <a:t>Doğru </a:t>
            </a:r>
            <a:r>
              <a:rPr lang="en-US" sz="2000" dirty="0" err="1"/>
              <a:t>karar</a:t>
            </a:r>
            <a:r>
              <a:rPr lang="en-US" sz="2000" dirty="0"/>
              <a:t> </a:t>
            </a:r>
            <a:r>
              <a:rPr lang="en-US" sz="2000" dirty="0" err="1"/>
              <a:t>ve</a:t>
            </a:r>
            <a:r>
              <a:rPr lang="en-US" sz="2000" dirty="0"/>
              <a:t> </a:t>
            </a:r>
            <a:r>
              <a:rPr lang="en-US" sz="2000" dirty="0" err="1"/>
              <a:t>sonuç</a:t>
            </a:r>
            <a:r>
              <a:rPr lang="en-US" sz="2000" dirty="0"/>
              <a:t> </a:t>
            </a:r>
            <a:r>
              <a:rPr lang="en-US" sz="2000" dirty="0" err="1"/>
              <a:t>almada</a:t>
            </a:r>
            <a:r>
              <a:rPr lang="en-US" sz="2000" dirty="0"/>
              <a:t>,</a:t>
            </a:r>
          </a:p>
          <a:p>
            <a:r>
              <a:rPr lang="en-US" sz="2000" dirty="0" err="1"/>
              <a:t>Benzetim</a:t>
            </a:r>
            <a:r>
              <a:rPr lang="en-US" sz="2000" dirty="0"/>
              <a:t> – </a:t>
            </a:r>
            <a:r>
              <a:rPr lang="en-US" sz="2000" dirty="0" err="1"/>
              <a:t>simülasyon</a:t>
            </a:r>
            <a:r>
              <a:rPr lang="en-US" sz="2000" dirty="0"/>
              <a:t> </a:t>
            </a:r>
            <a:r>
              <a:rPr lang="en-US" sz="2000" dirty="0" err="1"/>
              <a:t>yapmada</a:t>
            </a:r>
            <a:r>
              <a:rPr lang="en-US" sz="2000" dirty="0"/>
              <a:t>,</a:t>
            </a:r>
          </a:p>
          <a:p>
            <a:r>
              <a:rPr lang="en-US" sz="2000" dirty="0"/>
              <a:t>Örnek </a:t>
            </a:r>
            <a:r>
              <a:rPr lang="en-US" sz="2000" dirty="0" err="1"/>
              <a:t>senaryoların</a:t>
            </a:r>
            <a:r>
              <a:rPr lang="en-US" sz="2000" dirty="0"/>
              <a:t> </a:t>
            </a:r>
            <a:r>
              <a:rPr lang="en-US" sz="2000" dirty="0" err="1"/>
              <a:t>uygulanmasında</a:t>
            </a:r>
            <a:r>
              <a:rPr lang="en-US" sz="2000" dirty="0"/>
              <a:t> </a:t>
            </a:r>
            <a:r>
              <a:rPr lang="en-US" sz="2000" dirty="0" err="1"/>
              <a:t>daha</a:t>
            </a:r>
            <a:r>
              <a:rPr lang="en-US" sz="2000" dirty="0"/>
              <a:t> </a:t>
            </a:r>
            <a:r>
              <a:rPr lang="en-US" sz="2000" dirty="0" err="1"/>
              <a:t>etkili</a:t>
            </a:r>
            <a:r>
              <a:rPr lang="en-US" sz="2000" dirty="0"/>
              <a:t> </a:t>
            </a:r>
            <a:r>
              <a:rPr lang="en-US" sz="2000" dirty="0" err="1"/>
              <a:t>duruma</a:t>
            </a:r>
            <a:r>
              <a:rPr lang="en-US" sz="2000" dirty="0"/>
              <a:t> </a:t>
            </a:r>
            <a:r>
              <a:rPr lang="en-US" sz="2000" dirty="0" err="1"/>
              <a:t>gelecek</a:t>
            </a:r>
            <a:r>
              <a:rPr lang="en-US" sz="2000" dirty="0"/>
              <a:t>.</a:t>
            </a:r>
          </a:p>
          <a:p>
            <a:endParaRPr lang="en-US" sz="2000" dirty="0"/>
          </a:p>
          <a:p>
            <a:r>
              <a:rPr lang="en-US" sz="2000" dirty="0"/>
              <a:t>YZ;</a:t>
            </a:r>
          </a:p>
          <a:p>
            <a:r>
              <a:rPr lang="en-US" sz="2000" dirty="0" err="1"/>
              <a:t>İzleme</a:t>
            </a:r>
            <a:r>
              <a:rPr lang="en-US" sz="2000" dirty="0"/>
              <a:t>, </a:t>
            </a:r>
            <a:r>
              <a:rPr lang="en-US" sz="2000" dirty="0" err="1"/>
              <a:t>tehdit</a:t>
            </a:r>
            <a:r>
              <a:rPr lang="en-US" sz="2000" dirty="0"/>
              <a:t> </a:t>
            </a:r>
            <a:r>
              <a:rPr lang="en-US" sz="2000" dirty="0" err="1"/>
              <a:t>saptama</a:t>
            </a:r>
            <a:r>
              <a:rPr lang="en-US" sz="2000" dirty="0"/>
              <a:t> </a:t>
            </a:r>
            <a:r>
              <a:rPr lang="en-US" sz="2000" dirty="0" err="1"/>
              <a:t>ve</a:t>
            </a:r>
            <a:r>
              <a:rPr lang="en-US" sz="2000" dirty="0"/>
              <a:t> </a:t>
            </a:r>
            <a:r>
              <a:rPr lang="en-US" sz="2000" dirty="0" err="1"/>
              <a:t>önleme</a:t>
            </a:r>
            <a:r>
              <a:rPr lang="en-US" sz="2000" dirty="0"/>
              <a:t> </a:t>
            </a:r>
            <a:r>
              <a:rPr lang="en-US" sz="2000" dirty="0" err="1"/>
              <a:t>süreçlerin</a:t>
            </a:r>
            <a:r>
              <a:rPr lang="en-US" sz="2000" dirty="0"/>
              <a:t> </a:t>
            </a:r>
            <a:r>
              <a:rPr lang="en-US" sz="2000" dirty="0" err="1"/>
              <a:t>kotarılmasında</a:t>
            </a:r>
            <a:r>
              <a:rPr lang="en-US" sz="2000" dirty="0"/>
              <a:t>,</a:t>
            </a:r>
          </a:p>
          <a:p>
            <a:r>
              <a:rPr lang="en-US" sz="2000" dirty="0" err="1"/>
              <a:t>Güvenlik</a:t>
            </a:r>
            <a:r>
              <a:rPr lang="en-US" sz="2000" dirty="0"/>
              <a:t> </a:t>
            </a:r>
            <a:r>
              <a:rPr lang="en-US" sz="2000" dirty="0" err="1"/>
              <a:t>açıklarının</a:t>
            </a:r>
            <a:r>
              <a:rPr lang="en-US" sz="2000" dirty="0"/>
              <a:t> </a:t>
            </a:r>
            <a:r>
              <a:rPr lang="en-US" sz="2000" dirty="0" err="1"/>
              <a:t>saptanması</a:t>
            </a:r>
            <a:r>
              <a:rPr lang="en-US" sz="2000" dirty="0"/>
              <a:t> </a:t>
            </a:r>
            <a:r>
              <a:rPr lang="en-US" sz="2000" dirty="0" err="1"/>
              <a:t>ve</a:t>
            </a:r>
            <a:r>
              <a:rPr lang="en-US" sz="2000" dirty="0"/>
              <a:t> </a:t>
            </a:r>
            <a:r>
              <a:rPr lang="en-US" sz="2000" dirty="0" err="1"/>
              <a:t>yönetilmesinde</a:t>
            </a:r>
            <a:r>
              <a:rPr lang="en-US" sz="2000" dirty="0"/>
              <a:t>,</a:t>
            </a:r>
          </a:p>
          <a:p>
            <a:r>
              <a:rPr lang="en-US" sz="2000" dirty="0" err="1"/>
              <a:t>Tehdit</a:t>
            </a:r>
            <a:r>
              <a:rPr lang="en-US" sz="2000" dirty="0"/>
              <a:t> </a:t>
            </a:r>
            <a:r>
              <a:rPr lang="en-US" sz="2000" dirty="0" err="1"/>
              <a:t>istibaratının</a:t>
            </a:r>
            <a:r>
              <a:rPr lang="en-US" sz="2000" dirty="0"/>
              <a:t> </a:t>
            </a:r>
            <a:r>
              <a:rPr lang="en-US" sz="2000" dirty="0" err="1"/>
              <a:t>toplanmasında</a:t>
            </a:r>
            <a:r>
              <a:rPr lang="en-US" sz="2000" dirty="0"/>
              <a:t>,</a:t>
            </a:r>
          </a:p>
          <a:p>
            <a:r>
              <a:rPr lang="en-US" sz="2000" dirty="0"/>
              <a:t>Siber </a:t>
            </a:r>
            <a:r>
              <a:rPr lang="en-US" sz="2000" dirty="0" err="1"/>
              <a:t>güvenlik</a:t>
            </a:r>
            <a:r>
              <a:rPr lang="en-US" sz="2000" dirty="0"/>
              <a:t> </a:t>
            </a:r>
            <a:r>
              <a:rPr lang="en-US" sz="2000" dirty="0" err="1"/>
              <a:t>otomasyonunda</a:t>
            </a:r>
            <a:r>
              <a:rPr lang="en-US" sz="2000" dirty="0"/>
              <a:t>, </a:t>
            </a:r>
          </a:p>
          <a:p>
            <a:r>
              <a:rPr lang="en-US" sz="2000" dirty="0" err="1"/>
              <a:t>Şifre</a:t>
            </a:r>
            <a:r>
              <a:rPr lang="en-US" sz="2000" dirty="0"/>
              <a:t> </a:t>
            </a:r>
            <a:r>
              <a:rPr lang="en-US" sz="2000" dirty="0" err="1"/>
              <a:t>yönetiminde</a:t>
            </a:r>
            <a:r>
              <a:rPr lang="en-US" sz="2000" dirty="0"/>
              <a:t>, </a:t>
            </a:r>
          </a:p>
          <a:p>
            <a:r>
              <a:rPr lang="en-US" sz="2000" dirty="0"/>
              <a:t>YZ </a:t>
            </a:r>
            <a:r>
              <a:rPr lang="en-US" sz="2000" dirty="0" err="1"/>
              <a:t>destekli</a:t>
            </a:r>
            <a:r>
              <a:rPr lang="en-US" sz="2000" dirty="0"/>
              <a:t> </a:t>
            </a:r>
            <a:r>
              <a:rPr lang="en-US" sz="2000" dirty="0" err="1"/>
              <a:t>güvenli</a:t>
            </a:r>
            <a:r>
              <a:rPr lang="en-US" sz="2000" dirty="0"/>
              <a:t> </a:t>
            </a:r>
            <a:r>
              <a:rPr lang="en-US" sz="2000" dirty="0" err="1"/>
              <a:t>kod</a:t>
            </a:r>
            <a:r>
              <a:rPr lang="en-US" sz="2000" dirty="0"/>
              <a:t> </a:t>
            </a:r>
            <a:r>
              <a:rPr lang="en-US" sz="2000" dirty="0" err="1"/>
              <a:t>geliştirmede</a:t>
            </a:r>
            <a:r>
              <a:rPr lang="en-US" sz="2000" dirty="0"/>
              <a:t>,</a:t>
            </a:r>
          </a:p>
          <a:p>
            <a:r>
              <a:rPr lang="en-US" sz="2000" dirty="0"/>
              <a:t>Risk </a:t>
            </a:r>
            <a:r>
              <a:rPr lang="en-US" sz="2000" dirty="0" err="1"/>
              <a:t>çözümlemede</a:t>
            </a:r>
            <a:r>
              <a:rPr lang="en-US" sz="2000" dirty="0"/>
              <a:t>, </a:t>
            </a:r>
          </a:p>
          <a:p>
            <a:r>
              <a:rPr lang="en-US" sz="2000" dirty="0" err="1"/>
              <a:t>Güvenlik</a:t>
            </a:r>
            <a:r>
              <a:rPr lang="en-US" sz="2000" dirty="0"/>
              <a:t> </a:t>
            </a:r>
            <a:r>
              <a:rPr lang="en-US" sz="2000" dirty="0" err="1"/>
              <a:t>eğitimleri</a:t>
            </a:r>
            <a:r>
              <a:rPr lang="en-US" sz="2000" dirty="0"/>
              <a:t> </a:t>
            </a:r>
            <a:r>
              <a:rPr lang="en-US" sz="2000" dirty="0" err="1"/>
              <a:t>düzenlenmesinde</a:t>
            </a:r>
            <a:r>
              <a:rPr lang="en-US" sz="2000" dirty="0"/>
              <a:t> </a:t>
            </a:r>
            <a:r>
              <a:rPr lang="en-US" sz="2000" dirty="0" err="1"/>
              <a:t>ve</a:t>
            </a:r>
            <a:r>
              <a:rPr lang="en-US" sz="2000" dirty="0"/>
              <a:t> </a:t>
            </a:r>
            <a:r>
              <a:rPr lang="en-US" sz="2000" dirty="0" err="1"/>
              <a:t>değerlendirilmesinde</a:t>
            </a:r>
            <a:r>
              <a:rPr lang="en-US" sz="2000" dirty="0"/>
              <a:t>, </a:t>
            </a:r>
          </a:p>
          <a:p>
            <a:r>
              <a:rPr lang="en-US" sz="2000" dirty="0" err="1"/>
              <a:t>Sızma</a:t>
            </a:r>
            <a:r>
              <a:rPr lang="en-US" sz="2000" dirty="0"/>
              <a:t> </a:t>
            </a:r>
            <a:r>
              <a:rPr lang="en-US" sz="2000" dirty="0" err="1"/>
              <a:t>testlerinin</a:t>
            </a:r>
            <a:r>
              <a:rPr lang="en-US" sz="2000" dirty="0"/>
              <a:t>, </a:t>
            </a:r>
            <a:r>
              <a:rPr lang="en-US" sz="2000" dirty="0" err="1"/>
              <a:t>kırmızı</a:t>
            </a:r>
            <a:r>
              <a:rPr lang="en-US" sz="2000" dirty="0"/>
              <a:t> </a:t>
            </a:r>
            <a:r>
              <a:rPr lang="en-US" sz="2000" dirty="0" err="1"/>
              <a:t>takım</a:t>
            </a:r>
            <a:r>
              <a:rPr lang="en-US" sz="2000" dirty="0"/>
              <a:t> </a:t>
            </a:r>
            <a:r>
              <a:rPr lang="en-US" sz="2000" dirty="0" err="1"/>
              <a:t>simülasyonların</a:t>
            </a:r>
            <a:r>
              <a:rPr lang="en-US" sz="2000" dirty="0"/>
              <a:t> </a:t>
            </a:r>
            <a:r>
              <a:rPr lang="en-US" sz="2000" dirty="0" err="1"/>
              <a:t>yapılmasında</a:t>
            </a:r>
            <a:r>
              <a:rPr lang="en-US" sz="2000" dirty="0"/>
              <a:t>, </a:t>
            </a:r>
          </a:p>
          <a:p>
            <a:r>
              <a:rPr lang="en-US" sz="2000" dirty="0"/>
              <a:t>Olay </a:t>
            </a:r>
            <a:r>
              <a:rPr lang="en-US" sz="2000" dirty="0" err="1"/>
              <a:t>çözümlemede</a:t>
            </a:r>
            <a:r>
              <a:rPr lang="en-US" sz="2000" dirty="0"/>
              <a:t> </a:t>
            </a:r>
            <a:r>
              <a:rPr lang="en-US" sz="2000" dirty="0" err="1"/>
              <a:t>kullanılabilir</a:t>
            </a:r>
            <a:r>
              <a:rPr lang="en-US" sz="2000" dirty="0"/>
              <a:t>.</a:t>
            </a:r>
          </a:p>
          <a:p>
            <a:endParaRPr lang="en-US" sz="2000" dirty="0"/>
          </a:p>
          <a:p>
            <a:r>
              <a:rPr lang="en-US" sz="2000" dirty="0" err="1"/>
              <a:t>Kötü</a:t>
            </a:r>
            <a:r>
              <a:rPr lang="en-US" sz="2000" dirty="0"/>
              <a:t> </a:t>
            </a:r>
            <a:r>
              <a:rPr lang="en-US" sz="2000" dirty="0" err="1"/>
              <a:t>taraf</a:t>
            </a:r>
            <a:r>
              <a:rPr lang="en-US" sz="2000" dirty="0"/>
              <a:t>: </a:t>
            </a:r>
            <a:r>
              <a:rPr lang="en-US" sz="2000" dirty="0" err="1"/>
              <a:t>sosyal</a:t>
            </a:r>
            <a:r>
              <a:rPr lang="en-US" sz="2000" dirty="0"/>
              <a:t> </a:t>
            </a:r>
            <a:r>
              <a:rPr lang="en-US" sz="2000" dirty="0" err="1"/>
              <a:t>mühendislik</a:t>
            </a:r>
            <a:r>
              <a:rPr lang="en-US" sz="2000" dirty="0"/>
              <a:t>, </a:t>
            </a:r>
            <a:r>
              <a:rPr lang="en-US" sz="2000" dirty="0" err="1"/>
              <a:t>yanıltıcı</a:t>
            </a:r>
            <a:r>
              <a:rPr lang="en-US" sz="2000" dirty="0"/>
              <a:t> </a:t>
            </a:r>
            <a:r>
              <a:rPr lang="en-US" sz="2000" dirty="0" err="1"/>
              <a:t>bilgi</a:t>
            </a:r>
            <a:r>
              <a:rPr lang="en-US" sz="2000" dirty="0"/>
              <a:t>, </a:t>
            </a:r>
            <a:r>
              <a:rPr lang="en-US" sz="2000" dirty="0" err="1"/>
              <a:t>saldırı</a:t>
            </a:r>
            <a:r>
              <a:rPr lang="en-US" sz="2000" dirty="0"/>
              <a:t> </a:t>
            </a:r>
            <a:r>
              <a:rPr lang="en-US" sz="2000" dirty="0" err="1"/>
              <a:t>öncesi</a:t>
            </a:r>
            <a:r>
              <a:rPr lang="en-US" sz="2000" dirty="0"/>
              <a:t> </a:t>
            </a:r>
            <a:r>
              <a:rPr lang="en-US" sz="2000" dirty="0" err="1"/>
              <a:t>keşif</a:t>
            </a:r>
            <a:r>
              <a:rPr lang="en-US" sz="2000" dirty="0"/>
              <a:t>, </a:t>
            </a:r>
            <a:r>
              <a:rPr lang="en-US" sz="2000" dirty="0" err="1"/>
              <a:t>sömürü</a:t>
            </a:r>
            <a:r>
              <a:rPr lang="en-US" sz="2000" dirty="0"/>
              <a:t> (exploit) </a:t>
            </a:r>
            <a:r>
              <a:rPr lang="en-US" sz="2000" dirty="0" err="1"/>
              <a:t>yazılımları</a:t>
            </a:r>
            <a:r>
              <a:rPr lang="en-US" sz="2000" dirty="0"/>
              <a:t> </a:t>
            </a:r>
            <a:r>
              <a:rPr lang="en-US" sz="2000" dirty="0" err="1"/>
              <a:t>geliştirme</a:t>
            </a:r>
            <a:r>
              <a:rPr lang="en-US" sz="2000" dirty="0"/>
              <a:t> </a:t>
            </a:r>
            <a:r>
              <a:rPr lang="en-US" sz="2000" dirty="0" err="1"/>
              <a:t>ve</a:t>
            </a:r>
            <a:r>
              <a:rPr lang="en-US" sz="2000" dirty="0"/>
              <a:t> </a:t>
            </a:r>
            <a:r>
              <a:rPr lang="en-US" sz="2000" dirty="0" err="1"/>
              <a:t>siber</a:t>
            </a:r>
            <a:r>
              <a:rPr lang="en-US" sz="2000" dirty="0"/>
              <a:t> </a:t>
            </a:r>
            <a:r>
              <a:rPr lang="en-US" sz="2000" dirty="0" err="1"/>
              <a:t>saldırılar</a:t>
            </a:r>
            <a:r>
              <a:rPr lang="en-US" sz="2000" dirty="0"/>
              <a:t>…</a:t>
            </a:r>
          </a:p>
          <a:p>
            <a:endParaRPr lang="en-US" sz="2000" dirty="0"/>
          </a:p>
          <a:p>
            <a:endParaRPr lang="en-US" dirty="0"/>
          </a:p>
        </p:txBody>
      </p:sp>
      <p:pic>
        <p:nvPicPr>
          <p:cNvPr id="4" name="Picture 3">
            <a:extLst>
              <a:ext uri="{FF2B5EF4-FFF2-40B4-BE49-F238E27FC236}">
                <a16:creationId xmlns:a16="http://schemas.microsoft.com/office/drawing/2014/main" id="{3C43B195-C445-B881-5E4B-1ED5D60D30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632" y="3625692"/>
            <a:ext cx="2892552" cy="3048000"/>
          </a:xfrm>
          <a:prstGeom prst="rect">
            <a:avLst/>
          </a:prstGeom>
        </p:spPr>
      </p:pic>
    </p:spTree>
    <p:extLst>
      <p:ext uri="{BB962C8B-B14F-4D97-AF65-F5344CB8AC3E}">
        <p14:creationId xmlns:p14="http://schemas.microsoft.com/office/powerpoint/2010/main" val="13629907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84ADE5-DFC3-C99B-642E-386A5397D3A9}"/>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10DC6AE1-F12A-23D7-C711-B4516A7D73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B61D6AA8-BF90-EF16-0BD5-1CF664C58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5A72DEE8-F85B-2BC1-961D-2B7071577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4C3C8C34-7527-7406-3771-5B87FC2FF4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5469410B-258F-9980-E1C7-265D828D2F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982FA33B-1A43-F900-E43F-0322F43B89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186294C3-61F3-F23B-9F77-41E09F72FE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8B26F08-179D-1361-CA20-EAE0564955D3}"/>
              </a:ext>
            </a:extLst>
          </p:cNvPr>
          <p:cNvSpPr>
            <a:spLocks noGrp="1"/>
          </p:cNvSpPr>
          <p:nvPr>
            <p:ph type="title"/>
          </p:nvPr>
        </p:nvSpPr>
        <p:spPr>
          <a:xfrm>
            <a:off x="312527" y="816429"/>
            <a:ext cx="3412762" cy="2809263"/>
          </a:xfrm>
        </p:spPr>
        <p:txBody>
          <a:bodyPr anchor="b">
            <a:normAutofit/>
          </a:bodyPr>
          <a:lstStyle/>
          <a:p>
            <a:pPr lvl="0"/>
            <a:r>
              <a:rPr lang="nb-NO" sz="3600" b="1" dirty="0">
                <a:solidFill>
                  <a:schemeClr val="bg1"/>
                </a:solidFill>
              </a:rPr>
              <a:t>Kuantum Bilgisayarlar ve Siber Güvenlik</a:t>
            </a:r>
          </a:p>
        </p:txBody>
      </p:sp>
      <p:sp>
        <p:nvSpPr>
          <p:cNvPr id="6" name="TextBox 5">
            <a:extLst>
              <a:ext uri="{FF2B5EF4-FFF2-40B4-BE49-F238E27FC236}">
                <a16:creationId xmlns:a16="http://schemas.microsoft.com/office/drawing/2014/main" id="{E42AF13B-5BDB-6300-30EA-B1719187F5A8}"/>
              </a:ext>
            </a:extLst>
          </p:cNvPr>
          <p:cNvSpPr txBox="1"/>
          <p:nvPr/>
        </p:nvSpPr>
        <p:spPr>
          <a:xfrm>
            <a:off x="4503989" y="97054"/>
            <a:ext cx="7684963" cy="6771084"/>
          </a:xfrm>
          <a:prstGeom prst="rect">
            <a:avLst/>
          </a:prstGeom>
          <a:noFill/>
        </p:spPr>
        <p:txBody>
          <a:bodyPr wrap="square" rtlCol="0">
            <a:spAutoFit/>
          </a:bodyPr>
          <a:lstStyle/>
          <a:p>
            <a:r>
              <a:rPr lang="en-US" sz="3200" dirty="0" err="1"/>
              <a:t>Kuantum</a:t>
            </a:r>
            <a:r>
              <a:rPr lang="en-US" sz="3200" dirty="0"/>
              <a:t> </a:t>
            </a:r>
            <a:r>
              <a:rPr lang="en-US" sz="3200" dirty="0" err="1"/>
              <a:t>bilgisayarlarla</a:t>
            </a:r>
            <a:r>
              <a:rPr lang="en-US" sz="3200" dirty="0"/>
              <a:t>;</a:t>
            </a:r>
          </a:p>
          <a:p>
            <a:pPr lvl="1"/>
            <a:r>
              <a:rPr lang="en-US" sz="3200" dirty="0" err="1"/>
              <a:t>Kriptolama</a:t>
            </a:r>
            <a:r>
              <a:rPr lang="en-US" sz="3200" dirty="0"/>
              <a:t> / </a:t>
            </a:r>
            <a:r>
              <a:rPr lang="en-US" sz="3200" dirty="0" err="1"/>
              <a:t>kripto</a:t>
            </a:r>
            <a:r>
              <a:rPr lang="en-US" sz="3200" dirty="0"/>
              <a:t> </a:t>
            </a:r>
            <a:r>
              <a:rPr lang="en-US" sz="3200" dirty="0" err="1"/>
              <a:t>çözme</a:t>
            </a:r>
            <a:r>
              <a:rPr lang="en-US" sz="3200" dirty="0"/>
              <a:t>, </a:t>
            </a:r>
          </a:p>
          <a:p>
            <a:pPr lvl="1"/>
            <a:r>
              <a:rPr lang="en-US" sz="3200" dirty="0" err="1"/>
              <a:t>Eniyileme</a:t>
            </a:r>
            <a:r>
              <a:rPr lang="en-US" sz="3200" dirty="0"/>
              <a:t>, </a:t>
            </a:r>
          </a:p>
          <a:p>
            <a:pPr lvl="1"/>
            <a:r>
              <a:rPr lang="en-US" sz="3200" dirty="0"/>
              <a:t>DNA </a:t>
            </a:r>
            <a:r>
              <a:rPr lang="en-US" sz="3200" dirty="0" err="1"/>
              <a:t>dizilimi</a:t>
            </a:r>
            <a:r>
              <a:rPr lang="en-US" sz="3200" dirty="0"/>
              <a:t>, </a:t>
            </a:r>
          </a:p>
          <a:p>
            <a:pPr lvl="1"/>
            <a:r>
              <a:rPr lang="en-US" sz="3200" dirty="0" err="1"/>
              <a:t>İlaç</a:t>
            </a:r>
            <a:r>
              <a:rPr lang="en-US" sz="3200" dirty="0"/>
              <a:t> </a:t>
            </a:r>
            <a:r>
              <a:rPr lang="en-US" sz="3200" dirty="0" err="1"/>
              <a:t>etkileşimleri</a:t>
            </a:r>
            <a:r>
              <a:rPr lang="en-US" sz="3200" dirty="0"/>
              <a:t>, vb. </a:t>
            </a:r>
          </a:p>
          <a:p>
            <a:pPr lvl="1"/>
            <a:r>
              <a:rPr lang="en-US" sz="3200" dirty="0"/>
              <a:t>	</a:t>
            </a:r>
            <a:r>
              <a:rPr lang="en-US" sz="3200" dirty="0" err="1"/>
              <a:t>işlemler</a:t>
            </a:r>
            <a:r>
              <a:rPr lang="en-US" sz="3200" dirty="0"/>
              <a:t> </a:t>
            </a:r>
            <a:r>
              <a:rPr lang="en-US" sz="3200" dirty="0" err="1"/>
              <a:t>daha</a:t>
            </a:r>
            <a:r>
              <a:rPr lang="en-US" sz="3200" dirty="0"/>
              <a:t> </a:t>
            </a:r>
            <a:r>
              <a:rPr lang="en-US" sz="3200" dirty="0" err="1"/>
              <a:t>hızlı</a:t>
            </a:r>
            <a:r>
              <a:rPr lang="en-US" sz="3200" dirty="0"/>
              <a:t> </a:t>
            </a:r>
            <a:r>
              <a:rPr lang="en-US" sz="3200" dirty="0" err="1"/>
              <a:t>sonuçlandırılacak</a:t>
            </a:r>
            <a:r>
              <a:rPr lang="en-US" sz="3200" dirty="0"/>
              <a:t>. </a:t>
            </a:r>
          </a:p>
          <a:p>
            <a:endParaRPr lang="en-US" sz="3200" dirty="0"/>
          </a:p>
          <a:p>
            <a:r>
              <a:rPr lang="en-US" sz="3200" dirty="0" err="1"/>
              <a:t>Kriptografi</a:t>
            </a:r>
            <a:r>
              <a:rPr lang="en-US" sz="3200" dirty="0"/>
              <a:t> </a:t>
            </a:r>
            <a:r>
              <a:rPr lang="en-US" sz="3200" u="sng" dirty="0" err="1"/>
              <a:t>kırılmazlık</a:t>
            </a:r>
            <a:r>
              <a:rPr lang="en-US" sz="3200" u="sng" dirty="0"/>
              <a:t> </a:t>
            </a:r>
            <a:r>
              <a:rPr lang="en-US" sz="3200" u="sng" dirty="0" err="1"/>
              <a:t>algısı</a:t>
            </a:r>
            <a:r>
              <a:rPr lang="en-US" sz="3200" dirty="0" err="1"/>
              <a:t>na</a:t>
            </a:r>
            <a:r>
              <a:rPr lang="en-US" sz="3200" dirty="0"/>
              <a:t> </a:t>
            </a:r>
            <a:r>
              <a:rPr lang="en-US" sz="3200" dirty="0" err="1"/>
              <a:t>dayanır</a:t>
            </a:r>
            <a:r>
              <a:rPr lang="en-US" sz="3200" dirty="0"/>
              <a:t>, 	</a:t>
            </a:r>
            <a:r>
              <a:rPr lang="en-US" sz="3200" dirty="0" err="1"/>
              <a:t>Kuantum</a:t>
            </a:r>
            <a:r>
              <a:rPr lang="en-US" sz="3200" dirty="0"/>
              <a:t> </a:t>
            </a:r>
            <a:r>
              <a:rPr lang="en-US" sz="3200" dirty="0" err="1"/>
              <a:t>bu</a:t>
            </a:r>
            <a:r>
              <a:rPr lang="en-US" sz="3200" dirty="0"/>
              <a:t> </a:t>
            </a:r>
            <a:r>
              <a:rPr lang="en-US" sz="3200" dirty="0" err="1"/>
              <a:t>algıyı</a:t>
            </a:r>
            <a:r>
              <a:rPr lang="en-US" sz="3200" dirty="0"/>
              <a:t> </a:t>
            </a:r>
            <a:r>
              <a:rPr lang="en-US" sz="3200" dirty="0" err="1"/>
              <a:t>yıkıyor</a:t>
            </a:r>
            <a:r>
              <a:rPr lang="en-US" sz="3200" dirty="0"/>
              <a:t>!</a:t>
            </a:r>
          </a:p>
          <a:p>
            <a:endParaRPr lang="en-US" sz="3200" dirty="0"/>
          </a:p>
          <a:p>
            <a:r>
              <a:rPr lang="en-US" sz="3200" dirty="0"/>
              <a:t>RSA 2048 bit </a:t>
            </a:r>
            <a:r>
              <a:rPr lang="en-US" sz="3200" dirty="0" err="1"/>
              <a:t>şifrelemeyi</a:t>
            </a:r>
            <a:r>
              <a:rPr lang="en-US" sz="3200" dirty="0"/>
              <a:t> </a:t>
            </a:r>
            <a:r>
              <a:rPr lang="en-US" sz="3200" dirty="0" err="1"/>
              <a:t>kırmak</a:t>
            </a:r>
            <a:r>
              <a:rPr lang="en-US" sz="3200" dirty="0"/>
              <a:t> </a:t>
            </a:r>
            <a:r>
              <a:rPr lang="en-US" sz="3200" dirty="0" err="1"/>
              <a:t>için</a:t>
            </a:r>
            <a:r>
              <a:rPr lang="en-US" sz="3200" dirty="0"/>
              <a:t> 300 </a:t>
            </a:r>
            <a:r>
              <a:rPr lang="en-US" sz="3200" dirty="0" err="1"/>
              <a:t>trilyon</a:t>
            </a:r>
            <a:r>
              <a:rPr lang="en-US" sz="3200" dirty="0"/>
              <a:t> </a:t>
            </a:r>
            <a:r>
              <a:rPr lang="en-US" sz="3200" dirty="0" err="1"/>
              <a:t>yıl</a:t>
            </a:r>
            <a:r>
              <a:rPr lang="en-US" sz="3200" dirty="0"/>
              <a:t> </a:t>
            </a:r>
            <a:r>
              <a:rPr lang="en-US" sz="3200" dirty="0" err="1"/>
              <a:t>gerekiyor</a:t>
            </a:r>
            <a:r>
              <a:rPr lang="en-US" sz="3200" dirty="0"/>
              <a:t>. </a:t>
            </a:r>
            <a:r>
              <a:rPr lang="en-US" sz="3200" dirty="0" err="1"/>
              <a:t>Kuantum</a:t>
            </a:r>
            <a:r>
              <a:rPr lang="en-US" sz="3200" dirty="0"/>
              <a:t> </a:t>
            </a:r>
            <a:r>
              <a:rPr lang="en-US" sz="3200" dirty="0" err="1"/>
              <a:t>bilgisayar</a:t>
            </a:r>
            <a:r>
              <a:rPr lang="en-US" sz="3200" dirty="0"/>
              <a:t> 4096 </a:t>
            </a:r>
            <a:r>
              <a:rPr lang="en-US" sz="3200" dirty="0" err="1"/>
              <a:t>kararlı</a:t>
            </a:r>
            <a:r>
              <a:rPr lang="en-US" sz="3200" dirty="0"/>
              <a:t> </a:t>
            </a:r>
            <a:r>
              <a:rPr lang="en-US" sz="3200" dirty="0" err="1"/>
              <a:t>kübitle</a:t>
            </a:r>
            <a:r>
              <a:rPr lang="en-US" sz="3200" dirty="0"/>
              <a:t> </a:t>
            </a:r>
            <a:r>
              <a:rPr lang="en-US" sz="3200" dirty="0" err="1"/>
              <a:t>bunu</a:t>
            </a:r>
            <a:r>
              <a:rPr lang="en-US" sz="3200" dirty="0"/>
              <a:t> 10 </a:t>
            </a:r>
            <a:r>
              <a:rPr lang="en-US" sz="3200" dirty="0" err="1"/>
              <a:t>sn’de</a:t>
            </a:r>
            <a:r>
              <a:rPr lang="en-US" sz="3200" dirty="0"/>
              <a:t> </a:t>
            </a:r>
            <a:r>
              <a:rPr lang="en-US" sz="3200" dirty="0" err="1"/>
              <a:t>yapılabiliyor</a:t>
            </a:r>
            <a:r>
              <a:rPr lang="en-US" sz="3200" dirty="0"/>
              <a:t>.</a:t>
            </a:r>
          </a:p>
          <a:p>
            <a:endParaRPr lang="en-US" dirty="0"/>
          </a:p>
        </p:txBody>
      </p:sp>
      <p:pic>
        <p:nvPicPr>
          <p:cNvPr id="3" name="Picture 2">
            <a:extLst>
              <a:ext uri="{FF2B5EF4-FFF2-40B4-BE49-F238E27FC236}">
                <a16:creationId xmlns:a16="http://schemas.microsoft.com/office/drawing/2014/main" id="{45A73B0D-5252-DEDA-A08B-01A4DED4DDB3}"/>
              </a:ext>
            </a:extLst>
          </p:cNvPr>
          <p:cNvPicPr>
            <a:picLocks noChangeAspect="1"/>
          </p:cNvPicPr>
          <p:nvPr/>
        </p:nvPicPr>
        <p:blipFill>
          <a:blip r:embed="rId3"/>
          <a:stretch>
            <a:fillRect/>
          </a:stretch>
        </p:blipFill>
        <p:spPr>
          <a:xfrm>
            <a:off x="153565" y="4390152"/>
            <a:ext cx="3730686" cy="2211489"/>
          </a:xfrm>
          <a:prstGeom prst="rect">
            <a:avLst/>
          </a:prstGeom>
        </p:spPr>
      </p:pic>
    </p:spTree>
    <p:extLst>
      <p:ext uri="{BB962C8B-B14F-4D97-AF65-F5344CB8AC3E}">
        <p14:creationId xmlns:p14="http://schemas.microsoft.com/office/powerpoint/2010/main" val="263564103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5712D3F-1A13-88E8-6B18-7D76D4B2FB9D}"/>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439D9595-6E38-B2AD-41FE-CE1F4CABCB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17679CED-7F5F-B57F-6A20-9008F20EC9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F69E6984-0C20-A830-F0A8-965EEF9B2D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C2F03BAB-1B84-0FE5-FCCF-2E17A309ED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1FB373C2-A26F-9354-86A3-184BFC9788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CBE66FE8-B59E-A69C-BECC-3698E64793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E3BD30FE-7A8F-A1CE-85D8-1780986063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82ED830-AC6D-F6CE-4C9C-B657D49248AA}"/>
              </a:ext>
            </a:extLst>
          </p:cNvPr>
          <p:cNvSpPr>
            <a:spLocks noGrp="1"/>
          </p:cNvSpPr>
          <p:nvPr>
            <p:ph type="title"/>
          </p:nvPr>
        </p:nvSpPr>
        <p:spPr>
          <a:xfrm>
            <a:off x="312527" y="816429"/>
            <a:ext cx="3412762" cy="2809263"/>
          </a:xfrm>
        </p:spPr>
        <p:txBody>
          <a:bodyPr anchor="b">
            <a:normAutofit/>
          </a:bodyPr>
          <a:lstStyle/>
          <a:p>
            <a:pPr lvl="0"/>
            <a:r>
              <a:rPr lang="nb-NO" sz="3600" b="1" dirty="0">
                <a:solidFill>
                  <a:schemeClr val="bg1"/>
                </a:solidFill>
              </a:rPr>
              <a:t>Kuantum Bilgisayarlar ve Siber Güvenlik</a:t>
            </a:r>
          </a:p>
        </p:txBody>
      </p:sp>
      <p:sp>
        <p:nvSpPr>
          <p:cNvPr id="6" name="TextBox 5">
            <a:extLst>
              <a:ext uri="{FF2B5EF4-FFF2-40B4-BE49-F238E27FC236}">
                <a16:creationId xmlns:a16="http://schemas.microsoft.com/office/drawing/2014/main" id="{2B5F0B4B-CD05-0A61-0532-58C89CC935CA}"/>
              </a:ext>
            </a:extLst>
          </p:cNvPr>
          <p:cNvSpPr txBox="1"/>
          <p:nvPr/>
        </p:nvSpPr>
        <p:spPr>
          <a:xfrm>
            <a:off x="4503988" y="322999"/>
            <a:ext cx="7684963" cy="7017306"/>
          </a:xfrm>
          <a:prstGeom prst="rect">
            <a:avLst/>
          </a:prstGeom>
          <a:noFill/>
        </p:spPr>
        <p:txBody>
          <a:bodyPr wrap="square" rtlCol="0">
            <a:spAutoFit/>
          </a:bodyPr>
          <a:lstStyle/>
          <a:p>
            <a:r>
              <a:rPr lang="en-US" sz="2400" dirty="0"/>
              <a:t>Q-day/k-</a:t>
            </a:r>
            <a:r>
              <a:rPr lang="en-US" sz="2400" dirty="0" err="1"/>
              <a:t>günü</a:t>
            </a:r>
            <a:r>
              <a:rPr lang="en-US" sz="2400" dirty="0"/>
              <a:t>/</a:t>
            </a:r>
            <a:r>
              <a:rPr lang="en-US" sz="2400" dirty="0" err="1"/>
              <a:t>kuantum</a:t>
            </a:r>
            <a:r>
              <a:rPr lang="en-US" sz="2400" dirty="0"/>
              <a:t> </a:t>
            </a:r>
            <a:r>
              <a:rPr lang="en-US" sz="2400" dirty="0" err="1"/>
              <a:t>günü</a:t>
            </a:r>
            <a:r>
              <a:rPr lang="en-US" sz="2400" dirty="0"/>
              <a:t>: </a:t>
            </a:r>
          </a:p>
          <a:p>
            <a:r>
              <a:rPr lang="en-US" sz="2400" dirty="0" err="1"/>
              <a:t>Binlerce</a:t>
            </a:r>
            <a:r>
              <a:rPr lang="en-US" sz="2400" dirty="0"/>
              <a:t> </a:t>
            </a:r>
            <a:r>
              <a:rPr lang="en-US" sz="2400" dirty="0" err="1"/>
              <a:t>yıl</a:t>
            </a:r>
            <a:r>
              <a:rPr lang="en-US" sz="2400" dirty="0"/>
              <a:t> </a:t>
            </a:r>
            <a:r>
              <a:rPr lang="en-US" sz="2400" dirty="0" err="1"/>
              <a:t>sürecek</a:t>
            </a:r>
            <a:r>
              <a:rPr lang="en-US" sz="2400" dirty="0"/>
              <a:t> </a:t>
            </a:r>
            <a:r>
              <a:rPr lang="en-US" sz="2400" dirty="0" err="1"/>
              <a:t>işlemler</a:t>
            </a:r>
            <a:r>
              <a:rPr lang="en-US" sz="2400" dirty="0"/>
              <a:t> </a:t>
            </a:r>
            <a:r>
              <a:rPr lang="en-US" sz="2400" dirty="0" err="1"/>
              <a:t>sn’ler</a:t>
            </a:r>
            <a:r>
              <a:rPr lang="en-US" sz="2400" dirty="0"/>
              <a:t> </a:t>
            </a:r>
            <a:r>
              <a:rPr lang="en-US" sz="2400" dirty="0" err="1"/>
              <a:t>içinde</a:t>
            </a:r>
            <a:r>
              <a:rPr lang="en-US" sz="2400" dirty="0"/>
              <a:t> </a:t>
            </a:r>
            <a:r>
              <a:rPr lang="en-US" sz="2400" dirty="0" err="1"/>
              <a:t>tamamlanabilir</a:t>
            </a:r>
            <a:r>
              <a:rPr lang="en-US" sz="2400" dirty="0"/>
              <a:t>.</a:t>
            </a:r>
          </a:p>
          <a:p>
            <a:endParaRPr lang="en-US" sz="2400" dirty="0"/>
          </a:p>
          <a:p>
            <a:r>
              <a:rPr lang="en-US" sz="2400" dirty="0"/>
              <a:t>2024 </a:t>
            </a:r>
            <a:r>
              <a:rPr lang="en-US" sz="2400" dirty="0" err="1"/>
              <a:t>yılında</a:t>
            </a:r>
            <a:r>
              <a:rPr lang="en-US" sz="2400" dirty="0"/>
              <a:t> </a:t>
            </a:r>
            <a:r>
              <a:rPr lang="en-US" sz="2400" dirty="0" err="1"/>
              <a:t>Ulusal</a:t>
            </a:r>
            <a:r>
              <a:rPr lang="en-US" sz="2400" dirty="0"/>
              <a:t> </a:t>
            </a:r>
            <a:r>
              <a:rPr lang="en-US" sz="2400" dirty="0" err="1"/>
              <a:t>Standartlar</a:t>
            </a:r>
            <a:r>
              <a:rPr lang="en-US" sz="2400" dirty="0"/>
              <a:t> </a:t>
            </a:r>
            <a:r>
              <a:rPr lang="en-US" sz="2400" dirty="0" err="1"/>
              <a:t>ve</a:t>
            </a:r>
            <a:r>
              <a:rPr lang="en-US" sz="2400" dirty="0"/>
              <a:t> </a:t>
            </a:r>
            <a:r>
              <a:rPr lang="en-US" sz="2400" dirty="0" err="1"/>
              <a:t>Teknoloji</a:t>
            </a:r>
            <a:r>
              <a:rPr lang="en-US" sz="2400" dirty="0"/>
              <a:t> </a:t>
            </a:r>
            <a:r>
              <a:rPr lang="en-US" sz="2400" dirty="0" err="1"/>
              <a:t>Enstitüsü</a:t>
            </a:r>
            <a:r>
              <a:rPr lang="en-US" sz="2400" dirty="0"/>
              <a:t> (NIST) </a:t>
            </a:r>
            <a:r>
              <a:rPr lang="en-US" sz="2400" u="sng" dirty="0" err="1"/>
              <a:t>kuantum</a:t>
            </a:r>
            <a:r>
              <a:rPr lang="en-US" sz="2400" u="sng" dirty="0"/>
              <a:t> </a:t>
            </a:r>
            <a:r>
              <a:rPr lang="en-US" sz="2400" u="sng" dirty="0" err="1"/>
              <a:t>sonrası</a:t>
            </a:r>
            <a:r>
              <a:rPr lang="en-US" sz="2400" u="sng" dirty="0"/>
              <a:t> </a:t>
            </a:r>
            <a:r>
              <a:rPr lang="en-US" sz="2400" u="sng" dirty="0" err="1"/>
              <a:t>şifreleme</a:t>
            </a:r>
            <a:r>
              <a:rPr lang="en-US" sz="2400" u="sng" dirty="0"/>
              <a:t> </a:t>
            </a:r>
            <a:r>
              <a:rPr lang="en-US" sz="2400" u="sng" dirty="0" err="1"/>
              <a:t>standartları</a:t>
            </a:r>
            <a:r>
              <a:rPr lang="en-US" sz="2400" u="sng" dirty="0"/>
              <a:t> </a:t>
            </a:r>
            <a:r>
              <a:rPr lang="en-US" sz="2400" u="sng" dirty="0" err="1"/>
              <a:t>belgesi</a:t>
            </a:r>
            <a:r>
              <a:rPr lang="en-US" sz="2400" dirty="0" err="1"/>
              <a:t>ni</a:t>
            </a:r>
            <a:r>
              <a:rPr lang="en-US" sz="2400" dirty="0"/>
              <a:t> </a:t>
            </a:r>
            <a:r>
              <a:rPr lang="en-US" sz="2400" dirty="0" err="1"/>
              <a:t>yayımladı</a:t>
            </a:r>
            <a:r>
              <a:rPr lang="en-US" sz="2400" dirty="0"/>
              <a:t>.</a:t>
            </a:r>
          </a:p>
          <a:p>
            <a:r>
              <a:rPr lang="en-US" sz="2400" dirty="0"/>
              <a:t> 	- </a:t>
            </a:r>
            <a:r>
              <a:rPr lang="en-US" sz="2400" dirty="0" err="1"/>
              <a:t>Kuantumun</a:t>
            </a:r>
            <a:r>
              <a:rPr lang="en-US" sz="2400" dirty="0"/>
              <a:t> </a:t>
            </a:r>
            <a:r>
              <a:rPr lang="en-US" sz="2400" dirty="0" err="1"/>
              <a:t>etkilerini</a:t>
            </a:r>
            <a:r>
              <a:rPr lang="en-US" sz="2400" dirty="0"/>
              <a:t> </a:t>
            </a:r>
            <a:r>
              <a:rPr lang="en-US" sz="2400" dirty="0" err="1"/>
              <a:t>azaltmayı</a:t>
            </a:r>
            <a:r>
              <a:rPr lang="en-US" sz="2400" dirty="0"/>
              <a:t> </a:t>
            </a:r>
            <a:r>
              <a:rPr lang="en-US" sz="2400" dirty="0" err="1"/>
              <a:t>amaçlıyor</a:t>
            </a:r>
            <a:r>
              <a:rPr lang="en-US" sz="2400" dirty="0"/>
              <a:t>. </a:t>
            </a:r>
          </a:p>
          <a:p>
            <a:r>
              <a:rPr lang="en-US" sz="2400" u="sng" dirty="0" err="1"/>
              <a:t>Kuantum</a:t>
            </a:r>
            <a:r>
              <a:rPr lang="en-US" sz="2400" u="sng" dirty="0"/>
              <a:t> </a:t>
            </a:r>
            <a:r>
              <a:rPr lang="en-US" sz="2400" u="sng" dirty="0" err="1"/>
              <a:t>farkındalığı</a:t>
            </a:r>
            <a:r>
              <a:rPr lang="en-US" sz="2400" dirty="0"/>
              <a:t> </a:t>
            </a:r>
            <a:r>
              <a:rPr lang="en-US" sz="2400" dirty="0" err="1"/>
              <a:t>zamanı</a:t>
            </a:r>
            <a:r>
              <a:rPr lang="en-US" sz="2400" dirty="0"/>
              <a:t> </a:t>
            </a:r>
            <a:r>
              <a:rPr lang="en-US" sz="2400" dirty="0" err="1"/>
              <a:t>geldi</a:t>
            </a:r>
            <a:r>
              <a:rPr lang="en-US" sz="2400" dirty="0"/>
              <a:t>! </a:t>
            </a:r>
            <a:r>
              <a:rPr lang="en-US" sz="2400" dirty="0" err="1"/>
              <a:t>Kuantum</a:t>
            </a:r>
            <a:r>
              <a:rPr lang="en-US" sz="2400" dirty="0"/>
              <a:t> </a:t>
            </a:r>
            <a:r>
              <a:rPr lang="en-US" sz="2400" dirty="0" err="1"/>
              <a:t>sonrası</a:t>
            </a:r>
            <a:r>
              <a:rPr lang="en-US" sz="2400" dirty="0"/>
              <a:t> </a:t>
            </a:r>
            <a:r>
              <a:rPr lang="en-US" sz="2400" dirty="0" err="1"/>
              <a:t>için</a:t>
            </a:r>
            <a:r>
              <a:rPr lang="en-US" sz="2400" dirty="0"/>
              <a:t> </a:t>
            </a:r>
            <a:r>
              <a:rPr lang="en-US" sz="2400" dirty="0" err="1"/>
              <a:t>güvenli</a:t>
            </a:r>
            <a:r>
              <a:rPr lang="en-US" sz="2400" dirty="0"/>
              <a:t> </a:t>
            </a:r>
            <a:r>
              <a:rPr lang="en-US" sz="2400" dirty="0" err="1"/>
              <a:t>şifreleme</a:t>
            </a:r>
            <a:r>
              <a:rPr lang="en-US" sz="2400" dirty="0"/>
              <a:t> </a:t>
            </a:r>
            <a:r>
              <a:rPr lang="en-US" sz="2400" dirty="0" err="1"/>
              <a:t>ve</a:t>
            </a:r>
            <a:r>
              <a:rPr lang="en-US" sz="2400" dirty="0"/>
              <a:t> </a:t>
            </a:r>
            <a:r>
              <a:rPr lang="en-US" sz="2400" dirty="0" err="1"/>
              <a:t>anahtarlama</a:t>
            </a:r>
            <a:r>
              <a:rPr lang="en-US" sz="2400" dirty="0"/>
              <a:t> </a:t>
            </a:r>
            <a:r>
              <a:rPr lang="en-US" sz="2400" dirty="0" err="1"/>
              <a:t>konusu</a:t>
            </a:r>
            <a:r>
              <a:rPr lang="en-US" sz="2400" dirty="0"/>
              <a:t> </a:t>
            </a:r>
            <a:r>
              <a:rPr lang="en-US" sz="2400" dirty="0" err="1"/>
              <a:t>önemli</a:t>
            </a:r>
            <a:r>
              <a:rPr lang="en-US" sz="2400" dirty="0"/>
              <a:t>!</a:t>
            </a:r>
          </a:p>
          <a:p>
            <a:endParaRPr lang="en-US" sz="2400" dirty="0"/>
          </a:p>
          <a:p>
            <a:r>
              <a:rPr lang="en-US" sz="2400" dirty="0" err="1"/>
              <a:t>Kuantum</a:t>
            </a:r>
            <a:r>
              <a:rPr lang="en-US" sz="2400" dirty="0"/>
              <a:t> </a:t>
            </a:r>
            <a:r>
              <a:rPr lang="en-US" sz="2400" dirty="0" err="1"/>
              <a:t>farkındalığı</a:t>
            </a:r>
            <a:r>
              <a:rPr lang="en-US" sz="2400" dirty="0"/>
              <a:t>:</a:t>
            </a:r>
          </a:p>
          <a:p>
            <a:r>
              <a:rPr lang="en-US" sz="2400" dirty="0" err="1"/>
              <a:t>Planlama</a:t>
            </a:r>
            <a:r>
              <a:rPr lang="en-US" sz="2400" dirty="0"/>
              <a:t>, </a:t>
            </a:r>
            <a:r>
              <a:rPr lang="en-US" sz="2400" dirty="0" err="1"/>
              <a:t>envanter</a:t>
            </a:r>
            <a:r>
              <a:rPr lang="en-US" sz="2400" dirty="0"/>
              <a:t> </a:t>
            </a:r>
            <a:r>
              <a:rPr lang="en-US" sz="2400" dirty="0" err="1"/>
              <a:t>çıkarma</a:t>
            </a:r>
            <a:r>
              <a:rPr lang="en-US" sz="2400" dirty="0"/>
              <a:t> (</a:t>
            </a:r>
            <a:r>
              <a:rPr lang="en-US" sz="2400" dirty="0" err="1"/>
              <a:t>şifrelenmiş</a:t>
            </a:r>
            <a:r>
              <a:rPr lang="en-US" sz="2400" dirty="0"/>
              <a:t> </a:t>
            </a:r>
            <a:r>
              <a:rPr lang="en-US" sz="2400" dirty="0" err="1"/>
              <a:t>veriler</a:t>
            </a:r>
            <a:r>
              <a:rPr lang="en-US" sz="2400" dirty="0"/>
              <a:t>), </a:t>
            </a:r>
            <a:r>
              <a:rPr lang="en-US" sz="2400" dirty="0" err="1"/>
              <a:t>şifreleme</a:t>
            </a:r>
            <a:r>
              <a:rPr lang="en-US" sz="2400" dirty="0"/>
              <a:t> </a:t>
            </a:r>
            <a:r>
              <a:rPr lang="en-US" sz="2400" dirty="0" err="1"/>
              <a:t>anahtarlarının</a:t>
            </a:r>
            <a:r>
              <a:rPr lang="en-US" sz="2400" dirty="0"/>
              <a:t> </a:t>
            </a:r>
            <a:r>
              <a:rPr lang="en-US" sz="2400" dirty="0" err="1"/>
              <a:t>döndürülmesi</a:t>
            </a:r>
            <a:r>
              <a:rPr lang="en-US" sz="2400" dirty="0"/>
              <a:t>…</a:t>
            </a:r>
          </a:p>
          <a:p>
            <a:endParaRPr lang="en-US" sz="2400" dirty="0"/>
          </a:p>
          <a:p>
            <a:r>
              <a:rPr lang="en-US" sz="2400" dirty="0" err="1"/>
              <a:t>Kuantumla</a:t>
            </a:r>
            <a:r>
              <a:rPr lang="en-US" sz="2400" dirty="0"/>
              <a:t> </a:t>
            </a:r>
            <a:r>
              <a:rPr lang="en-US" sz="2400" dirty="0" err="1"/>
              <a:t>ilgili</a:t>
            </a:r>
            <a:r>
              <a:rPr lang="en-US" sz="2400" dirty="0"/>
              <a:t> </a:t>
            </a:r>
            <a:r>
              <a:rPr lang="en-US" sz="2400" dirty="0" err="1"/>
              <a:t>gelişmelerin</a:t>
            </a:r>
            <a:r>
              <a:rPr lang="en-US" sz="2400" dirty="0"/>
              <a:t> </a:t>
            </a:r>
            <a:r>
              <a:rPr lang="en-US" sz="2400" dirty="0" err="1"/>
              <a:t>dikkatle</a:t>
            </a:r>
            <a:r>
              <a:rPr lang="en-US" sz="2400" dirty="0"/>
              <a:t> </a:t>
            </a:r>
            <a:r>
              <a:rPr lang="en-US" sz="2400" dirty="0" err="1"/>
              <a:t>izlenmesi</a:t>
            </a:r>
            <a:r>
              <a:rPr lang="en-US" sz="2400" dirty="0"/>
              <a:t> </a:t>
            </a:r>
            <a:r>
              <a:rPr lang="en-US" sz="2400" dirty="0" err="1"/>
              <a:t>gerekiyor</a:t>
            </a:r>
            <a:r>
              <a:rPr lang="en-US" sz="2400" dirty="0"/>
              <a:t>…</a:t>
            </a:r>
          </a:p>
          <a:p>
            <a:endParaRPr lang="en-US" sz="2400" dirty="0"/>
          </a:p>
          <a:p>
            <a:r>
              <a:rPr lang="en-US" sz="2400" dirty="0" err="1"/>
              <a:t>Kötü</a:t>
            </a:r>
            <a:r>
              <a:rPr lang="en-US" sz="2400" dirty="0"/>
              <a:t> </a:t>
            </a:r>
            <a:r>
              <a:rPr lang="en-US" sz="2400" dirty="0" err="1"/>
              <a:t>taraf</a:t>
            </a:r>
            <a:r>
              <a:rPr lang="en-US" sz="2400" dirty="0"/>
              <a:t>: YZ </a:t>
            </a:r>
            <a:r>
              <a:rPr lang="en-US" sz="2400" dirty="0" err="1"/>
              <a:t>ve</a:t>
            </a:r>
            <a:r>
              <a:rPr lang="en-US" sz="2400" dirty="0"/>
              <a:t> </a:t>
            </a:r>
            <a:r>
              <a:rPr lang="en-US" sz="2400" dirty="0" err="1"/>
              <a:t>Kuantum’un</a:t>
            </a:r>
            <a:r>
              <a:rPr lang="en-US" sz="2400" dirty="0"/>
              <a:t> </a:t>
            </a:r>
            <a:r>
              <a:rPr lang="en-US" sz="2400" dirty="0" err="1"/>
              <a:t>insan</a:t>
            </a:r>
            <a:r>
              <a:rPr lang="en-US" sz="2400" dirty="0"/>
              <a:t> </a:t>
            </a:r>
            <a:r>
              <a:rPr lang="en-US" sz="2400" dirty="0" err="1"/>
              <a:t>denetiminin</a:t>
            </a:r>
            <a:r>
              <a:rPr lang="en-US" sz="2400" dirty="0"/>
              <a:t> </a:t>
            </a:r>
            <a:r>
              <a:rPr lang="en-US" sz="2400" dirty="0" err="1"/>
              <a:t>önüne</a:t>
            </a:r>
            <a:r>
              <a:rPr lang="en-US" sz="2400" dirty="0"/>
              <a:t> </a:t>
            </a:r>
            <a:r>
              <a:rPr lang="en-US" sz="2400" dirty="0" err="1"/>
              <a:t>geçmesi</a:t>
            </a:r>
            <a:r>
              <a:rPr lang="en-US" sz="2400" dirty="0"/>
              <a:t> </a:t>
            </a:r>
            <a:r>
              <a:rPr lang="en-US" sz="2400" dirty="0" err="1"/>
              <a:t>öngörülemeyen</a:t>
            </a:r>
            <a:r>
              <a:rPr lang="en-US" sz="2400" dirty="0"/>
              <a:t> </a:t>
            </a:r>
            <a:r>
              <a:rPr lang="en-US" sz="2400" dirty="0" err="1"/>
              <a:t>sonuçlara</a:t>
            </a:r>
            <a:r>
              <a:rPr lang="en-US" sz="2400" dirty="0"/>
              <a:t> </a:t>
            </a:r>
            <a:r>
              <a:rPr lang="en-US" sz="2400" dirty="0" err="1"/>
              <a:t>yol</a:t>
            </a:r>
            <a:r>
              <a:rPr lang="en-US" sz="2400" dirty="0"/>
              <a:t> </a:t>
            </a:r>
            <a:r>
              <a:rPr lang="en-US" sz="2400" dirty="0" err="1"/>
              <a:t>açabilir</a:t>
            </a:r>
            <a:r>
              <a:rPr lang="en-US" sz="2400" dirty="0"/>
              <a:t>.</a:t>
            </a:r>
          </a:p>
          <a:p>
            <a:endParaRPr lang="en-US" sz="2400" dirty="0"/>
          </a:p>
          <a:p>
            <a:endParaRPr lang="en-US" dirty="0"/>
          </a:p>
        </p:txBody>
      </p:sp>
    </p:spTree>
    <p:extLst>
      <p:ext uri="{BB962C8B-B14F-4D97-AF65-F5344CB8AC3E}">
        <p14:creationId xmlns:p14="http://schemas.microsoft.com/office/powerpoint/2010/main" val="284324978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9FA73E-638C-89CE-1B7B-2653A85088C2}"/>
            </a:ext>
          </a:extLst>
        </p:cNvPr>
        <p:cNvGrpSpPr/>
        <p:nvPr/>
      </p:nvGrpSpPr>
      <p:grpSpPr>
        <a:xfrm>
          <a:off x="0" y="0"/>
          <a:ext cx="0" cy="0"/>
          <a:chOff x="0" y="0"/>
          <a:chExt cx="0" cy="0"/>
        </a:xfrm>
      </p:grpSpPr>
      <p:sp useBgFill="1">
        <p:nvSpPr>
          <p:cNvPr id="458" name="Rectangle 457">
            <a:extLst>
              <a:ext uri="{FF2B5EF4-FFF2-40B4-BE49-F238E27FC236}">
                <a16:creationId xmlns:a16="http://schemas.microsoft.com/office/drawing/2014/main" id="{CAF6E374-2A7A-A128-9107-D6EFF96873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60" name="Rectangle 459">
            <a:extLst>
              <a:ext uri="{FF2B5EF4-FFF2-40B4-BE49-F238E27FC236}">
                <a16:creationId xmlns:a16="http://schemas.microsoft.com/office/drawing/2014/main" id="{65750BCE-65AB-2ECC-8E1F-88B0D941AA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C39B9C81-789C-3F26-9D8A-92F9A85D2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4" name="Rectangle 463">
            <a:extLst>
              <a:ext uri="{FF2B5EF4-FFF2-40B4-BE49-F238E27FC236}">
                <a16:creationId xmlns:a16="http://schemas.microsoft.com/office/drawing/2014/main" id="{41C127E2-76D8-7255-89DE-351D32AA98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6" name="Rectangle 465">
            <a:extLst>
              <a:ext uri="{FF2B5EF4-FFF2-40B4-BE49-F238E27FC236}">
                <a16:creationId xmlns:a16="http://schemas.microsoft.com/office/drawing/2014/main" id="{C6E7379F-C4F5-889D-4F38-400E6FCBF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437AFD63-A4EA-4207-B4E9-4EFA064B05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0" name="Rectangle 469">
            <a:extLst>
              <a:ext uri="{FF2B5EF4-FFF2-40B4-BE49-F238E27FC236}">
                <a16:creationId xmlns:a16="http://schemas.microsoft.com/office/drawing/2014/main" id="{962147B9-2176-A219-522F-A2E1C4376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0AD26D2-7920-084B-BC0E-38A174CCBE48}"/>
              </a:ext>
            </a:extLst>
          </p:cNvPr>
          <p:cNvSpPr>
            <a:spLocks noGrp="1"/>
          </p:cNvSpPr>
          <p:nvPr>
            <p:ph type="title"/>
          </p:nvPr>
        </p:nvSpPr>
        <p:spPr>
          <a:xfrm>
            <a:off x="312527" y="827315"/>
            <a:ext cx="3412762" cy="2809263"/>
          </a:xfrm>
        </p:spPr>
        <p:txBody>
          <a:bodyPr anchor="b">
            <a:normAutofit/>
          </a:bodyPr>
          <a:lstStyle/>
          <a:p>
            <a:pPr lvl="0"/>
            <a:r>
              <a:rPr lang="de-DE" sz="3200" b="1" dirty="0" err="1">
                <a:solidFill>
                  <a:schemeClr val="bg1"/>
                </a:solidFill>
              </a:rPr>
              <a:t>Siber</a:t>
            </a:r>
            <a:r>
              <a:rPr lang="de-DE" sz="3200" b="1" dirty="0">
                <a:solidFill>
                  <a:schemeClr val="bg1"/>
                </a:solidFill>
              </a:rPr>
              <a:t> </a:t>
            </a:r>
            <a:r>
              <a:rPr lang="de-DE" sz="3200" b="1" dirty="0" err="1">
                <a:solidFill>
                  <a:schemeClr val="bg1"/>
                </a:solidFill>
              </a:rPr>
              <a:t>güvenli</a:t>
            </a:r>
            <a:r>
              <a:rPr lang="de-DE" sz="3200" b="1" dirty="0">
                <a:solidFill>
                  <a:schemeClr val="bg1"/>
                </a:solidFill>
              </a:rPr>
              <a:t> </a:t>
            </a:r>
            <a:r>
              <a:rPr lang="de-DE" sz="3200" b="1" dirty="0" err="1">
                <a:solidFill>
                  <a:schemeClr val="bg1"/>
                </a:solidFill>
              </a:rPr>
              <a:t>bir</a:t>
            </a:r>
            <a:r>
              <a:rPr lang="de-DE" sz="3200" b="1" dirty="0">
                <a:solidFill>
                  <a:schemeClr val="bg1"/>
                </a:solidFill>
              </a:rPr>
              <a:t> </a:t>
            </a:r>
            <a:r>
              <a:rPr lang="de-DE" sz="3200" b="1" dirty="0" err="1">
                <a:solidFill>
                  <a:schemeClr val="bg1"/>
                </a:solidFill>
              </a:rPr>
              <a:t>gelecek</a:t>
            </a:r>
            <a:r>
              <a:rPr lang="de-DE" sz="3200" b="1" dirty="0">
                <a:solidFill>
                  <a:schemeClr val="bg1"/>
                </a:solidFill>
              </a:rPr>
              <a:t> </a:t>
            </a:r>
            <a:r>
              <a:rPr lang="de-DE" sz="3200" b="1" dirty="0" err="1">
                <a:solidFill>
                  <a:schemeClr val="bg1"/>
                </a:solidFill>
              </a:rPr>
              <a:t>dileğiyle</a:t>
            </a:r>
            <a:r>
              <a:rPr lang="de-DE" sz="3200" b="1" dirty="0">
                <a:solidFill>
                  <a:schemeClr val="bg1"/>
                </a:solidFill>
              </a:rPr>
              <a:t>…</a:t>
            </a:r>
            <a:endParaRPr lang="nb-NO" sz="3200" b="1" dirty="0">
              <a:solidFill>
                <a:schemeClr val="bg1"/>
              </a:solidFill>
            </a:endParaRPr>
          </a:p>
        </p:txBody>
      </p:sp>
      <p:sp>
        <p:nvSpPr>
          <p:cNvPr id="7" name="TextBox 6">
            <a:extLst>
              <a:ext uri="{FF2B5EF4-FFF2-40B4-BE49-F238E27FC236}">
                <a16:creationId xmlns:a16="http://schemas.microsoft.com/office/drawing/2014/main" id="{3D68ED5F-E13A-1063-CA5D-8CD822934C50}"/>
              </a:ext>
            </a:extLst>
          </p:cNvPr>
          <p:cNvSpPr txBox="1"/>
          <p:nvPr/>
        </p:nvSpPr>
        <p:spPr>
          <a:xfrm>
            <a:off x="4350353" y="511388"/>
            <a:ext cx="7529120" cy="5016758"/>
          </a:xfrm>
          <a:prstGeom prst="rect">
            <a:avLst/>
          </a:prstGeom>
          <a:noFill/>
        </p:spPr>
        <p:txBody>
          <a:bodyPr wrap="square">
            <a:spAutoFit/>
          </a:bodyPr>
          <a:lstStyle/>
          <a:p>
            <a:r>
              <a:rPr lang="en-US" sz="3200" dirty="0"/>
              <a:t>Basit ama </a:t>
            </a:r>
            <a:r>
              <a:rPr lang="en-US" sz="3200" dirty="0" err="1"/>
              <a:t>etkili</a:t>
            </a:r>
            <a:r>
              <a:rPr lang="en-US" sz="3200" dirty="0"/>
              <a:t> </a:t>
            </a:r>
            <a:r>
              <a:rPr lang="en-US" sz="3200" dirty="0" err="1"/>
              <a:t>önlemler</a:t>
            </a:r>
            <a:r>
              <a:rPr lang="en-US" sz="3200" dirty="0"/>
              <a:t>:</a:t>
            </a:r>
          </a:p>
          <a:p>
            <a:r>
              <a:rPr lang="en-US" sz="3200" dirty="0"/>
              <a:t>• </a:t>
            </a:r>
            <a:r>
              <a:rPr lang="en-US" sz="3200" dirty="0" err="1"/>
              <a:t>Bilişim</a:t>
            </a:r>
            <a:r>
              <a:rPr lang="en-US" sz="3200" dirty="0"/>
              <a:t> </a:t>
            </a:r>
            <a:r>
              <a:rPr lang="en-US" sz="3200" dirty="0" err="1"/>
              <a:t>araçlarında</a:t>
            </a:r>
            <a:r>
              <a:rPr lang="en-US" sz="3200" dirty="0"/>
              <a:t> </a:t>
            </a:r>
            <a:r>
              <a:rPr lang="en-US" sz="3200" dirty="0" err="1"/>
              <a:t>ve</a:t>
            </a:r>
            <a:r>
              <a:rPr lang="en-US" sz="3200" dirty="0"/>
              <a:t> </a:t>
            </a:r>
            <a:r>
              <a:rPr lang="en-US" sz="3200" dirty="0" err="1"/>
              <a:t>uygulamalarda</a:t>
            </a:r>
            <a:r>
              <a:rPr lang="en-US" sz="3200" dirty="0"/>
              <a:t> </a:t>
            </a:r>
            <a:r>
              <a:rPr lang="en-US" sz="3200" u="sng" dirty="0" err="1"/>
              <a:t>güçlü</a:t>
            </a:r>
            <a:r>
              <a:rPr lang="en-US" sz="3200" u="sng" dirty="0"/>
              <a:t> </a:t>
            </a:r>
            <a:r>
              <a:rPr lang="en-US" sz="3200" u="sng" dirty="0" err="1"/>
              <a:t>parola</a:t>
            </a:r>
            <a:r>
              <a:rPr lang="en-US" sz="3200" dirty="0" err="1"/>
              <a:t>lar</a:t>
            </a:r>
            <a:r>
              <a:rPr lang="en-US" sz="3200" dirty="0"/>
              <a:t> </a:t>
            </a:r>
            <a:r>
              <a:rPr lang="en-US" sz="3200" dirty="0" err="1"/>
              <a:t>kullanmak</a:t>
            </a:r>
            <a:r>
              <a:rPr lang="en-US" sz="3200" dirty="0"/>
              <a:t>,</a:t>
            </a:r>
          </a:p>
          <a:p>
            <a:r>
              <a:rPr lang="en-US" sz="3200" dirty="0"/>
              <a:t>• </a:t>
            </a:r>
            <a:r>
              <a:rPr lang="en-US" sz="3200" dirty="0" err="1"/>
              <a:t>Önemli</a:t>
            </a:r>
            <a:r>
              <a:rPr lang="en-US" sz="3200" dirty="0"/>
              <a:t> </a:t>
            </a:r>
            <a:r>
              <a:rPr lang="en-US" sz="3200" dirty="0" err="1"/>
              <a:t>bilgileri</a:t>
            </a:r>
            <a:r>
              <a:rPr lang="en-US" sz="3200" dirty="0"/>
              <a:t> </a:t>
            </a:r>
            <a:r>
              <a:rPr lang="en-US" sz="3200" dirty="0" err="1"/>
              <a:t>düzenli</a:t>
            </a:r>
            <a:r>
              <a:rPr lang="en-US" sz="3200" dirty="0"/>
              <a:t> </a:t>
            </a:r>
            <a:r>
              <a:rPr lang="en-US" sz="3200" dirty="0" err="1"/>
              <a:t>olarak</a:t>
            </a:r>
            <a:r>
              <a:rPr lang="en-US" sz="3200" dirty="0"/>
              <a:t> </a:t>
            </a:r>
            <a:r>
              <a:rPr lang="en-US" sz="3200" u="sng" dirty="0" err="1"/>
              <a:t>yedekle</a:t>
            </a:r>
            <a:r>
              <a:rPr lang="en-US" sz="3200" dirty="0" err="1"/>
              <a:t>mek</a:t>
            </a:r>
            <a:r>
              <a:rPr lang="en-US" sz="3200" dirty="0"/>
              <a:t>,</a:t>
            </a:r>
          </a:p>
          <a:p>
            <a:r>
              <a:rPr lang="en-US" sz="3200" dirty="0"/>
              <a:t>• </a:t>
            </a:r>
            <a:r>
              <a:rPr lang="en-US" sz="3200" dirty="0" err="1"/>
              <a:t>Donanım</a:t>
            </a:r>
            <a:r>
              <a:rPr lang="en-US" sz="3200" dirty="0"/>
              <a:t> </a:t>
            </a:r>
            <a:r>
              <a:rPr lang="en-US" sz="3200" dirty="0" err="1"/>
              <a:t>ve</a:t>
            </a:r>
            <a:r>
              <a:rPr lang="en-US" sz="3200" dirty="0"/>
              <a:t> </a:t>
            </a:r>
            <a:r>
              <a:rPr lang="en-US" sz="3200" dirty="0" err="1"/>
              <a:t>yazılımları</a:t>
            </a:r>
            <a:r>
              <a:rPr lang="en-US" sz="3200" dirty="0"/>
              <a:t> </a:t>
            </a:r>
            <a:r>
              <a:rPr lang="en-US" sz="3200" u="sng" dirty="0" err="1"/>
              <a:t>güncel</a:t>
            </a:r>
            <a:r>
              <a:rPr lang="en-US" sz="3200" dirty="0"/>
              <a:t> </a:t>
            </a:r>
            <a:r>
              <a:rPr lang="en-US" sz="3200" dirty="0" err="1"/>
              <a:t>tutmak</a:t>
            </a:r>
            <a:r>
              <a:rPr lang="en-US" sz="3200" dirty="0"/>
              <a:t>,</a:t>
            </a:r>
          </a:p>
          <a:p>
            <a:r>
              <a:rPr lang="en-US" sz="3200" dirty="0"/>
              <a:t>• Şüpheli </a:t>
            </a:r>
            <a:r>
              <a:rPr lang="en-US" sz="3200" u="sng" dirty="0" err="1"/>
              <a:t>bağlantılar</a:t>
            </a:r>
            <a:r>
              <a:rPr lang="en-US" sz="3200" dirty="0" err="1"/>
              <a:t>ı</a:t>
            </a:r>
            <a:r>
              <a:rPr lang="en-US" sz="3200" dirty="0"/>
              <a:t> </a:t>
            </a:r>
            <a:r>
              <a:rPr lang="en-US" sz="3200" dirty="0" err="1"/>
              <a:t>açmamak</a:t>
            </a:r>
            <a:r>
              <a:rPr lang="en-US" sz="3200" dirty="0"/>
              <a:t>,</a:t>
            </a:r>
          </a:p>
          <a:p>
            <a:r>
              <a:rPr lang="en-US" sz="3200" dirty="0"/>
              <a:t>• Sanal </a:t>
            </a:r>
            <a:r>
              <a:rPr lang="en-US" sz="3200" dirty="0" err="1"/>
              <a:t>ortam</a:t>
            </a:r>
            <a:r>
              <a:rPr lang="en-US" sz="3200" dirty="0"/>
              <a:t> </a:t>
            </a:r>
            <a:r>
              <a:rPr lang="en-US" sz="3200" dirty="0" err="1"/>
              <a:t>hesaplarını</a:t>
            </a:r>
            <a:r>
              <a:rPr lang="en-US" sz="3200" dirty="0"/>
              <a:t> </a:t>
            </a:r>
            <a:r>
              <a:rPr lang="en-US" sz="3200" dirty="0" err="1"/>
              <a:t>ve</a:t>
            </a:r>
            <a:r>
              <a:rPr lang="en-US" sz="3200" dirty="0"/>
              <a:t> </a:t>
            </a:r>
            <a:r>
              <a:rPr lang="en-US" sz="3200" u="sng" dirty="0" err="1"/>
              <a:t>gizlilik</a:t>
            </a:r>
            <a:r>
              <a:rPr lang="en-US" sz="3200" u="sng" dirty="0"/>
              <a:t> </a:t>
            </a:r>
            <a:r>
              <a:rPr lang="en-US" sz="3200" u="sng" dirty="0" err="1"/>
              <a:t>ayarları</a:t>
            </a:r>
            <a:r>
              <a:rPr lang="en-US" sz="3200" dirty="0" err="1"/>
              <a:t>nı</a:t>
            </a:r>
            <a:r>
              <a:rPr lang="en-US" sz="3200" dirty="0"/>
              <a:t> </a:t>
            </a:r>
            <a:r>
              <a:rPr lang="en-US" sz="3200" dirty="0" err="1"/>
              <a:t>dikkatli</a:t>
            </a:r>
            <a:r>
              <a:rPr lang="en-US" sz="3200" dirty="0"/>
              <a:t> </a:t>
            </a:r>
            <a:r>
              <a:rPr lang="en-US" sz="3200" dirty="0" err="1"/>
              <a:t>yönetmek</a:t>
            </a:r>
            <a:r>
              <a:rPr lang="en-US" sz="3200" dirty="0"/>
              <a:t>.</a:t>
            </a:r>
          </a:p>
          <a:p>
            <a:endParaRPr lang="en-US" sz="3200" dirty="0"/>
          </a:p>
        </p:txBody>
      </p:sp>
    </p:spTree>
    <p:extLst>
      <p:ext uri="{BB962C8B-B14F-4D97-AF65-F5344CB8AC3E}">
        <p14:creationId xmlns:p14="http://schemas.microsoft.com/office/powerpoint/2010/main" val="8226987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3DC7648-6B47-1A09-D332-3EC1161AAC94}"/>
            </a:ext>
          </a:extLst>
        </p:cNvPr>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Bilgisayar anakartı üzerinde asma kilit">
            <a:extLst>
              <a:ext uri="{FF2B5EF4-FFF2-40B4-BE49-F238E27FC236}">
                <a16:creationId xmlns:a16="http://schemas.microsoft.com/office/drawing/2014/main" id="{4E510C59-D1BB-9FDE-BD1A-7C1AD2387BB3}"/>
              </a:ext>
            </a:extLst>
          </p:cNvPr>
          <p:cNvPicPr>
            <a:picLocks noChangeAspect="1"/>
          </p:cNvPicPr>
          <p:nvPr/>
        </p:nvPicPr>
        <p:blipFill rotWithShape="1">
          <a:blip r:embed="rId2"/>
          <a:srcRect t="17955" r="9091" b="5437"/>
          <a:stretch>
            <a:fillRect/>
          </a:stretch>
        </p:blipFill>
        <p:spPr>
          <a:xfrm>
            <a:off x="20" y="10"/>
            <a:ext cx="12191981" cy="6857990"/>
          </a:xfrm>
          <a:prstGeom prst="rect">
            <a:avLst/>
          </a:prstGeom>
        </p:spPr>
      </p:pic>
      <p:sp>
        <p:nvSpPr>
          <p:cNvPr id="21" name="Rectangle 20">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5" y="-1524511"/>
            <a:ext cx="4592270"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E127E2F-5936-5E35-9EF8-083457CFC7A0}"/>
              </a:ext>
            </a:extLst>
          </p:cNvPr>
          <p:cNvSpPr>
            <a:spLocks noGrp="1"/>
          </p:cNvSpPr>
          <p:nvPr>
            <p:ph type="ctrTitle"/>
          </p:nvPr>
        </p:nvSpPr>
        <p:spPr>
          <a:xfrm>
            <a:off x="404553" y="3091928"/>
            <a:ext cx="9078562" cy="2387600"/>
          </a:xfrm>
        </p:spPr>
        <p:txBody>
          <a:bodyPr>
            <a:normAutofit/>
          </a:bodyPr>
          <a:lstStyle/>
          <a:p>
            <a:pPr algn="l"/>
            <a:r>
              <a:rPr lang="en-US" sz="6600">
                <a:solidFill>
                  <a:schemeClr val="bg1"/>
                </a:solidFill>
              </a:rPr>
              <a:t>https://pekelahmet.com</a:t>
            </a:r>
          </a:p>
        </p:txBody>
      </p:sp>
      <p:sp>
        <p:nvSpPr>
          <p:cNvPr id="23" name="Rectangle: Rounded Corners 22">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71994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1BD321-B97B-2B5E-37A5-03923569A6CC}"/>
              </a:ext>
            </a:extLst>
          </p:cNvPr>
          <p:cNvSpPr txBox="1"/>
          <p:nvPr/>
        </p:nvSpPr>
        <p:spPr>
          <a:xfrm>
            <a:off x="250371" y="1469572"/>
            <a:ext cx="10820400" cy="3416320"/>
          </a:xfrm>
          <a:prstGeom prst="rect">
            <a:avLst/>
          </a:prstGeom>
          <a:noFill/>
        </p:spPr>
        <p:txBody>
          <a:bodyPr wrap="square">
            <a:spAutoFit/>
          </a:bodyPr>
          <a:lstStyle/>
          <a:p>
            <a:r>
              <a:rPr lang="en-US" sz="2400" dirty="0"/>
              <a:t>SORU-YANIT</a:t>
            </a:r>
          </a:p>
          <a:p>
            <a:endParaRPr lang="en-US" sz="2400" dirty="0"/>
          </a:p>
          <a:p>
            <a:pPr marL="457200" indent="-457200">
              <a:buAutoNum type="arabicPeriod"/>
            </a:pPr>
            <a:r>
              <a:rPr lang="en-US" sz="2400" dirty="0" err="1"/>
              <a:t>Aşağıdaki</a:t>
            </a:r>
            <a:r>
              <a:rPr lang="en-US" sz="2400" dirty="0"/>
              <a:t> </a:t>
            </a:r>
            <a:r>
              <a:rPr lang="en-US" sz="2400" dirty="0" err="1"/>
              <a:t>parolalar</a:t>
            </a:r>
            <a:r>
              <a:rPr lang="en-US" sz="2400" dirty="0"/>
              <a:t> </a:t>
            </a:r>
            <a:r>
              <a:rPr lang="en-US" sz="2400" dirty="0" err="1"/>
              <a:t>arasında</a:t>
            </a:r>
            <a:r>
              <a:rPr lang="en-US" sz="2400" dirty="0"/>
              <a:t> </a:t>
            </a:r>
            <a:r>
              <a:rPr lang="en-US" sz="2400" dirty="0" err="1"/>
              <a:t>en</a:t>
            </a:r>
            <a:r>
              <a:rPr lang="en-US" sz="2400" dirty="0"/>
              <a:t> </a:t>
            </a:r>
            <a:r>
              <a:rPr lang="en-US" sz="2400" dirty="0" err="1"/>
              <a:t>güçlü</a:t>
            </a:r>
            <a:r>
              <a:rPr lang="en-US" sz="2400" dirty="0"/>
              <a:t> </a:t>
            </a:r>
            <a:r>
              <a:rPr lang="en-US" sz="2400" dirty="0" err="1"/>
              <a:t>parola</a:t>
            </a:r>
            <a:r>
              <a:rPr lang="en-US" sz="2400" dirty="0"/>
              <a:t> </a:t>
            </a:r>
            <a:r>
              <a:rPr lang="en-US" sz="2400" dirty="0" err="1"/>
              <a:t>hangisidir</a:t>
            </a:r>
            <a:r>
              <a:rPr lang="en-US" sz="2400" dirty="0"/>
              <a:t>?</a:t>
            </a:r>
          </a:p>
          <a:p>
            <a:endParaRPr lang="en-US" sz="2400" dirty="0"/>
          </a:p>
          <a:p>
            <a:r>
              <a:rPr lang="en-US" sz="2400" dirty="0"/>
              <a:t>a) 9999 (4 </a:t>
            </a:r>
            <a:r>
              <a:rPr lang="en-US" sz="2400" dirty="0" err="1"/>
              <a:t>karakter</a:t>
            </a:r>
            <a:r>
              <a:rPr lang="en-US" sz="2400" dirty="0"/>
              <a:t>)</a:t>
            </a:r>
          </a:p>
          <a:p>
            <a:r>
              <a:rPr lang="en-US" sz="2400" dirty="0"/>
              <a:t>b) 123456 (6 </a:t>
            </a:r>
            <a:r>
              <a:rPr lang="en-US" sz="2400" dirty="0" err="1"/>
              <a:t>karakter</a:t>
            </a:r>
            <a:r>
              <a:rPr lang="en-US" sz="2400" dirty="0"/>
              <a:t>)</a:t>
            </a:r>
          </a:p>
          <a:p>
            <a:r>
              <a:rPr lang="en-US" sz="2400" dirty="0"/>
              <a:t>c) qwerty123456 (12 </a:t>
            </a:r>
            <a:r>
              <a:rPr lang="en-US" sz="2400" dirty="0" err="1"/>
              <a:t>karakter</a:t>
            </a:r>
            <a:r>
              <a:rPr lang="en-US" sz="2400" dirty="0"/>
              <a:t>)</a:t>
            </a:r>
          </a:p>
          <a:p>
            <a:r>
              <a:rPr lang="en-US" sz="2400" dirty="0"/>
              <a:t>d) T;3B9#tx (8 </a:t>
            </a:r>
            <a:r>
              <a:rPr lang="en-US" sz="2400" dirty="0" err="1"/>
              <a:t>karakter</a:t>
            </a:r>
            <a:r>
              <a:rPr lang="en-US" sz="2400" dirty="0"/>
              <a:t>)</a:t>
            </a:r>
          </a:p>
          <a:p>
            <a:r>
              <a:rPr lang="en-US" sz="2400" dirty="0"/>
              <a:t>e) temmuz2025 (10 </a:t>
            </a:r>
            <a:r>
              <a:rPr lang="en-US" sz="2400" dirty="0" err="1"/>
              <a:t>karakter</a:t>
            </a:r>
            <a:r>
              <a:rPr lang="en-US" sz="2400" dirty="0"/>
              <a:t>)</a:t>
            </a:r>
          </a:p>
        </p:txBody>
      </p:sp>
    </p:spTree>
    <p:extLst>
      <p:ext uri="{BB962C8B-B14F-4D97-AF65-F5344CB8AC3E}">
        <p14:creationId xmlns:p14="http://schemas.microsoft.com/office/powerpoint/2010/main" val="260318458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a:extLst>
            <a:ext uri="{FF2B5EF4-FFF2-40B4-BE49-F238E27FC236}">
              <a16:creationId xmlns:a16="http://schemas.microsoft.com/office/drawing/2014/main" id="{E5D20855-04FA-8251-5DF8-0DD201B0397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A4949AB1-698D-760B-6BDE-4A04E1F0FC71}"/>
              </a:ext>
            </a:extLst>
          </p:cNvPr>
          <p:cNvSpPr txBox="1"/>
          <p:nvPr/>
        </p:nvSpPr>
        <p:spPr>
          <a:xfrm>
            <a:off x="370115" y="1720840"/>
            <a:ext cx="11625943" cy="3416320"/>
          </a:xfrm>
          <a:prstGeom prst="rect">
            <a:avLst/>
          </a:prstGeom>
          <a:noFill/>
        </p:spPr>
        <p:txBody>
          <a:bodyPr wrap="square">
            <a:spAutoFit/>
          </a:bodyPr>
          <a:lstStyle/>
          <a:p>
            <a:r>
              <a:rPr lang="en-US" sz="2400" dirty="0"/>
              <a:t>2. </a:t>
            </a:r>
            <a:r>
              <a:rPr lang="en-US" sz="2400" dirty="0" err="1"/>
              <a:t>Aşağıdakilerden</a:t>
            </a:r>
            <a:r>
              <a:rPr lang="en-US" sz="2400" dirty="0"/>
              <a:t> </a:t>
            </a:r>
            <a:r>
              <a:rPr lang="en-US" sz="2400" dirty="0" err="1"/>
              <a:t>hangisi</a:t>
            </a:r>
            <a:r>
              <a:rPr lang="en-US" sz="2400" dirty="0"/>
              <a:t> </a:t>
            </a:r>
            <a:r>
              <a:rPr lang="en-US" sz="2400" dirty="0" err="1"/>
              <a:t>fiziksel</a:t>
            </a:r>
            <a:r>
              <a:rPr lang="en-US" sz="2400" dirty="0"/>
              <a:t> </a:t>
            </a:r>
            <a:r>
              <a:rPr lang="en-US" sz="2400" dirty="0" err="1"/>
              <a:t>güvenlik</a:t>
            </a:r>
            <a:r>
              <a:rPr lang="en-US" sz="2400" dirty="0"/>
              <a:t> </a:t>
            </a:r>
            <a:r>
              <a:rPr lang="en-US" sz="2400" dirty="0" err="1"/>
              <a:t>kapsamında</a:t>
            </a:r>
            <a:r>
              <a:rPr lang="en-US" sz="2400" dirty="0"/>
              <a:t> </a:t>
            </a:r>
            <a:r>
              <a:rPr lang="en-US" sz="2400" dirty="0" err="1"/>
              <a:t>alınan</a:t>
            </a:r>
            <a:r>
              <a:rPr lang="en-US" sz="2400" dirty="0"/>
              <a:t> </a:t>
            </a:r>
            <a:r>
              <a:rPr lang="en-US" sz="2400" dirty="0" err="1"/>
              <a:t>bir</a:t>
            </a:r>
            <a:r>
              <a:rPr lang="en-US" sz="2400" dirty="0"/>
              <a:t> </a:t>
            </a:r>
            <a:r>
              <a:rPr lang="en-US" sz="2400" dirty="0" err="1"/>
              <a:t>önlemdir</a:t>
            </a:r>
            <a:r>
              <a:rPr lang="en-US" sz="2400" dirty="0"/>
              <a:t>?</a:t>
            </a:r>
          </a:p>
          <a:p>
            <a:endParaRPr lang="en-US" sz="2400" dirty="0"/>
          </a:p>
          <a:p>
            <a:r>
              <a:rPr lang="en-US" sz="2400" dirty="0"/>
              <a:t>a) </a:t>
            </a:r>
            <a:r>
              <a:rPr lang="en-US" sz="2400" dirty="0" err="1"/>
              <a:t>Önemli</a:t>
            </a:r>
            <a:r>
              <a:rPr lang="en-US" sz="2400" dirty="0"/>
              <a:t> </a:t>
            </a:r>
            <a:r>
              <a:rPr lang="en-US" sz="2400" dirty="0" err="1"/>
              <a:t>veriler</a:t>
            </a:r>
            <a:r>
              <a:rPr lang="en-US" sz="2400" dirty="0"/>
              <a:t> </a:t>
            </a:r>
            <a:r>
              <a:rPr lang="en-US" sz="2400" dirty="0" err="1"/>
              <a:t>içeren</a:t>
            </a:r>
            <a:r>
              <a:rPr lang="en-US" sz="2400" dirty="0"/>
              <a:t> </a:t>
            </a:r>
            <a:r>
              <a:rPr lang="en-US" sz="2400" dirty="0" err="1"/>
              <a:t>basılı</a:t>
            </a:r>
            <a:r>
              <a:rPr lang="en-US" sz="2400" dirty="0"/>
              <a:t> </a:t>
            </a:r>
            <a:r>
              <a:rPr lang="en-US" sz="2400" dirty="0" err="1"/>
              <a:t>belgeler</a:t>
            </a:r>
            <a:r>
              <a:rPr lang="en-US" sz="2400" dirty="0"/>
              <a:t> masa </a:t>
            </a:r>
            <a:r>
              <a:rPr lang="en-US" sz="2400" dirty="0" err="1"/>
              <a:t>üzerinde</a:t>
            </a:r>
            <a:r>
              <a:rPr lang="en-US" sz="2400" dirty="0"/>
              <a:t> </a:t>
            </a:r>
            <a:r>
              <a:rPr lang="en-US" sz="2400" dirty="0" err="1"/>
              <a:t>bırakılmaz</a:t>
            </a:r>
            <a:r>
              <a:rPr lang="en-US" sz="2400" dirty="0"/>
              <a:t>.</a:t>
            </a:r>
          </a:p>
          <a:p>
            <a:r>
              <a:rPr lang="en-US" sz="2400" dirty="0"/>
              <a:t>b) </a:t>
            </a:r>
            <a:r>
              <a:rPr lang="en-US" sz="2400" dirty="0" err="1"/>
              <a:t>Hesap</a:t>
            </a:r>
            <a:r>
              <a:rPr lang="en-US" sz="2400" dirty="0"/>
              <a:t> </a:t>
            </a:r>
            <a:r>
              <a:rPr lang="en-US" sz="2400" dirty="0" err="1"/>
              <a:t>parolaları</a:t>
            </a:r>
            <a:r>
              <a:rPr lang="en-US" sz="2400" dirty="0"/>
              <a:t> not </a:t>
            </a:r>
            <a:r>
              <a:rPr lang="en-US" sz="2400" dirty="0" err="1"/>
              <a:t>kâğıtlarına</a:t>
            </a:r>
            <a:r>
              <a:rPr lang="en-US" sz="2400" dirty="0"/>
              <a:t> </a:t>
            </a:r>
            <a:r>
              <a:rPr lang="en-US" sz="2400" dirty="0" err="1"/>
              <a:t>yazılmaz</a:t>
            </a:r>
            <a:r>
              <a:rPr lang="en-US" sz="2400" dirty="0"/>
              <a:t>, </a:t>
            </a:r>
            <a:r>
              <a:rPr lang="en-US" sz="2400" dirty="0" err="1"/>
              <a:t>bilgisayar</a:t>
            </a:r>
            <a:r>
              <a:rPr lang="en-US" sz="2400" dirty="0"/>
              <a:t> </a:t>
            </a:r>
            <a:r>
              <a:rPr lang="en-US" sz="2400" dirty="0" err="1"/>
              <a:t>üzerine</a:t>
            </a:r>
            <a:r>
              <a:rPr lang="en-US" sz="2400" dirty="0"/>
              <a:t> </a:t>
            </a:r>
            <a:r>
              <a:rPr lang="en-US" sz="2400" dirty="0" err="1"/>
              <a:t>yapıştırılmaz</a:t>
            </a:r>
            <a:r>
              <a:rPr lang="en-US" sz="2400" dirty="0"/>
              <a:t>.</a:t>
            </a:r>
          </a:p>
          <a:p>
            <a:r>
              <a:rPr lang="en-US" sz="2400" dirty="0"/>
              <a:t>c) </a:t>
            </a:r>
            <a:r>
              <a:rPr lang="en-US" sz="2400" dirty="0" err="1"/>
              <a:t>Yazıcıya</a:t>
            </a:r>
            <a:r>
              <a:rPr lang="en-US" sz="2400" dirty="0"/>
              <a:t> </a:t>
            </a:r>
            <a:r>
              <a:rPr lang="en-US" sz="2400" dirty="0" err="1"/>
              <a:t>gönderilen</a:t>
            </a:r>
            <a:r>
              <a:rPr lang="en-US" sz="2400" dirty="0"/>
              <a:t> </a:t>
            </a:r>
            <a:r>
              <a:rPr lang="en-US" sz="2400" dirty="0" err="1"/>
              <a:t>gizli</a:t>
            </a:r>
            <a:r>
              <a:rPr lang="en-US" sz="2400" dirty="0"/>
              <a:t> </a:t>
            </a:r>
            <a:r>
              <a:rPr lang="en-US" sz="2400" dirty="0" err="1"/>
              <a:t>bilgiler</a:t>
            </a:r>
            <a:r>
              <a:rPr lang="en-US" sz="2400" dirty="0"/>
              <a:t>, </a:t>
            </a:r>
            <a:r>
              <a:rPr lang="en-US" sz="2400" dirty="0" err="1"/>
              <a:t>yazıcının</a:t>
            </a:r>
            <a:r>
              <a:rPr lang="en-US" sz="2400" dirty="0"/>
              <a:t> </a:t>
            </a:r>
            <a:r>
              <a:rPr lang="en-US" sz="2400" dirty="0" err="1"/>
              <a:t>başında</a:t>
            </a:r>
            <a:r>
              <a:rPr lang="en-US" sz="2400" dirty="0"/>
              <a:t>, </a:t>
            </a:r>
            <a:r>
              <a:rPr lang="en-US" sz="2400" dirty="0" err="1"/>
              <a:t>denetimli</a:t>
            </a:r>
            <a:r>
              <a:rPr lang="en-US" sz="2400" dirty="0"/>
              <a:t> </a:t>
            </a:r>
            <a:r>
              <a:rPr lang="en-US" sz="2400" dirty="0" err="1"/>
              <a:t>olarak</a:t>
            </a:r>
            <a:r>
              <a:rPr lang="en-US" sz="2400" dirty="0"/>
              <a:t> </a:t>
            </a:r>
            <a:r>
              <a:rPr lang="en-US" sz="2400" dirty="0" err="1"/>
              <a:t>alınır</a:t>
            </a:r>
            <a:r>
              <a:rPr lang="en-US" sz="2400" dirty="0"/>
              <a:t>; </a:t>
            </a:r>
            <a:r>
              <a:rPr lang="en-US" sz="2400" dirty="0" err="1"/>
              <a:t>yazıcıda</a:t>
            </a:r>
            <a:r>
              <a:rPr lang="en-US" sz="2400" dirty="0"/>
              <a:t> </a:t>
            </a:r>
            <a:r>
              <a:rPr lang="en-US" sz="2400" dirty="0" err="1"/>
              <a:t>bırakılmaz</a:t>
            </a:r>
            <a:r>
              <a:rPr lang="en-US" sz="2400" dirty="0"/>
              <a:t>.</a:t>
            </a:r>
          </a:p>
          <a:p>
            <a:r>
              <a:rPr lang="en-US" sz="2400" dirty="0"/>
              <a:t>d) </a:t>
            </a:r>
            <a:r>
              <a:rPr lang="en-US" sz="2400" dirty="0" err="1"/>
              <a:t>Önemli</a:t>
            </a:r>
            <a:r>
              <a:rPr lang="en-US" sz="2400" dirty="0"/>
              <a:t> </a:t>
            </a:r>
            <a:r>
              <a:rPr lang="en-US" sz="2400" dirty="0" err="1"/>
              <a:t>veri</a:t>
            </a:r>
            <a:r>
              <a:rPr lang="en-US" sz="2400" dirty="0"/>
              <a:t> </a:t>
            </a:r>
            <a:r>
              <a:rPr lang="en-US" sz="2400" dirty="0" err="1"/>
              <a:t>ya</a:t>
            </a:r>
            <a:r>
              <a:rPr lang="en-US" sz="2400" dirty="0"/>
              <a:t> da </a:t>
            </a:r>
            <a:r>
              <a:rPr lang="en-US" sz="2400" dirty="0" err="1"/>
              <a:t>bilgilerin</a:t>
            </a:r>
            <a:r>
              <a:rPr lang="en-US" sz="2400" dirty="0"/>
              <a:t> </a:t>
            </a:r>
            <a:r>
              <a:rPr lang="en-US" sz="2400" dirty="0" err="1"/>
              <a:t>olduğu</a:t>
            </a:r>
            <a:r>
              <a:rPr lang="en-US" sz="2400" dirty="0"/>
              <a:t> </a:t>
            </a:r>
            <a:r>
              <a:rPr lang="en-US" sz="2400" dirty="0" err="1"/>
              <a:t>ortamda</a:t>
            </a:r>
            <a:r>
              <a:rPr lang="en-US" sz="2400" dirty="0"/>
              <a:t> </a:t>
            </a:r>
            <a:r>
              <a:rPr lang="en-US" sz="2400" dirty="0" err="1"/>
              <a:t>dış</a:t>
            </a:r>
            <a:r>
              <a:rPr lang="en-US" sz="2400" dirty="0"/>
              <a:t> </a:t>
            </a:r>
            <a:r>
              <a:rPr lang="en-US" sz="2400" dirty="0" err="1"/>
              <a:t>bir</a:t>
            </a:r>
            <a:r>
              <a:rPr lang="en-US" sz="2400" dirty="0"/>
              <a:t> </a:t>
            </a:r>
            <a:r>
              <a:rPr lang="en-US" sz="2400" dirty="0" err="1"/>
              <a:t>hizmet</a:t>
            </a:r>
            <a:r>
              <a:rPr lang="en-US" sz="2400" dirty="0"/>
              <a:t> </a:t>
            </a:r>
            <a:r>
              <a:rPr lang="en-US" sz="2400" dirty="0" err="1"/>
              <a:t>alınacaksa</a:t>
            </a:r>
            <a:r>
              <a:rPr lang="en-US" sz="2400" dirty="0"/>
              <a:t>, </a:t>
            </a:r>
            <a:r>
              <a:rPr lang="en-US" sz="2400" dirty="0" err="1"/>
              <a:t>bir</a:t>
            </a:r>
            <a:r>
              <a:rPr lang="en-US" sz="2400" dirty="0"/>
              <a:t> </a:t>
            </a:r>
            <a:r>
              <a:rPr lang="en-US" sz="2400" dirty="0" err="1"/>
              <a:t>refakatçi</a:t>
            </a:r>
            <a:r>
              <a:rPr lang="en-US" sz="2400" dirty="0"/>
              <a:t> </a:t>
            </a:r>
            <a:r>
              <a:rPr lang="en-US" sz="2400" dirty="0" err="1"/>
              <a:t>eşliğinde</a:t>
            </a:r>
            <a:r>
              <a:rPr lang="en-US" sz="2400" dirty="0"/>
              <a:t> </a:t>
            </a:r>
            <a:r>
              <a:rPr lang="en-US" sz="2400" dirty="0" err="1"/>
              <a:t>yapılır</a:t>
            </a:r>
            <a:r>
              <a:rPr lang="en-US" sz="2400" dirty="0"/>
              <a:t>.</a:t>
            </a:r>
          </a:p>
          <a:p>
            <a:r>
              <a:rPr lang="en-US" sz="2400" dirty="0"/>
              <a:t>e) </a:t>
            </a:r>
            <a:r>
              <a:rPr lang="en-US" sz="2400" dirty="0" err="1"/>
              <a:t>Hepsi</a:t>
            </a:r>
            <a:endParaRPr lang="en-US" sz="2400" dirty="0"/>
          </a:p>
        </p:txBody>
      </p:sp>
    </p:spTree>
    <p:extLst>
      <p:ext uri="{BB962C8B-B14F-4D97-AF65-F5344CB8AC3E}">
        <p14:creationId xmlns:p14="http://schemas.microsoft.com/office/powerpoint/2010/main" val="368997837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a:extLst>
            <a:ext uri="{FF2B5EF4-FFF2-40B4-BE49-F238E27FC236}">
              <a16:creationId xmlns:a16="http://schemas.microsoft.com/office/drawing/2014/main" id="{E89C0A11-E51B-988E-0BF3-25416D3D8FC6}"/>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03AC1DA1-1D3D-4DE8-AF6E-29BD07A42D3E}"/>
              </a:ext>
            </a:extLst>
          </p:cNvPr>
          <p:cNvSpPr txBox="1"/>
          <p:nvPr/>
        </p:nvSpPr>
        <p:spPr>
          <a:xfrm>
            <a:off x="326570" y="1908290"/>
            <a:ext cx="11865430" cy="3416320"/>
          </a:xfrm>
          <a:prstGeom prst="rect">
            <a:avLst/>
          </a:prstGeom>
          <a:noFill/>
        </p:spPr>
        <p:txBody>
          <a:bodyPr wrap="square">
            <a:spAutoFit/>
          </a:bodyPr>
          <a:lstStyle/>
          <a:p>
            <a:r>
              <a:rPr lang="en-US" sz="2400" dirty="0"/>
              <a:t>3. Bir İnternet </a:t>
            </a:r>
            <a:r>
              <a:rPr lang="en-US" sz="2400" dirty="0" err="1"/>
              <a:t>sayfasının</a:t>
            </a:r>
            <a:r>
              <a:rPr lang="en-US" sz="2400" dirty="0"/>
              <a:t> </a:t>
            </a:r>
            <a:r>
              <a:rPr lang="en-US" sz="2400" dirty="0" err="1"/>
              <a:t>güvenli</a:t>
            </a:r>
            <a:r>
              <a:rPr lang="en-US" sz="2400" dirty="0"/>
              <a:t> </a:t>
            </a:r>
            <a:r>
              <a:rPr lang="en-US" sz="2400" dirty="0" err="1"/>
              <a:t>olmadığını</a:t>
            </a:r>
            <a:r>
              <a:rPr lang="en-US" sz="2400" dirty="0"/>
              <a:t> </a:t>
            </a:r>
            <a:r>
              <a:rPr lang="en-US" sz="2400" dirty="0" err="1"/>
              <a:t>aşağıdaki</a:t>
            </a:r>
            <a:r>
              <a:rPr lang="en-US" sz="2400" dirty="0"/>
              <a:t> </a:t>
            </a:r>
            <a:r>
              <a:rPr lang="en-US" sz="2400" dirty="0" err="1"/>
              <a:t>denetimlerden</a:t>
            </a:r>
            <a:r>
              <a:rPr lang="en-US" sz="2400" dirty="0"/>
              <a:t> </a:t>
            </a:r>
            <a:r>
              <a:rPr lang="en-US" sz="2400" dirty="0" err="1"/>
              <a:t>hangisiyle</a:t>
            </a:r>
            <a:r>
              <a:rPr lang="en-US" sz="2400" dirty="0"/>
              <a:t> </a:t>
            </a:r>
            <a:r>
              <a:rPr lang="en-US" sz="2400" dirty="0" err="1"/>
              <a:t>anlayabiliriz</a:t>
            </a:r>
            <a:r>
              <a:rPr lang="en-US" sz="2400" dirty="0"/>
              <a:t>?</a:t>
            </a:r>
          </a:p>
          <a:p>
            <a:endParaRPr lang="en-US" sz="2400" dirty="0"/>
          </a:p>
          <a:p>
            <a:r>
              <a:rPr lang="en-US" sz="2400" dirty="0"/>
              <a:t>a) </a:t>
            </a:r>
            <a:r>
              <a:rPr lang="en-US" sz="2400" dirty="0" err="1"/>
              <a:t>Sayfadaki</a:t>
            </a:r>
            <a:r>
              <a:rPr lang="en-US" sz="2400" dirty="0"/>
              <a:t> </a:t>
            </a:r>
            <a:r>
              <a:rPr lang="en-US" sz="2400" dirty="0" err="1"/>
              <a:t>iletişim</a:t>
            </a:r>
            <a:r>
              <a:rPr lang="en-US" sz="2400" dirty="0"/>
              <a:t> </a:t>
            </a:r>
            <a:r>
              <a:rPr lang="en-US" sz="2400" dirty="0" err="1"/>
              <a:t>bilgilerinin</a:t>
            </a:r>
            <a:r>
              <a:rPr lang="en-US" sz="2400" dirty="0"/>
              <a:t> </a:t>
            </a:r>
            <a:r>
              <a:rPr lang="en-US" sz="2400" dirty="0" err="1"/>
              <a:t>doğrulanması</a:t>
            </a:r>
            <a:endParaRPr lang="en-US" sz="2400" dirty="0"/>
          </a:p>
          <a:p>
            <a:r>
              <a:rPr lang="en-US" sz="2400" dirty="0"/>
              <a:t>b) </a:t>
            </a:r>
            <a:r>
              <a:rPr lang="en-US" sz="2400" dirty="0" err="1"/>
              <a:t>Sayfanın</a:t>
            </a:r>
            <a:r>
              <a:rPr lang="en-US" sz="2400" dirty="0"/>
              <a:t> </a:t>
            </a:r>
            <a:r>
              <a:rPr lang="en-US" sz="2400" dirty="0" err="1"/>
              <a:t>güvenlik</a:t>
            </a:r>
            <a:r>
              <a:rPr lang="en-US" sz="2400" dirty="0"/>
              <a:t> </a:t>
            </a:r>
            <a:r>
              <a:rPr lang="en-US" sz="2400" dirty="0" err="1"/>
              <a:t>damgasının</a:t>
            </a:r>
            <a:r>
              <a:rPr lang="en-US" sz="2400" dirty="0"/>
              <a:t> </a:t>
            </a:r>
            <a:r>
              <a:rPr lang="en-US" sz="2400" dirty="0" err="1"/>
              <a:t>olması</a:t>
            </a:r>
            <a:endParaRPr lang="en-US" sz="2400" dirty="0"/>
          </a:p>
          <a:p>
            <a:r>
              <a:rPr lang="en-US" sz="2400" dirty="0"/>
              <a:t>c) </a:t>
            </a:r>
            <a:r>
              <a:rPr lang="en-US" sz="2400" dirty="0" err="1"/>
              <a:t>Sayfadaki</a:t>
            </a:r>
            <a:r>
              <a:rPr lang="en-US" sz="2400" dirty="0"/>
              <a:t> </a:t>
            </a:r>
            <a:r>
              <a:rPr lang="en-US" sz="2400" dirty="0" err="1"/>
              <a:t>gizlilik</a:t>
            </a:r>
            <a:r>
              <a:rPr lang="en-US" sz="2400" dirty="0"/>
              <a:t> </a:t>
            </a:r>
            <a:r>
              <a:rPr lang="en-US" sz="2400" dirty="0" err="1"/>
              <a:t>politikasının</a:t>
            </a:r>
            <a:r>
              <a:rPr lang="en-US" sz="2400" dirty="0"/>
              <a:t> </a:t>
            </a:r>
            <a:r>
              <a:rPr lang="en-US" sz="2400" dirty="0" err="1"/>
              <a:t>verilerinizin</a:t>
            </a:r>
            <a:r>
              <a:rPr lang="en-US" sz="2400" dirty="0"/>
              <a:t> </a:t>
            </a:r>
            <a:r>
              <a:rPr lang="en-US" sz="2400" dirty="0" err="1"/>
              <a:t>nasıl</a:t>
            </a:r>
            <a:r>
              <a:rPr lang="en-US" sz="2400" dirty="0"/>
              <a:t> </a:t>
            </a:r>
            <a:r>
              <a:rPr lang="en-US" sz="2400" dirty="0" err="1"/>
              <a:t>toplandığı</a:t>
            </a:r>
            <a:r>
              <a:rPr lang="en-US" sz="2400" dirty="0"/>
              <a:t>, </a:t>
            </a:r>
            <a:r>
              <a:rPr lang="en-US" sz="2400" dirty="0" err="1"/>
              <a:t>kullanıldığı</a:t>
            </a:r>
            <a:r>
              <a:rPr lang="en-US" sz="2400" dirty="0"/>
              <a:t> </a:t>
            </a:r>
            <a:r>
              <a:rPr lang="en-US" sz="2400" dirty="0" err="1"/>
              <a:t>ve</a:t>
            </a:r>
            <a:r>
              <a:rPr lang="en-US" sz="2400" dirty="0"/>
              <a:t> </a:t>
            </a:r>
            <a:r>
              <a:rPr lang="en-US" sz="2400" dirty="0" err="1"/>
              <a:t>korunduğu</a:t>
            </a:r>
            <a:r>
              <a:rPr lang="en-US" sz="2400" dirty="0"/>
              <a:t> </a:t>
            </a:r>
            <a:r>
              <a:rPr lang="en-US" sz="2400" dirty="0" err="1"/>
              <a:t>konusunda</a:t>
            </a:r>
            <a:r>
              <a:rPr lang="en-US" sz="2400" dirty="0"/>
              <a:t> </a:t>
            </a:r>
            <a:r>
              <a:rPr lang="en-US" sz="2400" dirty="0" err="1"/>
              <a:t>ayrıntılı</a:t>
            </a:r>
            <a:r>
              <a:rPr lang="en-US" sz="2400" dirty="0"/>
              <a:t> </a:t>
            </a:r>
            <a:r>
              <a:rPr lang="en-US" sz="2400" dirty="0" err="1"/>
              <a:t>bilgi</a:t>
            </a:r>
            <a:r>
              <a:rPr lang="en-US" sz="2400" dirty="0"/>
              <a:t> </a:t>
            </a:r>
            <a:r>
              <a:rPr lang="en-US" sz="2400" dirty="0" err="1"/>
              <a:t>vermesi</a:t>
            </a:r>
            <a:endParaRPr lang="en-US" sz="2400" dirty="0"/>
          </a:p>
          <a:p>
            <a:r>
              <a:rPr lang="en-US" sz="2400" dirty="0"/>
              <a:t>d) </a:t>
            </a:r>
            <a:r>
              <a:rPr lang="en-US" sz="2400" dirty="0" err="1"/>
              <a:t>Bağlantı</a:t>
            </a:r>
            <a:r>
              <a:rPr lang="en-US" sz="2400" dirty="0"/>
              <a:t> </a:t>
            </a:r>
            <a:r>
              <a:rPr lang="en-US" sz="2400" dirty="0" err="1"/>
              <a:t>kuralı</a:t>
            </a:r>
            <a:r>
              <a:rPr lang="en-US" sz="2400" dirty="0"/>
              <a:t> </a:t>
            </a:r>
            <a:r>
              <a:rPr lang="en-US" sz="2400" dirty="0" err="1"/>
              <a:t>olarak</a:t>
            </a:r>
            <a:r>
              <a:rPr lang="en-US" sz="2400" dirty="0"/>
              <a:t> </a:t>
            </a:r>
            <a:r>
              <a:rPr lang="en-US" sz="2400" dirty="0" err="1"/>
              <a:t>HTTP’nin</a:t>
            </a:r>
            <a:r>
              <a:rPr lang="en-US" sz="2400" dirty="0"/>
              <a:t> </a:t>
            </a:r>
            <a:r>
              <a:rPr lang="en-US" sz="2400" dirty="0" err="1"/>
              <a:t>kullanılması</a:t>
            </a:r>
            <a:endParaRPr lang="en-US" sz="2400" dirty="0"/>
          </a:p>
          <a:p>
            <a:r>
              <a:rPr lang="en-US" sz="2400" dirty="0"/>
              <a:t>e) </a:t>
            </a:r>
            <a:r>
              <a:rPr lang="en-US" sz="2400" dirty="0" err="1"/>
              <a:t>Hepsi</a:t>
            </a:r>
            <a:endParaRPr lang="en-US" sz="2400" dirty="0"/>
          </a:p>
        </p:txBody>
      </p:sp>
    </p:spTree>
    <p:extLst>
      <p:ext uri="{BB962C8B-B14F-4D97-AF65-F5344CB8AC3E}">
        <p14:creationId xmlns:p14="http://schemas.microsoft.com/office/powerpoint/2010/main" val="7834270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6B699-8695-4C29-8CD3-BEEFE2DBB062}"/>
              </a:ext>
            </a:extLst>
          </p:cNvPr>
          <p:cNvSpPr>
            <a:spLocks noGrp="1"/>
          </p:cNvSpPr>
          <p:nvPr>
            <p:ph type="title"/>
          </p:nvPr>
        </p:nvSpPr>
        <p:spPr>
          <a:xfrm>
            <a:off x="1175052" y="1981200"/>
            <a:ext cx="10353762" cy="1257300"/>
          </a:xfrm>
        </p:spPr>
        <p:txBody>
          <a:bodyPr/>
          <a:lstStyle/>
          <a:p>
            <a:r>
              <a:rPr lang="en-GB" dirty="0"/>
              <a:t>Siber </a:t>
            </a:r>
            <a:r>
              <a:rPr lang="en-GB" dirty="0" err="1"/>
              <a:t>Saldırı</a:t>
            </a:r>
            <a:r>
              <a:rPr lang="en-GB" dirty="0"/>
              <a:t> </a:t>
            </a:r>
            <a:r>
              <a:rPr lang="en-GB" dirty="0" err="1"/>
              <a:t>Haritaları</a:t>
            </a:r>
            <a:r>
              <a:rPr lang="en-GB" dirty="0"/>
              <a:t> (</a:t>
            </a:r>
            <a:r>
              <a:rPr lang="en-GB" dirty="0" err="1"/>
              <a:t>Canlı</a:t>
            </a:r>
            <a:r>
              <a:rPr lang="en-GB" dirty="0"/>
              <a:t>)</a:t>
            </a:r>
            <a:endParaRPr lang="tr-TR" dirty="0"/>
          </a:p>
        </p:txBody>
      </p:sp>
      <p:sp>
        <p:nvSpPr>
          <p:cNvPr id="3" name="Content Placeholder 2">
            <a:extLst>
              <a:ext uri="{FF2B5EF4-FFF2-40B4-BE49-F238E27FC236}">
                <a16:creationId xmlns:a16="http://schemas.microsoft.com/office/drawing/2014/main" id="{DEFDD351-EE53-4F40-B2C0-70F63A8B8F37}"/>
              </a:ext>
            </a:extLst>
          </p:cNvPr>
          <p:cNvSpPr>
            <a:spLocks noGrp="1"/>
          </p:cNvSpPr>
          <p:nvPr>
            <p:ph idx="1"/>
          </p:nvPr>
        </p:nvSpPr>
        <p:spPr>
          <a:xfrm>
            <a:off x="913795" y="3745982"/>
            <a:ext cx="10353762" cy="1566248"/>
          </a:xfrm>
        </p:spPr>
        <p:txBody>
          <a:bodyPr>
            <a:normAutofit/>
          </a:bodyPr>
          <a:lstStyle/>
          <a:p>
            <a:pPr algn="ctr"/>
            <a:r>
              <a:rPr lang="tr-TR" dirty="0">
                <a:hlinkClick r:id="rId2"/>
              </a:rPr>
              <a:t>https://threatmap.fortiguard.com/</a:t>
            </a:r>
            <a:endParaRPr lang="en-GB" dirty="0"/>
          </a:p>
          <a:p>
            <a:pPr algn="ctr"/>
            <a:r>
              <a:rPr lang="tr-TR" dirty="0">
                <a:hlinkClick r:id="rId3"/>
              </a:rPr>
              <a:t>https://cybermap.kaspersky.com/</a:t>
            </a:r>
            <a:endParaRPr lang="en-GB" dirty="0"/>
          </a:p>
          <a:p>
            <a:pPr marL="36900" indent="0">
              <a:buNone/>
            </a:pPr>
            <a:endParaRPr lang="tr-TR" dirty="0"/>
          </a:p>
        </p:txBody>
      </p:sp>
    </p:spTree>
    <p:extLst>
      <p:ext uri="{BB962C8B-B14F-4D97-AF65-F5344CB8AC3E}">
        <p14:creationId xmlns:p14="http://schemas.microsoft.com/office/powerpoint/2010/main" val="399575095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2" title="Cyber Security | Short Film">
            <a:hlinkClick r:id="" action="ppaction://media"/>
            <a:extLst>
              <a:ext uri="{FF2B5EF4-FFF2-40B4-BE49-F238E27FC236}">
                <a16:creationId xmlns:a16="http://schemas.microsoft.com/office/drawing/2014/main" id="{B22D9D67-2E38-4C3E-90A7-CA05B1461FFA}"/>
              </a:ext>
            </a:extLst>
          </p:cNvPr>
          <p:cNvPicPr>
            <a:picLocks noGrp="1" noRot="1" noChangeAspect="1"/>
          </p:cNvPicPr>
          <p:nvPr>
            <p:ph idx="1"/>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5687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lateVTI">
  <a:themeElements>
    <a:clrScheme name="AnalogousFromRegularSeed_2SEEDS">
      <a:dk1>
        <a:srgbClr val="000000"/>
      </a:dk1>
      <a:lt1>
        <a:srgbClr val="FFFFFF"/>
      </a:lt1>
      <a:dk2>
        <a:srgbClr val="243241"/>
      </a:dk2>
      <a:lt2>
        <a:srgbClr val="E2E3E8"/>
      </a:lt2>
      <a:accent1>
        <a:srgbClr val="CA7346"/>
      </a:accent1>
      <a:accent2>
        <a:srgbClr val="B89734"/>
      </a:accent2>
      <a:accent3>
        <a:srgbClr val="97AA3B"/>
      </a:accent3>
      <a:accent4>
        <a:srgbClr val="3495B8"/>
      </a:accent4>
      <a:accent5>
        <a:srgbClr val="4670CA"/>
      </a:accent5>
      <a:accent6>
        <a:srgbClr val="594EC1"/>
      </a:accent6>
      <a:hlink>
        <a:srgbClr val="5D77C9"/>
      </a:hlink>
      <a:folHlink>
        <a:srgbClr val="7F7F7F"/>
      </a:folHlink>
    </a:clrScheme>
    <a:fontScheme name="Slate">
      <a:majorFont>
        <a:latin typeface="Bodoni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VTI" id="{35C4A07C-0176-4A32-9BCB-B016516853F0}" vid="{9B70D35C-BCA8-4715-BB49-8BE54A7FC07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1803</TotalTime>
  <Words>6353</Words>
  <Application>Microsoft Office PowerPoint</Application>
  <PresentationFormat>Widescreen</PresentationFormat>
  <Paragraphs>842</Paragraphs>
  <Slides>102</Slides>
  <Notes>83</Notes>
  <HiddenSlides>0</HiddenSlides>
  <MMClips>1</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102</vt:i4>
      </vt:variant>
    </vt:vector>
  </HeadingPairs>
  <TitlesOfParts>
    <vt:vector size="114" baseType="lpstr">
      <vt:lpstr>Aptos</vt:lpstr>
      <vt:lpstr>Aptos Display</vt:lpstr>
      <vt:lpstr>Arial</vt:lpstr>
      <vt:lpstr>Bodoni MT</vt:lpstr>
      <vt:lpstr>Calibri</vt:lpstr>
      <vt:lpstr>Calibri Light</vt:lpstr>
      <vt:lpstr>Goudy Old Style</vt:lpstr>
      <vt:lpstr>Wingdings</vt:lpstr>
      <vt:lpstr>Wingdings 2</vt:lpstr>
      <vt:lpstr>Office Theme</vt:lpstr>
      <vt:lpstr>1_Office Theme</vt:lpstr>
      <vt:lpstr>SlateVTI</vt:lpstr>
      <vt:lpstr>Siber Güvenlik Yönetimi: Tehditler ve Önlemler</vt:lpstr>
      <vt:lpstr>Ahmet PEKEL</vt:lpstr>
      <vt:lpstr>PowerPoint Presentation</vt:lpstr>
      <vt:lpstr>PowerPoint Presentation</vt:lpstr>
      <vt:lpstr>Siber Güvenlik</vt:lpstr>
      <vt:lpstr>Siber Saldırgan</vt:lpstr>
      <vt:lpstr>Siber Güvenlik Uzmanı</vt:lpstr>
      <vt:lpstr>PowerPoint Presentation</vt:lpstr>
      <vt:lpstr>Siber Saldırı </vt:lpstr>
      <vt:lpstr>Siber Saldırı Yöntemleri</vt:lpstr>
      <vt:lpstr>Siber Saldırı Hedefleri</vt:lpstr>
      <vt:lpstr>Siber Savaşlar ve Kritik Altyapılar</vt:lpstr>
      <vt:lpstr>Bir Siber Saldırının Olası Sonuçları - Örnekler</vt:lpstr>
      <vt:lpstr>Bilgi güvenliği, bilginin korunmasına yönelik bir dizi kuralın uygulanmasıdır</vt:lpstr>
      <vt:lpstr>Bilgiyi hedef alan tehditler</vt:lpstr>
      <vt:lpstr>Bilgiyi Hedef Alan Tehditler: Sonuçlar ve Önlemler</vt:lpstr>
      <vt:lpstr>Bilgi Güvenliğinin Üç Temel İlkesi</vt:lpstr>
      <vt:lpstr>Bilgi Güvenliği Yönetim Sistemi (BGYS)</vt:lpstr>
      <vt:lpstr>Bilgi Güvenliği Yönetim Sistemi (BGYS)</vt:lpstr>
      <vt:lpstr>Güvenlik Açığı</vt:lpstr>
      <vt:lpstr>Güvenlik Açıklarının Yönetimi</vt:lpstr>
      <vt:lpstr>Güvenlik Açığı Türleri</vt:lpstr>
      <vt:lpstr>Güvenlik Açığı Türleri (devam)</vt:lpstr>
      <vt:lpstr>Kötücül Yazılımlar (Malware)</vt:lpstr>
      <vt:lpstr>Kötücül Yazılım Türleri</vt:lpstr>
      <vt:lpstr>Oltalama Saldırısı (Phishing)</vt:lpstr>
      <vt:lpstr>Dağıtımlı Hizmet Durdurma  (DDOS) Saldırısı</vt:lpstr>
      <vt:lpstr>Sosyal Mühendislik</vt:lpstr>
      <vt:lpstr>Siber Güvenlik Terimleri - devam</vt:lpstr>
      <vt:lpstr>Siber Tehdit İstihbaratı</vt:lpstr>
      <vt:lpstr>Güvenlik Operasyon Merkezi (SOC) </vt:lpstr>
      <vt:lpstr>Siber Dayanıklılık</vt:lpstr>
      <vt:lpstr>PowerPoint Presentation</vt:lpstr>
      <vt:lpstr>Güvenlik bir kalite hedefidir</vt:lpstr>
      <vt:lpstr>Siber güvenlik yönetimi ilgili süreçlerin yönetimidir</vt:lpstr>
      <vt:lpstr>Siber Güvenlik Sürecinin Yönetilmesi Neden Önemlidir?</vt:lpstr>
      <vt:lpstr>Siber Güvenlikle İlgili Düzenlemeler ve Amaçları</vt:lpstr>
      <vt:lpstr>PowerPoint Presentation</vt:lpstr>
      <vt:lpstr>Siber Güvenlikle İlgili Standartları Hazırlayan Kuruluşlar</vt:lpstr>
      <vt:lpstr>Bilgi ve İletişim Alanlarını İlgilendiren Düzenlemeler</vt:lpstr>
      <vt:lpstr>KVKK Kapsamında Alınması Gereken Teknik Önlemler</vt:lpstr>
      <vt:lpstr>KVKK Kapsamında Alınması Gereken İdari Önlemler</vt:lpstr>
      <vt:lpstr>Siber Güvenlik Çalışma Alanları</vt:lpstr>
      <vt:lpstr>Siber Güvenlik Altyapısında Çevre Güvenliği</vt:lpstr>
      <vt:lpstr>Siber Güvenlik Altyapısında Sistem Güvenliği</vt:lpstr>
      <vt:lpstr>Siber Güvenlik Altyapısında Kimlik ve Erişim Yönetimi</vt:lpstr>
      <vt:lpstr>Siber Güvenlik Altyapısında Güvenlik Bilgisi ve Olay Yönetimi</vt:lpstr>
      <vt:lpstr>Siber Güvenlik Altyapısında Bilgi Güvenliği Yönetişimi</vt:lpstr>
      <vt:lpstr>Temel Güvenlik İlkeleri</vt:lpstr>
      <vt:lpstr>Saldırı Yüzeyini Küçültmenin Yolları</vt:lpstr>
      <vt:lpstr>Siber Güvenlik Uzmanlıkları</vt:lpstr>
      <vt:lpstr>Siber güvenlikte göz ardı edilmemesi gereken konular</vt:lpstr>
      <vt:lpstr>PowerPoint Presentation</vt:lpstr>
      <vt:lpstr>Saldırılar ağırlıklı olarak bireyleri hedef alıyor.  Birey düzeyinde alınabilecek önlemler neler?</vt:lpstr>
      <vt:lpstr>Parola Güvenliği</vt:lpstr>
      <vt:lpstr>Parola Güvenliği</vt:lpstr>
      <vt:lpstr>Parola Güvenliği</vt:lpstr>
      <vt:lpstr>Akıllı Telefon Kullanımı</vt:lpstr>
      <vt:lpstr>Akıllı Telefon Kullanımı</vt:lpstr>
      <vt:lpstr>Akıllı Telefon Kullanımı</vt:lpstr>
      <vt:lpstr>Akıllı Telefon Kullanımı</vt:lpstr>
      <vt:lpstr>Sanal ortamdaki sosyal paylaşımlar</vt:lpstr>
      <vt:lpstr>Sosyal Paylaşım ve İletişim Uygulamalarını Neden Kullanıyoruz?</vt:lpstr>
      <vt:lpstr>Sosyal Paylaşım ve İletişim Uygulamalarının Kullanımında Nelere Dikkat Etmeliyiz?</vt:lpstr>
      <vt:lpstr>Kablosuz Ağlarda İletişim Güvenliği</vt:lpstr>
      <vt:lpstr>Modem Güvenliği</vt:lpstr>
      <vt:lpstr>Kişisel Bilgisayar Güvenliği</vt:lpstr>
      <vt:lpstr>Kurumsal Bilgisayar Güvenliği</vt:lpstr>
      <vt:lpstr>Taşınabilir Bilişim Aygıtlarının Güvenliği</vt:lpstr>
      <vt:lpstr>Sosyal Mühendislik Saldırılarına Karşı Alınabilecek Önlemler</vt:lpstr>
      <vt:lpstr>İnternette dolaştığımız sayfaların güvenli olup olmadığını nasıl anlarız?</vt:lpstr>
      <vt:lpstr>E-Toplantı Yazılımları Konusunda Alınabilecek Önlemler</vt:lpstr>
      <vt:lpstr>PowerPoint Presentation</vt:lpstr>
      <vt:lpstr>Siber Güvenlikte  Fiziksel Güvenlik </vt:lpstr>
      <vt:lpstr>Fiziksel Erişim Denetimi</vt:lpstr>
      <vt:lpstr>Çalışma Alanlarının ve Tesislerin Güvenliğinin Sağlanması</vt:lpstr>
      <vt:lpstr>Dış ve Çevresel Tehditlere Karşı Koruma</vt:lpstr>
      <vt:lpstr>Yüksek Güvenlik Gerektiren Alanlarda Çalışmak</vt:lpstr>
      <vt:lpstr>Dağıtım ve Yükleme Alanlarında Alınması Gereken Güvenlik Önlemleri</vt:lpstr>
      <vt:lpstr>PowerPoint Presentation</vt:lpstr>
      <vt:lpstr>“Bir Fidye Yazılımı Saldırısı” ve Çıkarılan Dersler</vt:lpstr>
      <vt:lpstr>“Bir Fidye Yazılımı Saldırısı” ve Çıkarılan Dersler</vt:lpstr>
      <vt:lpstr>“Bir Fidye Yazılımı Saldırısı” ve Çıkarılan Dersler - Önlemler</vt:lpstr>
      <vt:lpstr>“Bir Tedarik Zinciri Saldırısı” ve Çıkarılan Dersler</vt:lpstr>
      <vt:lpstr>“Bir Tedarik Zinciri Saldırısı” ve Çıkarılan Dersler</vt:lpstr>
      <vt:lpstr>“Bir Tedarik Zinciri Saldırısı” ve Çıkarılan Dersler - Önlemler</vt:lpstr>
      <vt:lpstr>PowerPoint Presentation</vt:lpstr>
      <vt:lpstr>Verinin Yolculuğu</vt:lpstr>
      <vt:lpstr>Yapay Zekâ ve Kuantum Bilgisayarlar Siber Güvenlikte Oyunun Kurallarını Yeniden Yazdıracak</vt:lpstr>
      <vt:lpstr>Yapay Zekâ ve Siber Güvenlik</vt:lpstr>
      <vt:lpstr>Kuantum Bilgisayarlar ve Siber Güvenlik</vt:lpstr>
      <vt:lpstr>Kuantum Bilgisayarlar ve Siber Güvenlik</vt:lpstr>
      <vt:lpstr>Siber güvenli bir gelecek dileğiyle…</vt:lpstr>
      <vt:lpstr>https://pekelahmet.com</vt:lpstr>
      <vt:lpstr>PowerPoint Presentation</vt:lpstr>
      <vt:lpstr>PowerPoint Presentation</vt:lpstr>
      <vt:lpstr>PowerPoint Presentation</vt:lpstr>
      <vt:lpstr>Siber Saldırı Haritaları (Canlı)</vt:lpstr>
      <vt:lpstr>PowerPoint Presentation</vt:lpstr>
      <vt:lpstr>Ulusal Düzeyde Siber Güvenlik Sorumluluğu (8 Ocak 2025’den önce)</vt:lpstr>
      <vt:lpstr>8 Ocak 2025 tarihinde Cumhurbaşkanlığı kararnamesiyle Siber Güvenlik Başkanlığı kurulmuştur</vt:lpstr>
      <vt:lpstr>Model Olgunluk Derecelendirmesi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Ahmet Pekel</dc:creator>
  <cp:lastModifiedBy>Ahmet Pekel</cp:lastModifiedBy>
  <cp:revision>119</cp:revision>
  <dcterms:created xsi:type="dcterms:W3CDTF">2025-06-26T17:46:57Z</dcterms:created>
  <dcterms:modified xsi:type="dcterms:W3CDTF">2025-07-13T17:32:07Z</dcterms:modified>
</cp:coreProperties>
</file>