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104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1" i="1">
                <a:solidFill>
                  <a:srgbClr val="233C7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414042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1">
                <a:solidFill>
                  <a:srgbClr val="233C7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414042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4" cy="11302472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0030086"/>
            <a:ext cx="20104100" cy="1272540"/>
          </a:xfrm>
          <a:custGeom>
            <a:avLst/>
            <a:gdLst/>
            <a:ahLst/>
            <a:cxnLst/>
            <a:rect l="l" t="t" r="r" b="b"/>
            <a:pathLst>
              <a:path w="20104100" h="1272540">
                <a:moveTo>
                  <a:pt x="15657596" y="0"/>
                </a:moveTo>
                <a:lnTo>
                  <a:pt x="0" y="0"/>
                </a:lnTo>
                <a:lnTo>
                  <a:pt x="0" y="1272390"/>
                </a:lnTo>
                <a:lnTo>
                  <a:pt x="20102141" y="1272390"/>
                </a:lnTo>
                <a:lnTo>
                  <a:pt x="20103890" y="881606"/>
                </a:lnTo>
                <a:lnTo>
                  <a:pt x="16810807" y="881606"/>
                </a:lnTo>
                <a:lnTo>
                  <a:pt x="15657596" y="0"/>
                </a:lnTo>
                <a:close/>
              </a:path>
            </a:pathLst>
          </a:custGeom>
          <a:solidFill>
            <a:srgbClr val="28A2B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814848" y="9008950"/>
            <a:ext cx="4289251" cy="176581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0511" y="10223589"/>
            <a:ext cx="885254" cy="885403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8092205" y="9893028"/>
            <a:ext cx="565785" cy="487045"/>
          </a:xfrm>
          <a:custGeom>
            <a:avLst/>
            <a:gdLst/>
            <a:ahLst/>
            <a:cxnLst/>
            <a:rect l="l" t="t" r="r" b="b"/>
            <a:pathLst>
              <a:path w="565784" h="487045">
                <a:moveTo>
                  <a:pt x="314660" y="0"/>
                </a:moveTo>
                <a:lnTo>
                  <a:pt x="159283" y="0"/>
                </a:lnTo>
                <a:lnTo>
                  <a:pt x="121356" y="2324"/>
                </a:lnTo>
                <a:lnTo>
                  <a:pt x="61259" y="20925"/>
                </a:lnTo>
                <a:lnTo>
                  <a:pt x="21985" y="58363"/>
                </a:lnTo>
                <a:lnTo>
                  <a:pt x="2442" y="115983"/>
                </a:lnTo>
                <a:lnTo>
                  <a:pt x="0" y="152445"/>
                </a:lnTo>
                <a:lnTo>
                  <a:pt x="2010" y="188256"/>
                </a:lnTo>
                <a:lnTo>
                  <a:pt x="18102" y="242036"/>
                </a:lnTo>
                <a:lnTo>
                  <a:pt x="51995" y="273134"/>
                </a:lnTo>
                <a:lnTo>
                  <a:pt x="113866" y="288119"/>
                </a:lnTo>
                <a:lnTo>
                  <a:pt x="155932" y="289991"/>
                </a:lnTo>
                <a:lnTo>
                  <a:pt x="258787" y="289991"/>
                </a:lnTo>
                <a:lnTo>
                  <a:pt x="274201" y="290739"/>
                </a:lnTo>
                <a:lnTo>
                  <a:pt x="314043" y="308675"/>
                </a:lnTo>
                <a:lnTo>
                  <a:pt x="322754" y="337811"/>
                </a:lnTo>
                <a:lnTo>
                  <a:pt x="322754" y="341633"/>
                </a:lnTo>
                <a:lnTo>
                  <a:pt x="298450" y="378822"/>
                </a:lnTo>
                <a:lnTo>
                  <a:pt x="258787" y="385161"/>
                </a:lnTo>
                <a:lnTo>
                  <a:pt x="14376" y="385161"/>
                </a:lnTo>
                <a:lnTo>
                  <a:pt x="125682" y="486644"/>
                </a:lnTo>
                <a:lnTo>
                  <a:pt x="565396" y="486676"/>
                </a:lnTo>
                <a:lnTo>
                  <a:pt x="530649" y="462374"/>
                </a:lnTo>
                <a:lnTo>
                  <a:pt x="500586" y="433723"/>
                </a:lnTo>
                <a:lnTo>
                  <a:pt x="475416" y="400500"/>
                </a:lnTo>
                <a:lnTo>
                  <a:pt x="454122" y="360104"/>
                </a:lnTo>
                <a:lnTo>
                  <a:pt x="451640" y="352638"/>
                </a:lnTo>
                <a:lnTo>
                  <a:pt x="450478" y="350230"/>
                </a:lnTo>
                <a:lnTo>
                  <a:pt x="445101" y="332974"/>
                </a:lnTo>
                <a:lnTo>
                  <a:pt x="440894" y="316153"/>
                </a:lnTo>
                <a:lnTo>
                  <a:pt x="433369" y="282399"/>
                </a:lnTo>
                <a:lnTo>
                  <a:pt x="430018" y="270689"/>
                </a:lnTo>
                <a:lnTo>
                  <a:pt x="406259" y="232924"/>
                </a:lnTo>
                <a:lnTo>
                  <a:pt x="371003" y="206161"/>
                </a:lnTo>
                <a:lnTo>
                  <a:pt x="321847" y="191748"/>
                </a:lnTo>
                <a:lnTo>
                  <a:pt x="286787" y="189418"/>
                </a:lnTo>
                <a:lnTo>
                  <a:pt x="178936" y="189418"/>
                </a:lnTo>
                <a:lnTo>
                  <a:pt x="165424" y="188770"/>
                </a:lnTo>
                <a:lnTo>
                  <a:pt x="130015" y="172742"/>
                </a:lnTo>
                <a:lnTo>
                  <a:pt x="122488" y="145670"/>
                </a:lnTo>
                <a:lnTo>
                  <a:pt x="122488" y="137556"/>
                </a:lnTo>
                <a:lnTo>
                  <a:pt x="147945" y="107061"/>
                </a:lnTo>
                <a:lnTo>
                  <a:pt x="204852" y="101473"/>
                </a:lnTo>
                <a:lnTo>
                  <a:pt x="415139" y="101473"/>
                </a:lnTo>
                <a:lnTo>
                  <a:pt x="415139" y="100593"/>
                </a:lnTo>
                <a:lnTo>
                  <a:pt x="3146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772537" y="9728856"/>
            <a:ext cx="224548" cy="232725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8464860" y="9210096"/>
            <a:ext cx="1298575" cy="1268730"/>
          </a:xfrm>
          <a:custGeom>
            <a:avLst/>
            <a:gdLst/>
            <a:ahLst/>
            <a:cxnLst/>
            <a:rect l="l" t="t" r="r" b="b"/>
            <a:pathLst>
              <a:path w="1298575" h="1268729">
                <a:moveTo>
                  <a:pt x="71462" y="77114"/>
                </a:moveTo>
                <a:lnTo>
                  <a:pt x="0" y="0"/>
                </a:lnTo>
                <a:lnTo>
                  <a:pt x="0" y="654989"/>
                </a:lnTo>
                <a:lnTo>
                  <a:pt x="71462" y="723049"/>
                </a:lnTo>
                <a:lnTo>
                  <a:pt x="71462" y="77114"/>
                </a:lnTo>
                <a:close/>
              </a:path>
              <a:path w="1298575" h="1268729">
                <a:moveTo>
                  <a:pt x="173723" y="157975"/>
                </a:moveTo>
                <a:lnTo>
                  <a:pt x="101727" y="83883"/>
                </a:lnTo>
                <a:lnTo>
                  <a:pt x="101727" y="861796"/>
                </a:lnTo>
                <a:lnTo>
                  <a:pt x="102247" y="869289"/>
                </a:lnTo>
                <a:lnTo>
                  <a:pt x="102679" y="903211"/>
                </a:lnTo>
                <a:lnTo>
                  <a:pt x="109131" y="951217"/>
                </a:lnTo>
                <a:lnTo>
                  <a:pt x="123634" y="996149"/>
                </a:lnTo>
                <a:lnTo>
                  <a:pt x="145415" y="1037247"/>
                </a:lnTo>
                <a:lnTo>
                  <a:pt x="173723" y="1073734"/>
                </a:lnTo>
                <a:lnTo>
                  <a:pt x="173723" y="157975"/>
                </a:lnTo>
                <a:close/>
              </a:path>
              <a:path w="1298575" h="1268729">
                <a:moveTo>
                  <a:pt x="281863" y="751230"/>
                </a:moveTo>
                <a:lnTo>
                  <a:pt x="281787" y="269189"/>
                </a:lnTo>
                <a:lnTo>
                  <a:pt x="211035" y="196380"/>
                </a:lnTo>
                <a:lnTo>
                  <a:pt x="211035" y="1107338"/>
                </a:lnTo>
                <a:lnTo>
                  <a:pt x="227037" y="1118387"/>
                </a:lnTo>
                <a:lnTo>
                  <a:pt x="243840" y="1128280"/>
                </a:lnTo>
                <a:lnTo>
                  <a:pt x="261404" y="1136967"/>
                </a:lnTo>
                <a:lnTo>
                  <a:pt x="281114" y="1144993"/>
                </a:lnTo>
                <a:lnTo>
                  <a:pt x="281114" y="751230"/>
                </a:lnTo>
                <a:lnTo>
                  <a:pt x="281863" y="751230"/>
                </a:lnTo>
                <a:close/>
              </a:path>
              <a:path w="1298575" h="1268729">
                <a:moveTo>
                  <a:pt x="389001" y="198666"/>
                </a:moveTo>
                <a:lnTo>
                  <a:pt x="317538" y="275793"/>
                </a:lnTo>
                <a:lnTo>
                  <a:pt x="317538" y="542366"/>
                </a:lnTo>
                <a:lnTo>
                  <a:pt x="389001" y="474294"/>
                </a:lnTo>
                <a:lnTo>
                  <a:pt x="389001" y="198666"/>
                </a:lnTo>
                <a:close/>
              </a:path>
              <a:path w="1298575" h="1268729">
                <a:moveTo>
                  <a:pt x="630567" y="905090"/>
                </a:moveTo>
                <a:lnTo>
                  <a:pt x="625856" y="866406"/>
                </a:lnTo>
                <a:lnTo>
                  <a:pt x="610069" y="816584"/>
                </a:lnTo>
                <a:lnTo>
                  <a:pt x="585304" y="772477"/>
                </a:lnTo>
                <a:lnTo>
                  <a:pt x="552780" y="734898"/>
                </a:lnTo>
                <a:lnTo>
                  <a:pt x="513778" y="704697"/>
                </a:lnTo>
                <a:lnTo>
                  <a:pt x="469544" y="682675"/>
                </a:lnTo>
                <a:lnTo>
                  <a:pt x="475894" y="686587"/>
                </a:lnTo>
                <a:lnTo>
                  <a:pt x="482104" y="690740"/>
                </a:lnTo>
                <a:lnTo>
                  <a:pt x="512648" y="720077"/>
                </a:lnTo>
                <a:lnTo>
                  <a:pt x="535978" y="770661"/>
                </a:lnTo>
                <a:lnTo>
                  <a:pt x="539292" y="799642"/>
                </a:lnTo>
                <a:lnTo>
                  <a:pt x="532726" y="842378"/>
                </a:lnTo>
                <a:lnTo>
                  <a:pt x="513791" y="879602"/>
                </a:lnTo>
                <a:lnTo>
                  <a:pt x="484733" y="909040"/>
                </a:lnTo>
                <a:lnTo>
                  <a:pt x="447763" y="928458"/>
                </a:lnTo>
                <a:lnTo>
                  <a:pt x="405130" y="935583"/>
                </a:lnTo>
                <a:lnTo>
                  <a:pt x="380339" y="933361"/>
                </a:lnTo>
                <a:lnTo>
                  <a:pt x="357797" y="926528"/>
                </a:lnTo>
                <a:lnTo>
                  <a:pt x="337731" y="915555"/>
                </a:lnTo>
                <a:lnTo>
                  <a:pt x="320357" y="900938"/>
                </a:lnTo>
                <a:lnTo>
                  <a:pt x="320357" y="1158430"/>
                </a:lnTo>
                <a:lnTo>
                  <a:pt x="347091" y="1163662"/>
                </a:lnTo>
                <a:lnTo>
                  <a:pt x="374561" y="1165936"/>
                </a:lnTo>
                <a:lnTo>
                  <a:pt x="402526" y="1165110"/>
                </a:lnTo>
                <a:lnTo>
                  <a:pt x="477164" y="1146810"/>
                </a:lnTo>
                <a:lnTo>
                  <a:pt x="518680" y="1124673"/>
                </a:lnTo>
                <a:lnTo>
                  <a:pt x="554710" y="1095641"/>
                </a:lnTo>
                <a:lnTo>
                  <a:pt x="584555" y="1060754"/>
                </a:lnTo>
                <a:lnTo>
                  <a:pt x="609854" y="1016927"/>
                </a:lnTo>
                <a:lnTo>
                  <a:pt x="610946" y="1014793"/>
                </a:lnTo>
                <a:lnTo>
                  <a:pt x="610349" y="1014793"/>
                </a:lnTo>
                <a:lnTo>
                  <a:pt x="622452" y="979817"/>
                </a:lnTo>
                <a:lnTo>
                  <a:pt x="629310" y="943076"/>
                </a:lnTo>
                <a:lnTo>
                  <a:pt x="630567" y="905090"/>
                </a:lnTo>
                <a:close/>
              </a:path>
              <a:path w="1298575" h="1268729">
                <a:moveTo>
                  <a:pt x="1298435" y="861809"/>
                </a:moveTo>
                <a:lnTo>
                  <a:pt x="1295666" y="818045"/>
                </a:lnTo>
                <a:lnTo>
                  <a:pt x="1287360" y="780808"/>
                </a:lnTo>
                <a:lnTo>
                  <a:pt x="1254125" y="725906"/>
                </a:lnTo>
                <a:lnTo>
                  <a:pt x="1196225" y="694512"/>
                </a:lnTo>
                <a:lnTo>
                  <a:pt x="1157084" y="686663"/>
                </a:lnTo>
                <a:lnTo>
                  <a:pt x="1111148" y="684047"/>
                </a:lnTo>
                <a:lnTo>
                  <a:pt x="726516" y="684047"/>
                </a:lnTo>
                <a:lnTo>
                  <a:pt x="570928" y="683399"/>
                </a:lnTo>
                <a:lnTo>
                  <a:pt x="610412" y="717677"/>
                </a:lnTo>
                <a:lnTo>
                  <a:pt x="643331" y="759777"/>
                </a:lnTo>
                <a:lnTo>
                  <a:pt x="668451" y="808837"/>
                </a:lnTo>
                <a:lnTo>
                  <a:pt x="684530" y="864044"/>
                </a:lnTo>
                <a:lnTo>
                  <a:pt x="689533" y="908138"/>
                </a:lnTo>
                <a:lnTo>
                  <a:pt x="688200" y="951420"/>
                </a:lnTo>
                <a:lnTo>
                  <a:pt x="680935" y="993305"/>
                </a:lnTo>
                <a:lnTo>
                  <a:pt x="668108" y="1033157"/>
                </a:lnTo>
                <a:lnTo>
                  <a:pt x="668769" y="1033157"/>
                </a:lnTo>
                <a:lnTo>
                  <a:pt x="644893" y="1079144"/>
                </a:lnTo>
                <a:lnTo>
                  <a:pt x="619290" y="1114120"/>
                </a:lnTo>
                <a:lnTo>
                  <a:pt x="588784" y="1144524"/>
                </a:lnTo>
                <a:lnTo>
                  <a:pt x="553847" y="1169619"/>
                </a:lnTo>
                <a:lnTo>
                  <a:pt x="773760" y="1169619"/>
                </a:lnTo>
                <a:lnTo>
                  <a:pt x="773760" y="790702"/>
                </a:lnTo>
                <a:lnTo>
                  <a:pt x="912977" y="790702"/>
                </a:lnTo>
                <a:lnTo>
                  <a:pt x="912977" y="1169619"/>
                </a:lnTo>
                <a:lnTo>
                  <a:pt x="1034643" y="1169619"/>
                </a:lnTo>
                <a:lnTo>
                  <a:pt x="1034643" y="790702"/>
                </a:lnTo>
                <a:lnTo>
                  <a:pt x="1101521" y="790702"/>
                </a:lnTo>
                <a:lnTo>
                  <a:pt x="1140409" y="795032"/>
                </a:lnTo>
                <a:lnTo>
                  <a:pt x="1174699" y="834301"/>
                </a:lnTo>
                <a:lnTo>
                  <a:pt x="1178458" y="878459"/>
                </a:lnTo>
                <a:lnTo>
                  <a:pt x="1178458" y="1160932"/>
                </a:lnTo>
                <a:lnTo>
                  <a:pt x="1296619" y="1268666"/>
                </a:lnTo>
                <a:lnTo>
                  <a:pt x="1298435" y="1268666"/>
                </a:lnTo>
                <a:lnTo>
                  <a:pt x="1298435" y="861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1">
                <a:solidFill>
                  <a:srgbClr val="233C7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1">
                <a:solidFill>
                  <a:srgbClr val="233C7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4238"/>
            <a:ext cx="20104094" cy="1121431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0124324"/>
            <a:ext cx="20104100" cy="1184275"/>
          </a:xfrm>
          <a:custGeom>
            <a:avLst/>
            <a:gdLst/>
            <a:ahLst/>
            <a:cxnLst/>
            <a:rect l="l" t="t" r="r" b="b"/>
            <a:pathLst>
              <a:path w="20104100" h="1184275">
                <a:moveTo>
                  <a:pt x="15657586" y="0"/>
                </a:moveTo>
                <a:lnTo>
                  <a:pt x="0" y="0"/>
                </a:lnTo>
                <a:lnTo>
                  <a:pt x="0" y="1184236"/>
                </a:lnTo>
                <a:lnTo>
                  <a:pt x="20102529" y="1184236"/>
                </a:lnTo>
                <a:lnTo>
                  <a:pt x="20103890" y="881606"/>
                </a:lnTo>
                <a:lnTo>
                  <a:pt x="16810807" y="881606"/>
                </a:lnTo>
                <a:lnTo>
                  <a:pt x="15657586" y="0"/>
                </a:lnTo>
                <a:close/>
              </a:path>
            </a:pathLst>
          </a:custGeom>
          <a:solidFill>
            <a:srgbClr val="28A2B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814848" y="9103188"/>
            <a:ext cx="4289251" cy="176581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0511" y="10317827"/>
            <a:ext cx="885254" cy="885403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8092205" y="9987266"/>
            <a:ext cx="565785" cy="487045"/>
          </a:xfrm>
          <a:custGeom>
            <a:avLst/>
            <a:gdLst/>
            <a:ahLst/>
            <a:cxnLst/>
            <a:rect l="l" t="t" r="r" b="b"/>
            <a:pathLst>
              <a:path w="565784" h="487045">
                <a:moveTo>
                  <a:pt x="314660" y="0"/>
                </a:moveTo>
                <a:lnTo>
                  <a:pt x="159283" y="0"/>
                </a:lnTo>
                <a:lnTo>
                  <a:pt x="121356" y="2324"/>
                </a:lnTo>
                <a:lnTo>
                  <a:pt x="61259" y="20925"/>
                </a:lnTo>
                <a:lnTo>
                  <a:pt x="21985" y="58363"/>
                </a:lnTo>
                <a:lnTo>
                  <a:pt x="2442" y="115983"/>
                </a:lnTo>
                <a:lnTo>
                  <a:pt x="0" y="152445"/>
                </a:lnTo>
                <a:lnTo>
                  <a:pt x="2010" y="188256"/>
                </a:lnTo>
                <a:lnTo>
                  <a:pt x="18102" y="242036"/>
                </a:lnTo>
                <a:lnTo>
                  <a:pt x="51995" y="273134"/>
                </a:lnTo>
                <a:lnTo>
                  <a:pt x="113866" y="288119"/>
                </a:lnTo>
                <a:lnTo>
                  <a:pt x="155932" y="289991"/>
                </a:lnTo>
                <a:lnTo>
                  <a:pt x="258787" y="289991"/>
                </a:lnTo>
                <a:lnTo>
                  <a:pt x="274201" y="290739"/>
                </a:lnTo>
                <a:lnTo>
                  <a:pt x="314043" y="308675"/>
                </a:lnTo>
                <a:lnTo>
                  <a:pt x="322754" y="337811"/>
                </a:lnTo>
                <a:lnTo>
                  <a:pt x="322754" y="341633"/>
                </a:lnTo>
                <a:lnTo>
                  <a:pt x="298450" y="378822"/>
                </a:lnTo>
                <a:lnTo>
                  <a:pt x="258787" y="385161"/>
                </a:lnTo>
                <a:lnTo>
                  <a:pt x="14376" y="385161"/>
                </a:lnTo>
                <a:lnTo>
                  <a:pt x="125682" y="486644"/>
                </a:lnTo>
                <a:lnTo>
                  <a:pt x="565396" y="486676"/>
                </a:lnTo>
                <a:lnTo>
                  <a:pt x="530649" y="462374"/>
                </a:lnTo>
                <a:lnTo>
                  <a:pt x="500586" y="433723"/>
                </a:lnTo>
                <a:lnTo>
                  <a:pt x="475416" y="400500"/>
                </a:lnTo>
                <a:lnTo>
                  <a:pt x="454122" y="360104"/>
                </a:lnTo>
                <a:lnTo>
                  <a:pt x="451640" y="352638"/>
                </a:lnTo>
                <a:lnTo>
                  <a:pt x="450478" y="350230"/>
                </a:lnTo>
                <a:lnTo>
                  <a:pt x="445101" y="332974"/>
                </a:lnTo>
                <a:lnTo>
                  <a:pt x="440894" y="316153"/>
                </a:lnTo>
                <a:lnTo>
                  <a:pt x="433369" y="282399"/>
                </a:lnTo>
                <a:lnTo>
                  <a:pt x="430018" y="270689"/>
                </a:lnTo>
                <a:lnTo>
                  <a:pt x="406259" y="232924"/>
                </a:lnTo>
                <a:lnTo>
                  <a:pt x="371003" y="206161"/>
                </a:lnTo>
                <a:lnTo>
                  <a:pt x="321847" y="191748"/>
                </a:lnTo>
                <a:lnTo>
                  <a:pt x="286787" y="189418"/>
                </a:lnTo>
                <a:lnTo>
                  <a:pt x="178936" y="189418"/>
                </a:lnTo>
                <a:lnTo>
                  <a:pt x="165424" y="188770"/>
                </a:lnTo>
                <a:lnTo>
                  <a:pt x="130015" y="172742"/>
                </a:lnTo>
                <a:lnTo>
                  <a:pt x="122488" y="145670"/>
                </a:lnTo>
                <a:lnTo>
                  <a:pt x="122488" y="137556"/>
                </a:lnTo>
                <a:lnTo>
                  <a:pt x="147945" y="107061"/>
                </a:lnTo>
                <a:lnTo>
                  <a:pt x="204852" y="101473"/>
                </a:lnTo>
                <a:lnTo>
                  <a:pt x="415139" y="101473"/>
                </a:lnTo>
                <a:lnTo>
                  <a:pt x="415139" y="100593"/>
                </a:lnTo>
                <a:lnTo>
                  <a:pt x="3146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772537" y="9823094"/>
            <a:ext cx="224548" cy="232725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8464860" y="9304330"/>
            <a:ext cx="1298575" cy="1268730"/>
          </a:xfrm>
          <a:custGeom>
            <a:avLst/>
            <a:gdLst/>
            <a:ahLst/>
            <a:cxnLst/>
            <a:rect l="l" t="t" r="r" b="b"/>
            <a:pathLst>
              <a:path w="1298575" h="1268729">
                <a:moveTo>
                  <a:pt x="71462" y="77127"/>
                </a:moveTo>
                <a:lnTo>
                  <a:pt x="0" y="0"/>
                </a:lnTo>
                <a:lnTo>
                  <a:pt x="0" y="654989"/>
                </a:lnTo>
                <a:lnTo>
                  <a:pt x="71462" y="723049"/>
                </a:lnTo>
                <a:lnTo>
                  <a:pt x="71462" y="77127"/>
                </a:lnTo>
                <a:close/>
              </a:path>
              <a:path w="1298575" h="1268729">
                <a:moveTo>
                  <a:pt x="173723" y="157975"/>
                </a:moveTo>
                <a:lnTo>
                  <a:pt x="101727" y="83883"/>
                </a:lnTo>
                <a:lnTo>
                  <a:pt x="101727" y="861796"/>
                </a:lnTo>
                <a:lnTo>
                  <a:pt x="102247" y="869302"/>
                </a:lnTo>
                <a:lnTo>
                  <a:pt x="102679" y="903211"/>
                </a:lnTo>
                <a:lnTo>
                  <a:pt x="109131" y="951217"/>
                </a:lnTo>
                <a:lnTo>
                  <a:pt x="123634" y="996149"/>
                </a:lnTo>
                <a:lnTo>
                  <a:pt x="145415" y="1037247"/>
                </a:lnTo>
                <a:lnTo>
                  <a:pt x="173723" y="1073746"/>
                </a:lnTo>
                <a:lnTo>
                  <a:pt x="173723" y="157975"/>
                </a:lnTo>
                <a:close/>
              </a:path>
              <a:path w="1298575" h="1268729">
                <a:moveTo>
                  <a:pt x="281863" y="751230"/>
                </a:moveTo>
                <a:lnTo>
                  <a:pt x="281787" y="269201"/>
                </a:lnTo>
                <a:lnTo>
                  <a:pt x="211035" y="196380"/>
                </a:lnTo>
                <a:lnTo>
                  <a:pt x="211035" y="1107338"/>
                </a:lnTo>
                <a:lnTo>
                  <a:pt x="227037" y="1118387"/>
                </a:lnTo>
                <a:lnTo>
                  <a:pt x="243840" y="1128280"/>
                </a:lnTo>
                <a:lnTo>
                  <a:pt x="261404" y="1136980"/>
                </a:lnTo>
                <a:lnTo>
                  <a:pt x="281114" y="1145006"/>
                </a:lnTo>
                <a:lnTo>
                  <a:pt x="281114" y="751230"/>
                </a:lnTo>
                <a:lnTo>
                  <a:pt x="281863" y="751230"/>
                </a:lnTo>
                <a:close/>
              </a:path>
              <a:path w="1298575" h="1268729">
                <a:moveTo>
                  <a:pt x="389001" y="198678"/>
                </a:moveTo>
                <a:lnTo>
                  <a:pt x="317538" y="275793"/>
                </a:lnTo>
                <a:lnTo>
                  <a:pt x="317538" y="542366"/>
                </a:lnTo>
                <a:lnTo>
                  <a:pt x="389001" y="474294"/>
                </a:lnTo>
                <a:lnTo>
                  <a:pt x="389001" y="198678"/>
                </a:lnTo>
                <a:close/>
              </a:path>
              <a:path w="1298575" h="1268729">
                <a:moveTo>
                  <a:pt x="630567" y="905103"/>
                </a:moveTo>
                <a:lnTo>
                  <a:pt x="625856" y="866419"/>
                </a:lnTo>
                <a:lnTo>
                  <a:pt x="610069" y="816584"/>
                </a:lnTo>
                <a:lnTo>
                  <a:pt x="585304" y="772477"/>
                </a:lnTo>
                <a:lnTo>
                  <a:pt x="552780" y="734910"/>
                </a:lnTo>
                <a:lnTo>
                  <a:pt x="513778" y="704697"/>
                </a:lnTo>
                <a:lnTo>
                  <a:pt x="469544" y="682675"/>
                </a:lnTo>
                <a:lnTo>
                  <a:pt x="475894" y="686587"/>
                </a:lnTo>
                <a:lnTo>
                  <a:pt x="482104" y="690740"/>
                </a:lnTo>
                <a:lnTo>
                  <a:pt x="512648" y="720077"/>
                </a:lnTo>
                <a:lnTo>
                  <a:pt x="535978" y="770661"/>
                </a:lnTo>
                <a:lnTo>
                  <a:pt x="539292" y="799642"/>
                </a:lnTo>
                <a:lnTo>
                  <a:pt x="532726" y="842391"/>
                </a:lnTo>
                <a:lnTo>
                  <a:pt x="513791" y="879602"/>
                </a:lnTo>
                <a:lnTo>
                  <a:pt x="484733" y="909040"/>
                </a:lnTo>
                <a:lnTo>
                  <a:pt x="447763" y="928458"/>
                </a:lnTo>
                <a:lnTo>
                  <a:pt x="405130" y="935583"/>
                </a:lnTo>
                <a:lnTo>
                  <a:pt x="380339" y="933373"/>
                </a:lnTo>
                <a:lnTo>
                  <a:pt x="357797" y="926528"/>
                </a:lnTo>
                <a:lnTo>
                  <a:pt x="337731" y="915555"/>
                </a:lnTo>
                <a:lnTo>
                  <a:pt x="320357" y="900938"/>
                </a:lnTo>
                <a:lnTo>
                  <a:pt x="320357" y="1158443"/>
                </a:lnTo>
                <a:lnTo>
                  <a:pt x="347091" y="1163662"/>
                </a:lnTo>
                <a:lnTo>
                  <a:pt x="374561" y="1165936"/>
                </a:lnTo>
                <a:lnTo>
                  <a:pt x="402526" y="1165110"/>
                </a:lnTo>
                <a:lnTo>
                  <a:pt x="477164" y="1146810"/>
                </a:lnTo>
                <a:lnTo>
                  <a:pt x="518680" y="1124673"/>
                </a:lnTo>
                <a:lnTo>
                  <a:pt x="554710" y="1095641"/>
                </a:lnTo>
                <a:lnTo>
                  <a:pt x="584555" y="1060767"/>
                </a:lnTo>
                <a:lnTo>
                  <a:pt x="609854" y="1016927"/>
                </a:lnTo>
                <a:lnTo>
                  <a:pt x="610946" y="1014793"/>
                </a:lnTo>
                <a:lnTo>
                  <a:pt x="610349" y="1014793"/>
                </a:lnTo>
                <a:lnTo>
                  <a:pt x="622452" y="979830"/>
                </a:lnTo>
                <a:lnTo>
                  <a:pt x="629310" y="943076"/>
                </a:lnTo>
                <a:lnTo>
                  <a:pt x="630567" y="905103"/>
                </a:lnTo>
                <a:close/>
              </a:path>
              <a:path w="1298575" h="1268729">
                <a:moveTo>
                  <a:pt x="1298435" y="861809"/>
                </a:moveTo>
                <a:lnTo>
                  <a:pt x="1295666" y="818045"/>
                </a:lnTo>
                <a:lnTo>
                  <a:pt x="1287360" y="780808"/>
                </a:lnTo>
                <a:lnTo>
                  <a:pt x="1254125" y="725906"/>
                </a:lnTo>
                <a:lnTo>
                  <a:pt x="1196225" y="694524"/>
                </a:lnTo>
                <a:lnTo>
                  <a:pt x="1157084" y="686676"/>
                </a:lnTo>
                <a:lnTo>
                  <a:pt x="1111148" y="684060"/>
                </a:lnTo>
                <a:lnTo>
                  <a:pt x="726516" y="684060"/>
                </a:lnTo>
                <a:lnTo>
                  <a:pt x="570928" y="683412"/>
                </a:lnTo>
                <a:lnTo>
                  <a:pt x="610412" y="717689"/>
                </a:lnTo>
                <a:lnTo>
                  <a:pt x="643331" y="759777"/>
                </a:lnTo>
                <a:lnTo>
                  <a:pt x="668451" y="808850"/>
                </a:lnTo>
                <a:lnTo>
                  <a:pt x="684530" y="864057"/>
                </a:lnTo>
                <a:lnTo>
                  <a:pt x="689533" y="908138"/>
                </a:lnTo>
                <a:lnTo>
                  <a:pt x="688200" y="951433"/>
                </a:lnTo>
                <a:lnTo>
                  <a:pt x="680935" y="993305"/>
                </a:lnTo>
                <a:lnTo>
                  <a:pt x="668108" y="1033170"/>
                </a:lnTo>
                <a:lnTo>
                  <a:pt x="668769" y="1033170"/>
                </a:lnTo>
                <a:lnTo>
                  <a:pt x="644893" y="1079157"/>
                </a:lnTo>
                <a:lnTo>
                  <a:pt x="619290" y="1114120"/>
                </a:lnTo>
                <a:lnTo>
                  <a:pt x="588784" y="1144524"/>
                </a:lnTo>
                <a:lnTo>
                  <a:pt x="553847" y="1169619"/>
                </a:lnTo>
                <a:lnTo>
                  <a:pt x="773760" y="1169619"/>
                </a:lnTo>
                <a:lnTo>
                  <a:pt x="773760" y="790702"/>
                </a:lnTo>
                <a:lnTo>
                  <a:pt x="912977" y="790702"/>
                </a:lnTo>
                <a:lnTo>
                  <a:pt x="912977" y="1169619"/>
                </a:lnTo>
                <a:lnTo>
                  <a:pt x="1034643" y="1169619"/>
                </a:lnTo>
                <a:lnTo>
                  <a:pt x="1034643" y="790702"/>
                </a:lnTo>
                <a:lnTo>
                  <a:pt x="1101521" y="790702"/>
                </a:lnTo>
                <a:lnTo>
                  <a:pt x="1140409" y="795032"/>
                </a:lnTo>
                <a:lnTo>
                  <a:pt x="1174699" y="834301"/>
                </a:lnTo>
                <a:lnTo>
                  <a:pt x="1178458" y="878459"/>
                </a:lnTo>
                <a:lnTo>
                  <a:pt x="1178458" y="1160932"/>
                </a:lnTo>
                <a:lnTo>
                  <a:pt x="1296619" y="1268666"/>
                </a:lnTo>
                <a:lnTo>
                  <a:pt x="1298435" y="1268666"/>
                </a:lnTo>
                <a:lnTo>
                  <a:pt x="1298435" y="861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4" cy="11302472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0030086"/>
            <a:ext cx="20104100" cy="1272540"/>
          </a:xfrm>
          <a:custGeom>
            <a:avLst/>
            <a:gdLst/>
            <a:ahLst/>
            <a:cxnLst/>
            <a:rect l="l" t="t" r="r" b="b"/>
            <a:pathLst>
              <a:path w="20104100" h="1272540">
                <a:moveTo>
                  <a:pt x="15657586" y="0"/>
                </a:moveTo>
                <a:lnTo>
                  <a:pt x="0" y="0"/>
                </a:lnTo>
                <a:lnTo>
                  <a:pt x="0" y="1272390"/>
                </a:lnTo>
                <a:lnTo>
                  <a:pt x="20102141" y="1272390"/>
                </a:lnTo>
                <a:lnTo>
                  <a:pt x="20103890" y="881606"/>
                </a:lnTo>
                <a:lnTo>
                  <a:pt x="16810807" y="881606"/>
                </a:lnTo>
                <a:lnTo>
                  <a:pt x="15657586" y="0"/>
                </a:lnTo>
                <a:close/>
              </a:path>
            </a:pathLst>
          </a:custGeom>
          <a:solidFill>
            <a:srgbClr val="28A2B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814848" y="9008950"/>
            <a:ext cx="4289251" cy="176581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30511" y="10223589"/>
            <a:ext cx="885254" cy="885403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8092205" y="9893028"/>
            <a:ext cx="565785" cy="487045"/>
          </a:xfrm>
          <a:custGeom>
            <a:avLst/>
            <a:gdLst/>
            <a:ahLst/>
            <a:cxnLst/>
            <a:rect l="l" t="t" r="r" b="b"/>
            <a:pathLst>
              <a:path w="565784" h="487045">
                <a:moveTo>
                  <a:pt x="314660" y="0"/>
                </a:moveTo>
                <a:lnTo>
                  <a:pt x="159283" y="0"/>
                </a:lnTo>
                <a:lnTo>
                  <a:pt x="121356" y="2324"/>
                </a:lnTo>
                <a:lnTo>
                  <a:pt x="61259" y="20925"/>
                </a:lnTo>
                <a:lnTo>
                  <a:pt x="21985" y="58363"/>
                </a:lnTo>
                <a:lnTo>
                  <a:pt x="2442" y="115983"/>
                </a:lnTo>
                <a:lnTo>
                  <a:pt x="0" y="152445"/>
                </a:lnTo>
                <a:lnTo>
                  <a:pt x="2010" y="188256"/>
                </a:lnTo>
                <a:lnTo>
                  <a:pt x="18102" y="242036"/>
                </a:lnTo>
                <a:lnTo>
                  <a:pt x="51995" y="273134"/>
                </a:lnTo>
                <a:lnTo>
                  <a:pt x="113866" y="288119"/>
                </a:lnTo>
                <a:lnTo>
                  <a:pt x="155932" y="289991"/>
                </a:lnTo>
                <a:lnTo>
                  <a:pt x="258787" y="289991"/>
                </a:lnTo>
                <a:lnTo>
                  <a:pt x="274201" y="290739"/>
                </a:lnTo>
                <a:lnTo>
                  <a:pt x="314043" y="308675"/>
                </a:lnTo>
                <a:lnTo>
                  <a:pt x="322754" y="337811"/>
                </a:lnTo>
                <a:lnTo>
                  <a:pt x="322754" y="341633"/>
                </a:lnTo>
                <a:lnTo>
                  <a:pt x="298450" y="378822"/>
                </a:lnTo>
                <a:lnTo>
                  <a:pt x="258787" y="385161"/>
                </a:lnTo>
                <a:lnTo>
                  <a:pt x="14376" y="385161"/>
                </a:lnTo>
                <a:lnTo>
                  <a:pt x="125682" y="486644"/>
                </a:lnTo>
                <a:lnTo>
                  <a:pt x="565396" y="486676"/>
                </a:lnTo>
                <a:lnTo>
                  <a:pt x="530649" y="462374"/>
                </a:lnTo>
                <a:lnTo>
                  <a:pt x="500586" y="433723"/>
                </a:lnTo>
                <a:lnTo>
                  <a:pt x="475416" y="400500"/>
                </a:lnTo>
                <a:lnTo>
                  <a:pt x="454122" y="360104"/>
                </a:lnTo>
                <a:lnTo>
                  <a:pt x="451640" y="352638"/>
                </a:lnTo>
                <a:lnTo>
                  <a:pt x="450478" y="350230"/>
                </a:lnTo>
                <a:lnTo>
                  <a:pt x="445101" y="332974"/>
                </a:lnTo>
                <a:lnTo>
                  <a:pt x="440894" y="316153"/>
                </a:lnTo>
                <a:lnTo>
                  <a:pt x="433369" y="282399"/>
                </a:lnTo>
                <a:lnTo>
                  <a:pt x="430018" y="270689"/>
                </a:lnTo>
                <a:lnTo>
                  <a:pt x="406259" y="232924"/>
                </a:lnTo>
                <a:lnTo>
                  <a:pt x="371003" y="206161"/>
                </a:lnTo>
                <a:lnTo>
                  <a:pt x="321847" y="191748"/>
                </a:lnTo>
                <a:lnTo>
                  <a:pt x="286787" y="189418"/>
                </a:lnTo>
                <a:lnTo>
                  <a:pt x="178936" y="189418"/>
                </a:lnTo>
                <a:lnTo>
                  <a:pt x="165424" y="188770"/>
                </a:lnTo>
                <a:lnTo>
                  <a:pt x="130015" y="172742"/>
                </a:lnTo>
                <a:lnTo>
                  <a:pt x="122488" y="145670"/>
                </a:lnTo>
                <a:lnTo>
                  <a:pt x="122488" y="137556"/>
                </a:lnTo>
                <a:lnTo>
                  <a:pt x="147945" y="107061"/>
                </a:lnTo>
                <a:lnTo>
                  <a:pt x="204852" y="101473"/>
                </a:lnTo>
                <a:lnTo>
                  <a:pt x="415139" y="101473"/>
                </a:lnTo>
                <a:lnTo>
                  <a:pt x="415139" y="100593"/>
                </a:lnTo>
                <a:lnTo>
                  <a:pt x="3146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8772537" y="9728856"/>
            <a:ext cx="224548" cy="23272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3858" y="707216"/>
            <a:ext cx="8507730" cy="8140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1" i="1">
                <a:solidFill>
                  <a:srgbClr val="233C7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18871" y="2072985"/>
            <a:ext cx="8248650" cy="4263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414042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340847" y="11034083"/>
            <a:ext cx="228600" cy="234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8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185.png"/><Relationship Id="rId18" Type="http://schemas.openxmlformats.org/officeDocument/2006/relationships/image" Target="../media/image190.png"/><Relationship Id="rId3" Type="http://schemas.openxmlformats.org/officeDocument/2006/relationships/image" Target="../media/image175.png"/><Relationship Id="rId21" Type="http://schemas.openxmlformats.org/officeDocument/2006/relationships/image" Target="../media/image193.png"/><Relationship Id="rId7" Type="http://schemas.openxmlformats.org/officeDocument/2006/relationships/image" Target="../media/image179.png"/><Relationship Id="rId12" Type="http://schemas.openxmlformats.org/officeDocument/2006/relationships/image" Target="../media/image184.png"/><Relationship Id="rId17" Type="http://schemas.openxmlformats.org/officeDocument/2006/relationships/image" Target="../media/image189.png"/><Relationship Id="rId25" Type="http://schemas.openxmlformats.org/officeDocument/2006/relationships/image" Target="../media/image197.png"/><Relationship Id="rId2" Type="http://schemas.openxmlformats.org/officeDocument/2006/relationships/image" Target="../media/image41.png"/><Relationship Id="rId16" Type="http://schemas.openxmlformats.org/officeDocument/2006/relationships/image" Target="../media/image188.png"/><Relationship Id="rId20" Type="http://schemas.openxmlformats.org/officeDocument/2006/relationships/image" Target="../media/image1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png"/><Relationship Id="rId11" Type="http://schemas.openxmlformats.org/officeDocument/2006/relationships/image" Target="../media/image183.png"/><Relationship Id="rId24" Type="http://schemas.openxmlformats.org/officeDocument/2006/relationships/image" Target="../media/image196.png"/><Relationship Id="rId5" Type="http://schemas.openxmlformats.org/officeDocument/2006/relationships/image" Target="../media/image177.png"/><Relationship Id="rId15" Type="http://schemas.openxmlformats.org/officeDocument/2006/relationships/image" Target="../media/image187.png"/><Relationship Id="rId23" Type="http://schemas.openxmlformats.org/officeDocument/2006/relationships/image" Target="../media/image195.png"/><Relationship Id="rId10" Type="http://schemas.openxmlformats.org/officeDocument/2006/relationships/image" Target="../media/image182.png"/><Relationship Id="rId19" Type="http://schemas.openxmlformats.org/officeDocument/2006/relationships/image" Target="../media/image191.png"/><Relationship Id="rId4" Type="http://schemas.openxmlformats.org/officeDocument/2006/relationships/image" Target="../media/image176.png"/><Relationship Id="rId9" Type="http://schemas.openxmlformats.org/officeDocument/2006/relationships/image" Target="../media/image181.png"/><Relationship Id="rId14" Type="http://schemas.openxmlformats.org/officeDocument/2006/relationships/image" Target="../media/image186.png"/><Relationship Id="rId22" Type="http://schemas.openxmlformats.org/officeDocument/2006/relationships/image" Target="../media/image19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13" Type="http://schemas.openxmlformats.org/officeDocument/2006/relationships/image" Target="../media/image204.png"/><Relationship Id="rId3" Type="http://schemas.openxmlformats.org/officeDocument/2006/relationships/image" Target="../media/image2.png"/><Relationship Id="rId7" Type="http://schemas.openxmlformats.org/officeDocument/2006/relationships/image" Target="../media/image198.png"/><Relationship Id="rId12" Type="http://schemas.openxmlformats.org/officeDocument/2006/relationships/image" Target="../media/image203.png"/><Relationship Id="rId2" Type="http://schemas.openxmlformats.org/officeDocument/2006/relationships/image" Target="../media/image1.png"/><Relationship Id="rId16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202.png"/><Relationship Id="rId5" Type="http://schemas.openxmlformats.org/officeDocument/2006/relationships/image" Target="../media/image4.png"/><Relationship Id="rId15" Type="http://schemas.openxmlformats.org/officeDocument/2006/relationships/image" Target="../media/image206.png"/><Relationship Id="rId10" Type="http://schemas.openxmlformats.org/officeDocument/2006/relationships/image" Target="../media/image201.png"/><Relationship Id="rId4" Type="http://schemas.openxmlformats.org/officeDocument/2006/relationships/image" Target="../media/image3.png"/><Relationship Id="rId9" Type="http://schemas.openxmlformats.org/officeDocument/2006/relationships/image" Target="../media/image200.png"/><Relationship Id="rId14" Type="http://schemas.openxmlformats.org/officeDocument/2006/relationships/image" Target="../media/image20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13" Type="http://schemas.openxmlformats.org/officeDocument/2006/relationships/image" Target="../media/image218.png"/><Relationship Id="rId18" Type="http://schemas.openxmlformats.org/officeDocument/2006/relationships/image" Target="../media/image223.png"/><Relationship Id="rId3" Type="http://schemas.openxmlformats.org/officeDocument/2006/relationships/image" Target="../media/image208.png"/><Relationship Id="rId7" Type="http://schemas.openxmlformats.org/officeDocument/2006/relationships/image" Target="../media/image212.png"/><Relationship Id="rId12" Type="http://schemas.openxmlformats.org/officeDocument/2006/relationships/image" Target="../media/image217.png"/><Relationship Id="rId17" Type="http://schemas.openxmlformats.org/officeDocument/2006/relationships/image" Target="../media/image222.png"/><Relationship Id="rId2" Type="http://schemas.openxmlformats.org/officeDocument/2006/relationships/image" Target="../media/image41.png"/><Relationship Id="rId16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1.png"/><Relationship Id="rId11" Type="http://schemas.openxmlformats.org/officeDocument/2006/relationships/image" Target="../media/image216.png"/><Relationship Id="rId5" Type="http://schemas.openxmlformats.org/officeDocument/2006/relationships/image" Target="../media/image210.png"/><Relationship Id="rId15" Type="http://schemas.openxmlformats.org/officeDocument/2006/relationships/image" Target="../media/image220.png"/><Relationship Id="rId10" Type="http://schemas.openxmlformats.org/officeDocument/2006/relationships/image" Target="../media/image215.png"/><Relationship Id="rId19" Type="http://schemas.openxmlformats.org/officeDocument/2006/relationships/image" Target="../media/image224.png"/><Relationship Id="rId4" Type="http://schemas.openxmlformats.org/officeDocument/2006/relationships/image" Target="../media/image209.png"/><Relationship Id="rId9" Type="http://schemas.openxmlformats.org/officeDocument/2006/relationships/image" Target="../media/image214.png"/><Relationship Id="rId14" Type="http://schemas.openxmlformats.org/officeDocument/2006/relationships/image" Target="../media/image2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5.png"/><Relationship Id="rId7" Type="http://schemas.openxmlformats.org/officeDocument/2006/relationships/image" Target="../media/image2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png"/><Relationship Id="rId5" Type="http://schemas.openxmlformats.org/officeDocument/2006/relationships/image" Target="../media/image227.png"/><Relationship Id="rId10" Type="http://schemas.openxmlformats.org/officeDocument/2006/relationships/image" Target="../media/image41.png"/><Relationship Id="rId4" Type="http://schemas.openxmlformats.org/officeDocument/2006/relationships/image" Target="../media/image226.png"/><Relationship Id="rId9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7" Type="http://schemas.openxmlformats.org/officeDocument/2006/relationships/image" Target="../media/image235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4.png"/><Relationship Id="rId5" Type="http://schemas.openxmlformats.org/officeDocument/2006/relationships/image" Target="../media/image233.png"/><Relationship Id="rId4" Type="http://schemas.openxmlformats.org/officeDocument/2006/relationships/image" Target="../media/image2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3" Type="http://schemas.openxmlformats.org/officeDocument/2006/relationships/image" Target="../media/image2.png"/><Relationship Id="rId21" Type="http://schemas.openxmlformats.org/officeDocument/2006/relationships/image" Target="../media/image56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5" Type="http://schemas.openxmlformats.org/officeDocument/2006/relationships/image" Target="../media/image60.png"/><Relationship Id="rId2" Type="http://schemas.openxmlformats.org/officeDocument/2006/relationships/image" Target="../media/image1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29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24" Type="http://schemas.openxmlformats.org/officeDocument/2006/relationships/image" Target="../media/image59.png"/><Relationship Id="rId32" Type="http://schemas.openxmlformats.org/officeDocument/2006/relationships/image" Target="../media/image67.png"/><Relationship Id="rId5" Type="http://schemas.openxmlformats.org/officeDocument/2006/relationships/image" Target="../media/image4.pn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28" Type="http://schemas.openxmlformats.org/officeDocument/2006/relationships/image" Target="../media/image63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31" Type="http://schemas.openxmlformats.org/officeDocument/2006/relationships/image" Target="../media/image66.png"/><Relationship Id="rId4" Type="http://schemas.openxmlformats.org/officeDocument/2006/relationships/image" Target="../media/image3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Relationship Id="rId30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6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70.png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74.png"/><Relationship Id="rId5" Type="http://schemas.openxmlformats.org/officeDocument/2006/relationships/image" Target="../media/image3.png"/><Relationship Id="rId10" Type="http://schemas.openxmlformats.org/officeDocument/2006/relationships/image" Target="../media/image73.png"/><Relationship Id="rId4" Type="http://schemas.openxmlformats.org/officeDocument/2006/relationships/image" Target="../media/image2.png"/><Relationship Id="rId9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26" Type="http://schemas.openxmlformats.org/officeDocument/2006/relationships/image" Target="../media/image98.png"/><Relationship Id="rId39" Type="http://schemas.openxmlformats.org/officeDocument/2006/relationships/image" Target="../media/image111.png"/><Relationship Id="rId21" Type="http://schemas.openxmlformats.org/officeDocument/2006/relationships/image" Target="../media/image93.png"/><Relationship Id="rId34" Type="http://schemas.openxmlformats.org/officeDocument/2006/relationships/image" Target="../media/image106.png"/><Relationship Id="rId42" Type="http://schemas.openxmlformats.org/officeDocument/2006/relationships/image" Target="../media/image114.png"/><Relationship Id="rId47" Type="http://schemas.openxmlformats.org/officeDocument/2006/relationships/image" Target="../media/image119.png"/><Relationship Id="rId50" Type="http://schemas.openxmlformats.org/officeDocument/2006/relationships/image" Target="../media/image122.png"/><Relationship Id="rId7" Type="http://schemas.openxmlformats.org/officeDocument/2006/relationships/image" Target="../media/image79.png"/><Relationship Id="rId2" Type="http://schemas.openxmlformats.org/officeDocument/2006/relationships/image" Target="../media/image41.png"/><Relationship Id="rId16" Type="http://schemas.openxmlformats.org/officeDocument/2006/relationships/image" Target="../media/image88.png"/><Relationship Id="rId29" Type="http://schemas.openxmlformats.org/officeDocument/2006/relationships/image" Target="../media/image101.png"/><Relationship Id="rId11" Type="http://schemas.openxmlformats.org/officeDocument/2006/relationships/image" Target="../media/image83.png"/><Relationship Id="rId24" Type="http://schemas.openxmlformats.org/officeDocument/2006/relationships/image" Target="../media/image96.png"/><Relationship Id="rId32" Type="http://schemas.openxmlformats.org/officeDocument/2006/relationships/image" Target="../media/image104.png"/><Relationship Id="rId37" Type="http://schemas.openxmlformats.org/officeDocument/2006/relationships/image" Target="../media/image109.png"/><Relationship Id="rId40" Type="http://schemas.openxmlformats.org/officeDocument/2006/relationships/image" Target="../media/image112.png"/><Relationship Id="rId45" Type="http://schemas.openxmlformats.org/officeDocument/2006/relationships/image" Target="../media/image117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23" Type="http://schemas.openxmlformats.org/officeDocument/2006/relationships/image" Target="../media/image95.png"/><Relationship Id="rId28" Type="http://schemas.openxmlformats.org/officeDocument/2006/relationships/image" Target="../media/image100.png"/><Relationship Id="rId36" Type="http://schemas.openxmlformats.org/officeDocument/2006/relationships/image" Target="../media/image108.png"/><Relationship Id="rId49" Type="http://schemas.openxmlformats.org/officeDocument/2006/relationships/image" Target="../media/image121.png"/><Relationship Id="rId10" Type="http://schemas.openxmlformats.org/officeDocument/2006/relationships/image" Target="../media/image82.png"/><Relationship Id="rId19" Type="http://schemas.openxmlformats.org/officeDocument/2006/relationships/image" Target="../media/image91.png"/><Relationship Id="rId31" Type="http://schemas.openxmlformats.org/officeDocument/2006/relationships/image" Target="../media/image103.png"/><Relationship Id="rId44" Type="http://schemas.openxmlformats.org/officeDocument/2006/relationships/image" Target="../media/image116.png"/><Relationship Id="rId52" Type="http://schemas.openxmlformats.org/officeDocument/2006/relationships/image" Target="../media/image124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Relationship Id="rId22" Type="http://schemas.openxmlformats.org/officeDocument/2006/relationships/image" Target="../media/image94.png"/><Relationship Id="rId27" Type="http://schemas.openxmlformats.org/officeDocument/2006/relationships/image" Target="../media/image99.png"/><Relationship Id="rId30" Type="http://schemas.openxmlformats.org/officeDocument/2006/relationships/image" Target="../media/image102.png"/><Relationship Id="rId35" Type="http://schemas.openxmlformats.org/officeDocument/2006/relationships/image" Target="../media/image107.png"/><Relationship Id="rId43" Type="http://schemas.openxmlformats.org/officeDocument/2006/relationships/image" Target="../media/image115.png"/><Relationship Id="rId48" Type="http://schemas.openxmlformats.org/officeDocument/2006/relationships/image" Target="../media/image120.png"/><Relationship Id="rId8" Type="http://schemas.openxmlformats.org/officeDocument/2006/relationships/image" Target="../media/image80.png"/><Relationship Id="rId51" Type="http://schemas.openxmlformats.org/officeDocument/2006/relationships/image" Target="../media/image123.png"/><Relationship Id="rId3" Type="http://schemas.openxmlformats.org/officeDocument/2006/relationships/image" Target="../media/image75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5" Type="http://schemas.openxmlformats.org/officeDocument/2006/relationships/image" Target="../media/image97.png"/><Relationship Id="rId33" Type="http://schemas.openxmlformats.org/officeDocument/2006/relationships/image" Target="../media/image105.png"/><Relationship Id="rId38" Type="http://schemas.openxmlformats.org/officeDocument/2006/relationships/image" Target="../media/image110.png"/><Relationship Id="rId46" Type="http://schemas.openxmlformats.org/officeDocument/2006/relationships/image" Target="../media/image118.png"/><Relationship Id="rId20" Type="http://schemas.openxmlformats.org/officeDocument/2006/relationships/image" Target="../media/image92.png"/><Relationship Id="rId41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12" Type="http://schemas.openxmlformats.org/officeDocument/2006/relationships/image" Target="../media/image144.jp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5" Type="http://schemas.openxmlformats.org/officeDocument/2006/relationships/image" Target="../media/image137.png"/><Relationship Id="rId10" Type="http://schemas.openxmlformats.org/officeDocument/2006/relationships/image" Target="../media/image142.png"/><Relationship Id="rId4" Type="http://schemas.openxmlformats.org/officeDocument/2006/relationships/image" Target="../media/image136.png"/><Relationship Id="rId9" Type="http://schemas.openxmlformats.org/officeDocument/2006/relationships/image" Target="../media/image1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image" Target="../media/image155.png"/><Relationship Id="rId18" Type="http://schemas.openxmlformats.org/officeDocument/2006/relationships/image" Target="../media/image160.png"/><Relationship Id="rId3" Type="http://schemas.openxmlformats.org/officeDocument/2006/relationships/image" Target="../media/image145.png"/><Relationship Id="rId21" Type="http://schemas.openxmlformats.org/officeDocument/2006/relationships/image" Target="../media/image163.png"/><Relationship Id="rId7" Type="http://schemas.openxmlformats.org/officeDocument/2006/relationships/image" Target="../media/image149.png"/><Relationship Id="rId12" Type="http://schemas.openxmlformats.org/officeDocument/2006/relationships/image" Target="../media/image154.png"/><Relationship Id="rId17" Type="http://schemas.openxmlformats.org/officeDocument/2006/relationships/image" Target="../media/image159.png"/><Relationship Id="rId2" Type="http://schemas.openxmlformats.org/officeDocument/2006/relationships/image" Target="../media/image41.png"/><Relationship Id="rId16" Type="http://schemas.openxmlformats.org/officeDocument/2006/relationships/image" Target="../media/image158.png"/><Relationship Id="rId20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11" Type="http://schemas.openxmlformats.org/officeDocument/2006/relationships/image" Target="../media/image153.png"/><Relationship Id="rId5" Type="http://schemas.openxmlformats.org/officeDocument/2006/relationships/image" Target="../media/image147.png"/><Relationship Id="rId15" Type="http://schemas.openxmlformats.org/officeDocument/2006/relationships/image" Target="../media/image157.png"/><Relationship Id="rId10" Type="http://schemas.openxmlformats.org/officeDocument/2006/relationships/image" Target="../media/image152.png"/><Relationship Id="rId19" Type="http://schemas.openxmlformats.org/officeDocument/2006/relationships/image" Target="../media/image161.png"/><Relationship Id="rId4" Type="http://schemas.openxmlformats.org/officeDocument/2006/relationships/image" Target="../media/image146.png"/><Relationship Id="rId9" Type="http://schemas.openxmlformats.org/officeDocument/2006/relationships/image" Target="../media/image151.png"/><Relationship Id="rId14" Type="http://schemas.openxmlformats.org/officeDocument/2006/relationships/image" Target="../media/image156.png"/><Relationship Id="rId22" Type="http://schemas.openxmlformats.org/officeDocument/2006/relationships/image" Target="../media/image1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25765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100" cy="616577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7652008"/>
              <a:ext cx="20104100" cy="365654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08047" y="1362053"/>
              <a:ext cx="10730540" cy="622724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823412" y="3106197"/>
            <a:ext cx="10373995" cy="3176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ts val="8340"/>
              </a:lnSpc>
            </a:pPr>
            <a:r>
              <a:rPr sz="6750" i="0" spc="120" dirty="0">
                <a:solidFill>
                  <a:srgbClr val="FFFFFF"/>
                </a:solidFill>
                <a:latin typeface="Trebuchet MS"/>
                <a:cs typeface="Trebuchet MS"/>
              </a:rPr>
              <a:t>ULUSAL</a:t>
            </a:r>
            <a:r>
              <a:rPr sz="6750" i="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6750" i="0" spc="275" dirty="0">
                <a:solidFill>
                  <a:srgbClr val="FFFFFF"/>
                </a:solidFill>
                <a:latin typeface="Trebuchet MS"/>
                <a:cs typeface="Trebuchet MS"/>
              </a:rPr>
              <a:t>SİBER</a:t>
            </a:r>
            <a:r>
              <a:rPr sz="6750" i="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6750" i="0" spc="-10" dirty="0">
                <a:solidFill>
                  <a:srgbClr val="FFFFFF"/>
                </a:solidFill>
                <a:latin typeface="Trebuchet MS"/>
                <a:cs typeface="Trebuchet MS"/>
              </a:rPr>
              <a:t>OLAYLARA </a:t>
            </a:r>
            <a:r>
              <a:rPr sz="6750" i="0" spc="85" dirty="0">
                <a:solidFill>
                  <a:srgbClr val="FFFFFF"/>
                </a:solidFill>
                <a:latin typeface="Trebuchet MS"/>
                <a:cs typeface="Trebuchet MS"/>
              </a:rPr>
              <a:t>MÜDAHALE</a:t>
            </a:r>
            <a:r>
              <a:rPr sz="6750" i="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6750" i="0" spc="140" dirty="0">
                <a:solidFill>
                  <a:srgbClr val="FFFFFF"/>
                </a:solidFill>
                <a:latin typeface="Trebuchet MS"/>
                <a:cs typeface="Trebuchet MS"/>
              </a:rPr>
              <a:t>MERKEZİ </a:t>
            </a:r>
            <a:r>
              <a:rPr sz="6750" i="0" spc="-10" dirty="0">
                <a:solidFill>
                  <a:srgbClr val="FFFFFF"/>
                </a:solidFill>
                <a:latin typeface="Trebuchet MS"/>
                <a:cs typeface="Trebuchet MS"/>
              </a:rPr>
              <a:t>FAALİYETLERİ</a:t>
            </a:r>
            <a:endParaRPr sz="675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859924" y="1490384"/>
            <a:ext cx="4566285" cy="9269095"/>
            <a:chOff x="7859924" y="1490384"/>
            <a:chExt cx="4566285" cy="926909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9924" y="1490384"/>
              <a:ext cx="1388214" cy="138846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18118" y="1918239"/>
              <a:ext cx="214662" cy="21562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62663" y="1915218"/>
              <a:ext cx="167764" cy="21833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853051" y="2075735"/>
              <a:ext cx="56515" cy="58419"/>
            </a:xfrm>
            <a:custGeom>
              <a:avLst/>
              <a:gdLst/>
              <a:ahLst/>
              <a:cxnLst/>
              <a:rect l="l" t="t" r="r" b="b"/>
              <a:pathLst>
                <a:path w="56515" h="58419">
                  <a:moveTo>
                    <a:pt x="28281" y="0"/>
                  </a:moveTo>
                  <a:lnTo>
                    <a:pt x="16834" y="2181"/>
                  </a:lnTo>
                  <a:lnTo>
                    <a:pt x="7893" y="8252"/>
                  </a:lnTo>
                  <a:lnTo>
                    <a:pt x="2076" y="17506"/>
                  </a:lnTo>
                  <a:lnTo>
                    <a:pt x="0" y="29234"/>
                  </a:lnTo>
                  <a:lnTo>
                    <a:pt x="2071" y="40767"/>
                  </a:lnTo>
                  <a:lnTo>
                    <a:pt x="7853" y="49918"/>
                  </a:lnTo>
                  <a:lnTo>
                    <a:pt x="16697" y="55949"/>
                  </a:lnTo>
                  <a:lnTo>
                    <a:pt x="27957" y="58123"/>
                  </a:lnTo>
                  <a:lnTo>
                    <a:pt x="39532" y="55949"/>
                  </a:lnTo>
                  <a:lnTo>
                    <a:pt x="48459" y="49918"/>
                  </a:lnTo>
                  <a:lnTo>
                    <a:pt x="54205" y="40767"/>
                  </a:lnTo>
                  <a:lnTo>
                    <a:pt x="56239" y="29234"/>
                  </a:lnTo>
                  <a:lnTo>
                    <a:pt x="54210" y="17373"/>
                  </a:lnTo>
                  <a:lnTo>
                    <a:pt x="48499" y="8134"/>
                  </a:lnTo>
                  <a:lnTo>
                    <a:pt x="39669" y="2136"/>
                  </a:lnTo>
                  <a:lnTo>
                    <a:pt x="28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06638" y="1918667"/>
              <a:ext cx="173104" cy="21519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228567" y="1918671"/>
              <a:ext cx="132715" cy="212090"/>
            </a:xfrm>
            <a:custGeom>
              <a:avLst/>
              <a:gdLst/>
              <a:ahLst/>
              <a:cxnLst/>
              <a:rect l="l" t="t" r="r" b="b"/>
              <a:pathLst>
                <a:path w="132715" h="212089">
                  <a:moveTo>
                    <a:pt x="132257" y="171450"/>
                  </a:moveTo>
                  <a:lnTo>
                    <a:pt x="48056" y="171450"/>
                  </a:lnTo>
                  <a:lnTo>
                    <a:pt x="48056" y="0"/>
                  </a:lnTo>
                  <a:lnTo>
                    <a:pt x="0" y="0"/>
                  </a:lnTo>
                  <a:lnTo>
                    <a:pt x="0" y="171450"/>
                  </a:lnTo>
                  <a:lnTo>
                    <a:pt x="0" y="212090"/>
                  </a:lnTo>
                  <a:lnTo>
                    <a:pt x="132257" y="212090"/>
                  </a:lnTo>
                  <a:lnTo>
                    <a:pt x="132257" y="1714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385418" y="1918664"/>
              <a:ext cx="193198" cy="21175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606138" y="1915229"/>
              <a:ext cx="409575" cy="283845"/>
            </a:xfrm>
            <a:custGeom>
              <a:avLst/>
              <a:gdLst/>
              <a:ahLst/>
              <a:cxnLst/>
              <a:rect l="l" t="t" r="r" b="b"/>
              <a:pathLst>
                <a:path w="409575" h="283844">
                  <a:moveTo>
                    <a:pt x="145465" y="152666"/>
                  </a:moveTo>
                  <a:lnTo>
                    <a:pt x="131991" y="115087"/>
                  </a:lnTo>
                  <a:lnTo>
                    <a:pt x="90487" y="89522"/>
                  </a:lnTo>
                  <a:lnTo>
                    <a:pt x="72821" y="82384"/>
                  </a:lnTo>
                  <a:lnTo>
                    <a:pt x="60591" y="75780"/>
                  </a:lnTo>
                  <a:lnTo>
                    <a:pt x="53505" y="68580"/>
                  </a:lnTo>
                  <a:lnTo>
                    <a:pt x="51206" y="59677"/>
                  </a:lnTo>
                  <a:lnTo>
                    <a:pt x="53098" y="51854"/>
                  </a:lnTo>
                  <a:lnTo>
                    <a:pt x="58826" y="45351"/>
                  </a:lnTo>
                  <a:lnTo>
                    <a:pt x="68440" y="40919"/>
                  </a:lnTo>
                  <a:lnTo>
                    <a:pt x="82003" y="39268"/>
                  </a:lnTo>
                  <a:lnTo>
                    <a:pt x="96481" y="40271"/>
                  </a:lnTo>
                  <a:lnTo>
                    <a:pt x="108737" y="42760"/>
                  </a:lnTo>
                  <a:lnTo>
                    <a:pt x="118706" y="46024"/>
                  </a:lnTo>
                  <a:lnTo>
                    <a:pt x="126288" y="49314"/>
                  </a:lnTo>
                  <a:lnTo>
                    <a:pt x="136982" y="10668"/>
                  </a:lnTo>
                  <a:lnTo>
                    <a:pt x="126593" y="6616"/>
                  </a:lnTo>
                  <a:lnTo>
                    <a:pt x="114198" y="3213"/>
                  </a:lnTo>
                  <a:lnTo>
                    <a:pt x="99682" y="876"/>
                  </a:lnTo>
                  <a:lnTo>
                    <a:pt x="82931" y="0"/>
                  </a:lnTo>
                  <a:lnTo>
                    <a:pt x="49352" y="4876"/>
                  </a:lnTo>
                  <a:lnTo>
                    <a:pt x="24155" y="18338"/>
                  </a:lnTo>
                  <a:lnTo>
                    <a:pt x="8331" y="38557"/>
                  </a:lnTo>
                  <a:lnTo>
                    <a:pt x="2844" y="63766"/>
                  </a:lnTo>
                  <a:lnTo>
                    <a:pt x="6972" y="84797"/>
                  </a:lnTo>
                  <a:lnTo>
                    <a:pt x="18694" y="101981"/>
                  </a:lnTo>
                  <a:lnTo>
                    <a:pt x="37020" y="115684"/>
                  </a:lnTo>
                  <a:lnTo>
                    <a:pt x="60947" y="126288"/>
                  </a:lnTo>
                  <a:lnTo>
                    <a:pt x="77228" y="132930"/>
                  </a:lnTo>
                  <a:lnTo>
                    <a:pt x="88239" y="139674"/>
                  </a:lnTo>
                  <a:lnTo>
                    <a:pt x="94488" y="147180"/>
                  </a:lnTo>
                  <a:lnTo>
                    <a:pt x="96456" y="156133"/>
                  </a:lnTo>
                  <a:lnTo>
                    <a:pt x="94297" y="165544"/>
                  </a:lnTo>
                  <a:lnTo>
                    <a:pt x="87896" y="172770"/>
                  </a:lnTo>
                  <a:lnTo>
                    <a:pt x="77368" y="177419"/>
                  </a:lnTo>
                  <a:lnTo>
                    <a:pt x="62826" y="179057"/>
                  </a:lnTo>
                  <a:lnTo>
                    <a:pt x="47739" y="177927"/>
                  </a:lnTo>
                  <a:lnTo>
                    <a:pt x="33464" y="174942"/>
                  </a:lnTo>
                  <a:lnTo>
                    <a:pt x="20599" y="170713"/>
                  </a:lnTo>
                  <a:lnTo>
                    <a:pt x="9740" y="165862"/>
                  </a:lnTo>
                  <a:lnTo>
                    <a:pt x="0" y="205447"/>
                  </a:lnTo>
                  <a:lnTo>
                    <a:pt x="10731" y="210197"/>
                  </a:lnTo>
                  <a:lnTo>
                    <a:pt x="24777" y="214249"/>
                  </a:lnTo>
                  <a:lnTo>
                    <a:pt x="41135" y="217106"/>
                  </a:lnTo>
                  <a:lnTo>
                    <a:pt x="58762" y="218338"/>
                  </a:lnTo>
                  <a:lnTo>
                    <a:pt x="47447" y="243154"/>
                  </a:lnTo>
                  <a:lnTo>
                    <a:pt x="58610" y="244881"/>
                  </a:lnTo>
                  <a:lnTo>
                    <a:pt x="66332" y="247345"/>
                  </a:lnTo>
                  <a:lnTo>
                    <a:pt x="70815" y="250698"/>
                  </a:lnTo>
                  <a:lnTo>
                    <a:pt x="72263" y="255079"/>
                  </a:lnTo>
                  <a:lnTo>
                    <a:pt x="72263" y="260426"/>
                  </a:lnTo>
                  <a:lnTo>
                    <a:pt x="67233" y="262623"/>
                  </a:lnTo>
                  <a:lnTo>
                    <a:pt x="54978" y="262623"/>
                  </a:lnTo>
                  <a:lnTo>
                    <a:pt x="47764" y="260743"/>
                  </a:lnTo>
                  <a:lnTo>
                    <a:pt x="43357" y="258216"/>
                  </a:lnTo>
                  <a:lnTo>
                    <a:pt x="37084" y="277698"/>
                  </a:lnTo>
                  <a:lnTo>
                    <a:pt x="42976" y="280352"/>
                  </a:lnTo>
                  <a:lnTo>
                    <a:pt x="49644" y="282206"/>
                  </a:lnTo>
                  <a:lnTo>
                    <a:pt x="56769" y="283298"/>
                  </a:lnTo>
                  <a:lnTo>
                    <a:pt x="64084" y="283667"/>
                  </a:lnTo>
                  <a:lnTo>
                    <a:pt x="77482" y="282194"/>
                  </a:lnTo>
                  <a:lnTo>
                    <a:pt x="89496" y="277342"/>
                  </a:lnTo>
                  <a:lnTo>
                    <a:pt x="98158" y="268427"/>
                  </a:lnTo>
                  <a:lnTo>
                    <a:pt x="101473" y="254774"/>
                  </a:lnTo>
                  <a:lnTo>
                    <a:pt x="99568" y="244906"/>
                  </a:lnTo>
                  <a:lnTo>
                    <a:pt x="94488" y="237413"/>
                  </a:lnTo>
                  <a:lnTo>
                    <a:pt x="87160" y="232143"/>
                  </a:lnTo>
                  <a:lnTo>
                    <a:pt x="78536" y="229006"/>
                  </a:lnTo>
                  <a:lnTo>
                    <a:pt x="84518" y="216128"/>
                  </a:lnTo>
                  <a:lnTo>
                    <a:pt x="111531" y="207403"/>
                  </a:lnTo>
                  <a:lnTo>
                    <a:pt x="130543" y="193001"/>
                  </a:lnTo>
                  <a:lnTo>
                    <a:pt x="141770" y="174294"/>
                  </a:lnTo>
                  <a:lnTo>
                    <a:pt x="145465" y="152666"/>
                  </a:lnTo>
                  <a:close/>
                </a:path>
                <a:path w="409575" h="283844">
                  <a:moveTo>
                    <a:pt x="330174" y="3009"/>
                  </a:moveTo>
                  <a:lnTo>
                    <a:pt x="167436" y="3009"/>
                  </a:lnTo>
                  <a:lnTo>
                    <a:pt x="167436" y="43649"/>
                  </a:lnTo>
                  <a:lnTo>
                    <a:pt x="224307" y="43649"/>
                  </a:lnTo>
                  <a:lnTo>
                    <a:pt x="224307" y="215099"/>
                  </a:lnTo>
                  <a:lnTo>
                    <a:pt x="272364" y="215099"/>
                  </a:lnTo>
                  <a:lnTo>
                    <a:pt x="272364" y="43649"/>
                  </a:lnTo>
                  <a:lnTo>
                    <a:pt x="330174" y="43649"/>
                  </a:lnTo>
                  <a:lnTo>
                    <a:pt x="330174" y="3009"/>
                  </a:lnTo>
                  <a:close/>
                </a:path>
                <a:path w="409575" h="283844">
                  <a:moveTo>
                    <a:pt x="409016" y="3454"/>
                  </a:moveTo>
                  <a:lnTo>
                    <a:pt x="360959" y="3454"/>
                  </a:lnTo>
                  <a:lnTo>
                    <a:pt x="360959" y="215188"/>
                  </a:lnTo>
                  <a:lnTo>
                    <a:pt x="409016" y="215188"/>
                  </a:lnTo>
                  <a:lnTo>
                    <a:pt x="409016" y="34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64299" y="1917107"/>
              <a:ext cx="159911" cy="21330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254096" y="1918664"/>
              <a:ext cx="233720" cy="21175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516884" y="1918664"/>
              <a:ext cx="193198" cy="21175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800185" y="1918671"/>
              <a:ext cx="195093" cy="21174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2024804" y="1918963"/>
              <a:ext cx="135255" cy="212090"/>
            </a:xfrm>
            <a:custGeom>
              <a:avLst/>
              <a:gdLst/>
              <a:ahLst/>
              <a:cxnLst/>
              <a:rect l="l" t="t" r="r" b="b"/>
              <a:pathLst>
                <a:path w="135254" h="212089">
                  <a:moveTo>
                    <a:pt x="135077" y="172720"/>
                  </a:moveTo>
                  <a:lnTo>
                    <a:pt x="48069" y="172720"/>
                  </a:lnTo>
                  <a:lnTo>
                    <a:pt x="48069" y="121920"/>
                  </a:lnTo>
                  <a:lnTo>
                    <a:pt x="125971" y="121920"/>
                  </a:lnTo>
                  <a:lnTo>
                    <a:pt x="125971" y="82550"/>
                  </a:lnTo>
                  <a:lnTo>
                    <a:pt x="48069" y="82550"/>
                  </a:lnTo>
                  <a:lnTo>
                    <a:pt x="48069" y="39370"/>
                  </a:lnTo>
                  <a:lnTo>
                    <a:pt x="130683" y="39370"/>
                  </a:lnTo>
                  <a:lnTo>
                    <a:pt x="130683" y="0"/>
                  </a:lnTo>
                  <a:lnTo>
                    <a:pt x="0" y="0"/>
                  </a:lnTo>
                  <a:lnTo>
                    <a:pt x="0" y="39370"/>
                  </a:lnTo>
                  <a:lnTo>
                    <a:pt x="0" y="82550"/>
                  </a:lnTo>
                  <a:lnTo>
                    <a:pt x="0" y="121920"/>
                  </a:lnTo>
                  <a:lnTo>
                    <a:pt x="0" y="172720"/>
                  </a:lnTo>
                  <a:lnTo>
                    <a:pt x="0" y="212090"/>
                  </a:lnTo>
                  <a:lnTo>
                    <a:pt x="135077" y="212090"/>
                  </a:lnTo>
                  <a:lnTo>
                    <a:pt x="135077" y="172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18752" y="2240063"/>
              <a:ext cx="193198" cy="21175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9635807" y="2239638"/>
              <a:ext cx="657860" cy="212725"/>
            </a:xfrm>
            <a:custGeom>
              <a:avLst/>
              <a:gdLst/>
              <a:ahLst/>
              <a:cxnLst/>
              <a:rect l="l" t="t" r="r" b="b"/>
              <a:pathLst>
                <a:path w="657859" h="212725">
                  <a:moveTo>
                    <a:pt x="132257" y="171881"/>
                  </a:moveTo>
                  <a:lnTo>
                    <a:pt x="48056" y="171881"/>
                  </a:lnTo>
                  <a:lnTo>
                    <a:pt x="48056" y="431"/>
                  </a:lnTo>
                  <a:lnTo>
                    <a:pt x="0" y="431"/>
                  </a:lnTo>
                  <a:lnTo>
                    <a:pt x="0" y="171881"/>
                  </a:lnTo>
                  <a:lnTo>
                    <a:pt x="0" y="212521"/>
                  </a:lnTo>
                  <a:lnTo>
                    <a:pt x="132257" y="212521"/>
                  </a:lnTo>
                  <a:lnTo>
                    <a:pt x="132257" y="171881"/>
                  </a:lnTo>
                  <a:close/>
                </a:path>
                <a:path w="657859" h="212725">
                  <a:moveTo>
                    <a:pt x="281813" y="0"/>
                  </a:moveTo>
                  <a:lnTo>
                    <a:pt x="119087" y="0"/>
                  </a:lnTo>
                  <a:lnTo>
                    <a:pt x="119087" y="40640"/>
                  </a:lnTo>
                  <a:lnTo>
                    <a:pt x="175958" y="40640"/>
                  </a:lnTo>
                  <a:lnTo>
                    <a:pt x="175958" y="212090"/>
                  </a:lnTo>
                  <a:lnTo>
                    <a:pt x="224015" y="212090"/>
                  </a:lnTo>
                  <a:lnTo>
                    <a:pt x="224015" y="40640"/>
                  </a:lnTo>
                  <a:lnTo>
                    <a:pt x="281813" y="40640"/>
                  </a:lnTo>
                  <a:lnTo>
                    <a:pt x="281813" y="0"/>
                  </a:lnTo>
                  <a:close/>
                </a:path>
                <a:path w="657859" h="212725">
                  <a:moveTo>
                    <a:pt x="479704" y="431"/>
                  </a:moveTo>
                  <a:lnTo>
                    <a:pt x="425983" y="431"/>
                  </a:lnTo>
                  <a:lnTo>
                    <a:pt x="404622" y="51333"/>
                  </a:lnTo>
                  <a:lnTo>
                    <a:pt x="396011" y="72301"/>
                  </a:lnTo>
                  <a:lnTo>
                    <a:pt x="388581" y="91846"/>
                  </a:lnTo>
                  <a:lnTo>
                    <a:pt x="387959" y="91846"/>
                  </a:lnTo>
                  <a:lnTo>
                    <a:pt x="376212" y="62217"/>
                  </a:lnTo>
                  <a:lnTo>
                    <a:pt x="349961" y="431"/>
                  </a:lnTo>
                  <a:lnTo>
                    <a:pt x="295275" y="431"/>
                  </a:lnTo>
                  <a:lnTo>
                    <a:pt x="362204" y="125476"/>
                  </a:lnTo>
                  <a:lnTo>
                    <a:pt x="362204" y="212178"/>
                  </a:lnTo>
                  <a:lnTo>
                    <a:pt x="409943" y="212178"/>
                  </a:lnTo>
                  <a:lnTo>
                    <a:pt x="409943" y="123913"/>
                  </a:lnTo>
                  <a:lnTo>
                    <a:pt x="479704" y="431"/>
                  </a:lnTo>
                  <a:close/>
                </a:path>
                <a:path w="657859" h="212725">
                  <a:moveTo>
                    <a:pt x="657479" y="212178"/>
                  </a:moveTo>
                  <a:lnTo>
                    <a:pt x="640626" y="157835"/>
                  </a:lnTo>
                  <a:lnTo>
                    <a:pt x="629513" y="122021"/>
                  </a:lnTo>
                  <a:lnTo>
                    <a:pt x="602932" y="36258"/>
                  </a:lnTo>
                  <a:lnTo>
                    <a:pt x="591820" y="431"/>
                  </a:lnTo>
                  <a:lnTo>
                    <a:pt x="582714" y="431"/>
                  </a:lnTo>
                  <a:lnTo>
                    <a:pt x="582714" y="122021"/>
                  </a:lnTo>
                  <a:lnTo>
                    <a:pt x="535901" y="122021"/>
                  </a:lnTo>
                  <a:lnTo>
                    <a:pt x="548462" y="77089"/>
                  </a:lnTo>
                  <a:lnTo>
                    <a:pt x="551002" y="67310"/>
                  </a:lnTo>
                  <a:lnTo>
                    <a:pt x="553453" y="56794"/>
                  </a:lnTo>
                  <a:lnTo>
                    <a:pt x="555840" y="46215"/>
                  </a:lnTo>
                  <a:lnTo>
                    <a:pt x="558203" y="36258"/>
                  </a:lnTo>
                  <a:lnTo>
                    <a:pt x="558838" y="36258"/>
                  </a:lnTo>
                  <a:lnTo>
                    <a:pt x="561314" y="46215"/>
                  </a:lnTo>
                  <a:lnTo>
                    <a:pt x="563968" y="56794"/>
                  </a:lnTo>
                  <a:lnTo>
                    <a:pt x="566699" y="67170"/>
                  </a:lnTo>
                  <a:lnTo>
                    <a:pt x="569506" y="77089"/>
                  </a:lnTo>
                  <a:lnTo>
                    <a:pt x="582714" y="122021"/>
                  </a:lnTo>
                  <a:lnTo>
                    <a:pt x="582714" y="431"/>
                  </a:lnTo>
                  <a:lnTo>
                    <a:pt x="528980" y="431"/>
                  </a:lnTo>
                  <a:lnTo>
                    <a:pt x="464273" y="212178"/>
                  </a:lnTo>
                  <a:lnTo>
                    <a:pt x="513918" y="212178"/>
                  </a:lnTo>
                  <a:lnTo>
                    <a:pt x="528980" y="157835"/>
                  </a:lnTo>
                  <a:lnTo>
                    <a:pt x="589635" y="157835"/>
                  </a:lnTo>
                  <a:lnTo>
                    <a:pt x="605955" y="212178"/>
                  </a:lnTo>
                  <a:lnTo>
                    <a:pt x="657479" y="2121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317154" y="2238499"/>
              <a:ext cx="152037" cy="21331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493983" y="2240067"/>
              <a:ext cx="48260" cy="212090"/>
            </a:xfrm>
            <a:custGeom>
              <a:avLst/>
              <a:gdLst/>
              <a:ahLst/>
              <a:cxnLst/>
              <a:rect l="l" t="t" r="r" b="b"/>
              <a:pathLst>
                <a:path w="48259" h="212089">
                  <a:moveTo>
                    <a:pt x="48061" y="0"/>
                  </a:moveTo>
                  <a:lnTo>
                    <a:pt x="0" y="0"/>
                  </a:lnTo>
                  <a:lnTo>
                    <a:pt x="0" y="211742"/>
                  </a:lnTo>
                  <a:lnTo>
                    <a:pt x="48061" y="211742"/>
                  </a:lnTo>
                  <a:lnTo>
                    <a:pt x="480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646297" y="2238506"/>
              <a:ext cx="361377" cy="21550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031539" y="2240063"/>
              <a:ext cx="378540" cy="21175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433943" y="2240070"/>
              <a:ext cx="175293" cy="21174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0642409" y="2187606"/>
              <a:ext cx="1515110" cy="8466455"/>
            </a:xfrm>
            <a:custGeom>
              <a:avLst/>
              <a:gdLst/>
              <a:ahLst/>
              <a:cxnLst/>
              <a:rect l="l" t="t" r="r" b="b"/>
              <a:pathLst>
                <a:path w="1515109" h="8466455">
                  <a:moveTo>
                    <a:pt x="603326" y="8466137"/>
                  </a:moveTo>
                  <a:lnTo>
                    <a:pt x="566242" y="8440217"/>
                  </a:lnTo>
                  <a:lnTo>
                    <a:pt x="534162" y="8409635"/>
                  </a:lnTo>
                  <a:lnTo>
                    <a:pt x="507301" y="8374189"/>
                  </a:lnTo>
                  <a:lnTo>
                    <a:pt x="484593" y="8331086"/>
                  </a:lnTo>
                  <a:lnTo>
                    <a:pt x="481939" y="8323123"/>
                  </a:lnTo>
                  <a:lnTo>
                    <a:pt x="480695" y="8320545"/>
                  </a:lnTo>
                  <a:lnTo>
                    <a:pt x="474967" y="8302130"/>
                  </a:lnTo>
                  <a:lnTo>
                    <a:pt x="470471" y="8284184"/>
                  </a:lnTo>
                  <a:lnTo>
                    <a:pt x="462432" y="8248155"/>
                  </a:lnTo>
                  <a:lnTo>
                    <a:pt x="458863" y="8235670"/>
                  </a:lnTo>
                  <a:lnTo>
                    <a:pt x="433514" y="8195361"/>
                  </a:lnTo>
                  <a:lnTo>
                    <a:pt x="395897" y="8166811"/>
                  </a:lnTo>
                  <a:lnTo>
                    <a:pt x="343433" y="8151431"/>
                  </a:lnTo>
                  <a:lnTo>
                    <a:pt x="306031" y="8148955"/>
                  </a:lnTo>
                  <a:lnTo>
                    <a:pt x="190944" y="8148955"/>
                  </a:lnTo>
                  <a:lnTo>
                    <a:pt x="176530" y="8148256"/>
                  </a:lnTo>
                  <a:lnTo>
                    <a:pt x="138747" y="8131149"/>
                  </a:lnTo>
                  <a:lnTo>
                    <a:pt x="130708" y="8102270"/>
                  </a:lnTo>
                  <a:lnTo>
                    <a:pt x="130708" y="8093608"/>
                  </a:lnTo>
                  <a:lnTo>
                    <a:pt x="157873" y="8061071"/>
                  </a:lnTo>
                  <a:lnTo>
                    <a:pt x="218605" y="8055115"/>
                  </a:lnTo>
                  <a:lnTo>
                    <a:pt x="442988" y="8055115"/>
                  </a:lnTo>
                  <a:lnTo>
                    <a:pt x="442988" y="8054162"/>
                  </a:lnTo>
                  <a:lnTo>
                    <a:pt x="335775" y="7946834"/>
                  </a:lnTo>
                  <a:lnTo>
                    <a:pt x="169976" y="7946834"/>
                  </a:lnTo>
                  <a:lnTo>
                    <a:pt x="129501" y="7949311"/>
                  </a:lnTo>
                  <a:lnTo>
                    <a:pt x="65379" y="7969161"/>
                  </a:lnTo>
                  <a:lnTo>
                    <a:pt x="23469" y="8009102"/>
                  </a:lnTo>
                  <a:lnTo>
                    <a:pt x="2603" y="8070596"/>
                  </a:lnTo>
                  <a:lnTo>
                    <a:pt x="0" y="8109496"/>
                  </a:lnTo>
                  <a:lnTo>
                    <a:pt x="2146" y="8147710"/>
                  </a:lnTo>
                  <a:lnTo>
                    <a:pt x="19329" y="8205102"/>
                  </a:lnTo>
                  <a:lnTo>
                    <a:pt x="55486" y="8238274"/>
                  </a:lnTo>
                  <a:lnTo>
                    <a:pt x="121513" y="8254276"/>
                  </a:lnTo>
                  <a:lnTo>
                    <a:pt x="166408" y="8256270"/>
                  </a:lnTo>
                  <a:lnTo>
                    <a:pt x="276148" y="8256270"/>
                  </a:lnTo>
                  <a:lnTo>
                    <a:pt x="292595" y="8257070"/>
                  </a:lnTo>
                  <a:lnTo>
                    <a:pt x="335114" y="8276209"/>
                  </a:lnTo>
                  <a:lnTo>
                    <a:pt x="344411" y="8307286"/>
                  </a:lnTo>
                  <a:lnTo>
                    <a:pt x="344411" y="8311375"/>
                  </a:lnTo>
                  <a:lnTo>
                    <a:pt x="327901" y="8345779"/>
                  </a:lnTo>
                  <a:lnTo>
                    <a:pt x="276148" y="8357819"/>
                  </a:lnTo>
                  <a:lnTo>
                    <a:pt x="15354" y="8357819"/>
                  </a:lnTo>
                  <a:lnTo>
                    <a:pt x="134124" y="8466112"/>
                  </a:lnTo>
                  <a:lnTo>
                    <a:pt x="603326" y="8466137"/>
                  </a:lnTo>
                  <a:close/>
                </a:path>
                <a:path w="1515109" h="8466455">
                  <a:moveTo>
                    <a:pt x="1140193" y="223913"/>
                  </a:moveTo>
                  <a:lnTo>
                    <a:pt x="1055992" y="223913"/>
                  </a:lnTo>
                  <a:lnTo>
                    <a:pt x="1055992" y="52463"/>
                  </a:lnTo>
                  <a:lnTo>
                    <a:pt x="1007935" y="52463"/>
                  </a:lnTo>
                  <a:lnTo>
                    <a:pt x="1007935" y="223913"/>
                  </a:lnTo>
                  <a:lnTo>
                    <a:pt x="1007935" y="264553"/>
                  </a:lnTo>
                  <a:lnTo>
                    <a:pt x="1140193" y="264553"/>
                  </a:lnTo>
                  <a:lnTo>
                    <a:pt x="1140193" y="223913"/>
                  </a:lnTo>
                  <a:close/>
                </a:path>
                <a:path w="1515109" h="8466455">
                  <a:moveTo>
                    <a:pt x="1211961" y="52463"/>
                  </a:moveTo>
                  <a:lnTo>
                    <a:pt x="1163904" y="52463"/>
                  </a:lnTo>
                  <a:lnTo>
                    <a:pt x="1163904" y="264210"/>
                  </a:lnTo>
                  <a:lnTo>
                    <a:pt x="1211961" y="264210"/>
                  </a:lnTo>
                  <a:lnTo>
                    <a:pt x="1211961" y="52463"/>
                  </a:lnTo>
                  <a:close/>
                </a:path>
                <a:path w="1515109" h="8466455">
                  <a:moveTo>
                    <a:pt x="1394472" y="0"/>
                  </a:moveTo>
                  <a:lnTo>
                    <a:pt x="1369961" y="0"/>
                  </a:lnTo>
                  <a:lnTo>
                    <a:pt x="1368399" y="7556"/>
                  </a:lnTo>
                  <a:lnTo>
                    <a:pt x="1363357" y="14465"/>
                  </a:lnTo>
                  <a:lnTo>
                    <a:pt x="1337284" y="14465"/>
                  </a:lnTo>
                  <a:lnTo>
                    <a:pt x="1332560" y="6921"/>
                  </a:lnTo>
                  <a:lnTo>
                    <a:pt x="1331633" y="0"/>
                  </a:lnTo>
                  <a:lnTo>
                    <a:pt x="1306499" y="0"/>
                  </a:lnTo>
                  <a:lnTo>
                    <a:pt x="1309128" y="15862"/>
                  </a:lnTo>
                  <a:lnTo>
                    <a:pt x="1316951" y="28397"/>
                  </a:lnTo>
                  <a:lnTo>
                    <a:pt x="1330540" y="36626"/>
                  </a:lnTo>
                  <a:lnTo>
                    <a:pt x="1350479" y="39585"/>
                  </a:lnTo>
                  <a:lnTo>
                    <a:pt x="1369860" y="36626"/>
                  </a:lnTo>
                  <a:lnTo>
                    <a:pt x="1383436" y="28397"/>
                  </a:lnTo>
                  <a:lnTo>
                    <a:pt x="1391526" y="15862"/>
                  </a:lnTo>
                  <a:lnTo>
                    <a:pt x="1391793" y="14465"/>
                  </a:lnTo>
                  <a:lnTo>
                    <a:pt x="1394472" y="0"/>
                  </a:lnTo>
                  <a:close/>
                </a:path>
                <a:path w="1515109" h="8466455">
                  <a:moveTo>
                    <a:pt x="1428711" y="142951"/>
                  </a:moveTo>
                  <a:lnTo>
                    <a:pt x="1349857" y="142951"/>
                  </a:lnTo>
                  <a:lnTo>
                    <a:pt x="1349857" y="180327"/>
                  </a:lnTo>
                  <a:lnTo>
                    <a:pt x="1382522" y="180327"/>
                  </a:lnTo>
                  <a:lnTo>
                    <a:pt x="1382522" y="224637"/>
                  </a:lnTo>
                  <a:lnTo>
                    <a:pt x="1378762" y="226517"/>
                  </a:lnTo>
                  <a:lnTo>
                    <a:pt x="1369961" y="227774"/>
                  </a:lnTo>
                  <a:lnTo>
                    <a:pt x="1358963" y="227774"/>
                  </a:lnTo>
                  <a:lnTo>
                    <a:pt x="1331988" y="223062"/>
                  </a:lnTo>
                  <a:lnTo>
                    <a:pt x="1310932" y="209435"/>
                  </a:lnTo>
                  <a:lnTo>
                    <a:pt x="1297241" y="187617"/>
                  </a:lnTo>
                  <a:lnTo>
                    <a:pt x="1292352" y="158343"/>
                  </a:lnTo>
                  <a:lnTo>
                    <a:pt x="1297698" y="128295"/>
                  </a:lnTo>
                  <a:lnTo>
                    <a:pt x="1312430" y="106895"/>
                  </a:lnTo>
                  <a:lnTo>
                    <a:pt x="1334643" y="94107"/>
                  </a:lnTo>
                  <a:lnTo>
                    <a:pt x="1362417" y="89852"/>
                  </a:lnTo>
                  <a:lnTo>
                    <a:pt x="1378292" y="90563"/>
                  </a:lnTo>
                  <a:lnTo>
                    <a:pt x="1391437" y="92519"/>
                  </a:lnTo>
                  <a:lnTo>
                    <a:pt x="1402410" y="95415"/>
                  </a:lnTo>
                  <a:lnTo>
                    <a:pt x="1411744" y="98958"/>
                  </a:lnTo>
                  <a:lnTo>
                    <a:pt x="1414132" y="89852"/>
                  </a:lnTo>
                  <a:lnTo>
                    <a:pt x="1398778" y="53568"/>
                  </a:lnTo>
                  <a:lnTo>
                    <a:pt x="1363052" y="50266"/>
                  </a:lnTo>
                  <a:lnTo>
                    <a:pt x="1314907" y="57658"/>
                  </a:lnTo>
                  <a:lnTo>
                    <a:pt x="1276654" y="79171"/>
                  </a:lnTo>
                  <a:lnTo>
                    <a:pt x="1251369" y="113880"/>
                  </a:lnTo>
                  <a:lnTo>
                    <a:pt x="1242098" y="160845"/>
                  </a:lnTo>
                  <a:lnTo>
                    <a:pt x="1243888" y="183426"/>
                  </a:lnTo>
                  <a:lnTo>
                    <a:pt x="1259014" y="222478"/>
                  </a:lnTo>
                  <a:lnTo>
                    <a:pt x="1288186" y="250240"/>
                  </a:lnTo>
                  <a:lnTo>
                    <a:pt x="1331010" y="264591"/>
                  </a:lnTo>
                  <a:lnTo>
                    <a:pt x="1358036" y="266407"/>
                  </a:lnTo>
                  <a:lnTo>
                    <a:pt x="1378788" y="265239"/>
                  </a:lnTo>
                  <a:lnTo>
                    <a:pt x="1398320" y="262318"/>
                  </a:lnTo>
                  <a:lnTo>
                    <a:pt x="1415364" y="258457"/>
                  </a:lnTo>
                  <a:lnTo>
                    <a:pt x="1428711" y="254469"/>
                  </a:lnTo>
                  <a:lnTo>
                    <a:pt x="1428711" y="227774"/>
                  </a:lnTo>
                  <a:lnTo>
                    <a:pt x="1428711" y="142951"/>
                  </a:lnTo>
                  <a:close/>
                </a:path>
                <a:path w="1515109" h="8466455">
                  <a:moveTo>
                    <a:pt x="1514944" y="52463"/>
                  </a:moveTo>
                  <a:lnTo>
                    <a:pt x="1466875" y="52463"/>
                  </a:lnTo>
                  <a:lnTo>
                    <a:pt x="1466875" y="264210"/>
                  </a:lnTo>
                  <a:lnTo>
                    <a:pt x="1514944" y="264210"/>
                  </a:lnTo>
                  <a:lnTo>
                    <a:pt x="1514944" y="524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368383" y="9959245"/>
              <a:ext cx="239605" cy="248337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1040072" y="9405702"/>
              <a:ext cx="1385570" cy="1353820"/>
            </a:xfrm>
            <a:custGeom>
              <a:avLst/>
              <a:gdLst/>
              <a:ahLst/>
              <a:cxnLst/>
              <a:rect l="l" t="t" r="r" b="b"/>
              <a:pathLst>
                <a:path w="1385570" h="1353820">
                  <a:moveTo>
                    <a:pt x="76250" y="82270"/>
                  </a:moveTo>
                  <a:lnTo>
                    <a:pt x="0" y="0"/>
                  </a:lnTo>
                  <a:lnTo>
                    <a:pt x="0" y="698893"/>
                  </a:lnTo>
                  <a:lnTo>
                    <a:pt x="76250" y="771537"/>
                  </a:lnTo>
                  <a:lnTo>
                    <a:pt x="76250" y="82270"/>
                  </a:lnTo>
                  <a:close/>
                </a:path>
                <a:path w="1385570" h="1353820">
                  <a:moveTo>
                    <a:pt x="185369" y="168567"/>
                  </a:moveTo>
                  <a:lnTo>
                    <a:pt x="108546" y="89496"/>
                  </a:lnTo>
                  <a:lnTo>
                    <a:pt x="108546" y="919581"/>
                  </a:lnTo>
                  <a:lnTo>
                    <a:pt x="109093" y="927595"/>
                  </a:lnTo>
                  <a:lnTo>
                    <a:pt x="109562" y="963777"/>
                  </a:lnTo>
                  <a:lnTo>
                    <a:pt x="116433" y="1014996"/>
                  </a:lnTo>
                  <a:lnTo>
                    <a:pt x="131914" y="1062951"/>
                  </a:lnTo>
                  <a:lnTo>
                    <a:pt x="155168" y="1106805"/>
                  </a:lnTo>
                  <a:lnTo>
                    <a:pt x="185369" y="1145743"/>
                  </a:lnTo>
                  <a:lnTo>
                    <a:pt x="185369" y="168567"/>
                  </a:lnTo>
                  <a:close/>
                </a:path>
                <a:path w="1385570" h="1353820">
                  <a:moveTo>
                    <a:pt x="300774" y="801611"/>
                  </a:moveTo>
                  <a:lnTo>
                    <a:pt x="300672" y="287248"/>
                  </a:lnTo>
                  <a:lnTo>
                    <a:pt x="225183" y="209550"/>
                  </a:lnTo>
                  <a:lnTo>
                    <a:pt x="225183" y="1181595"/>
                  </a:lnTo>
                  <a:lnTo>
                    <a:pt x="242252" y="1193380"/>
                  </a:lnTo>
                  <a:lnTo>
                    <a:pt x="260197" y="1203947"/>
                  </a:lnTo>
                  <a:lnTo>
                    <a:pt x="278930" y="1213218"/>
                  </a:lnTo>
                  <a:lnTo>
                    <a:pt x="299961" y="1221778"/>
                  </a:lnTo>
                  <a:lnTo>
                    <a:pt x="299961" y="801611"/>
                  </a:lnTo>
                  <a:lnTo>
                    <a:pt x="300774" y="801611"/>
                  </a:lnTo>
                  <a:close/>
                </a:path>
                <a:path w="1385570" h="1353820">
                  <a:moveTo>
                    <a:pt x="415086" y="211988"/>
                  </a:moveTo>
                  <a:lnTo>
                    <a:pt x="338823" y="294271"/>
                  </a:lnTo>
                  <a:lnTo>
                    <a:pt x="338823" y="578726"/>
                  </a:lnTo>
                  <a:lnTo>
                    <a:pt x="415086" y="506095"/>
                  </a:lnTo>
                  <a:lnTo>
                    <a:pt x="415086" y="211988"/>
                  </a:lnTo>
                  <a:close/>
                </a:path>
                <a:path w="1385570" h="1353820">
                  <a:moveTo>
                    <a:pt x="672858" y="965796"/>
                  </a:moveTo>
                  <a:lnTo>
                    <a:pt x="667816" y="924509"/>
                  </a:lnTo>
                  <a:lnTo>
                    <a:pt x="654494" y="879805"/>
                  </a:lnTo>
                  <a:lnTo>
                    <a:pt x="634352" y="839228"/>
                  </a:lnTo>
                  <a:lnTo>
                    <a:pt x="608152" y="803300"/>
                  </a:lnTo>
                  <a:lnTo>
                    <a:pt x="576694" y="772528"/>
                  </a:lnTo>
                  <a:lnTo>
                    <a:pt x="540727" y="747407"/>
                  </a:lnTo>
                  <a:lnTo>
                    <a:pt x="501027" y="728459"/>
                  </a:lnTo>
                  <a:lnTo>
                    <a:pt x="507809" y="732624"/>
                  </a:lnTo>
                  <a:lnTo>
                    <a:pt x="514438" y="737057"/>
                  </a:lnTo>
                  <a:lnTo>
                    <a:pt x="547027" y="768350"/>
                  </a:lnTo>
                  <a:lnTo>
                    <a:pt x="571919" y="822337"/>
                  </a:lnTo>
                  <a:lnTo>
                    <a:pt x="575462" y="853262"/>
                  </a:lnTo>
                  <a:lnTo>
                    <a:pt x="568452" y="898867"/>
                  </a:lnTo>
                  <a:lnTo>
                    <a:pt x="548246" y="938593"/>
                  </a:lnTo>
                  <a:lnTo>
                    <a:pt x="517232" y="970000"/>
                  </a:lnTo>
                  <a:lnTo>
                    <a:pt x="477786" y="990714"/>
                  </a:lnTo>
                  <a:lnTo>
                    <a:pt x="432295" y="998321"/>
                  </a:lnTo>
                  <a:lnTo>
                    <a:pt x="405841" y="995959"/>
                  </a:lnTo>
                  <a:lnTo>
                    <a:pt x="381787" y="988656"/>
                  </a:lnTo>
                  <a:lnTo>
                    <a:pt x="360375" y="976947"/>
                  </a:lnTo>
                  <a:lnTo>
                    <a:pt x="341833" y="961351"/>
                  </a:lnTo>
                  <a:lnTo>
                    <a:pt x="341833" y="1236129"/>
                  </a:lnTo>
                  <a:lnTo>
                    <a:pt x="370370" y="1241704"/>
                  </a:lnTo>
                  <a:lnTo>
                    <a:pt x="399681" y="1244117"/>
                  </a:lnTo>
                  <a:lnTo>
                    <a:pt x="429526" y="1243241"/>
                  </a:lnTo>
                  <a:lnTo>
                    <a:pt x="509155" y="1223721"/>
                  </a:lnTo>
                  <a:lnTo>
                    <a:pt x="553466" y="1200086"/>
                  </a:lnTo>
                  <a:lnTo>
                    <a:pt x="591908" y="1169111"/>
                  </a:lnTo>
                  <a:lnTo>
                    <a:pt x="623760" y="1131900"/>
                  </a:lnTo>
                  <a:lnTo>
                    <a:pt x="650748" y="1085113"/>
                  </a:lnTo>
                  <a:lnTo>
                    <a:pt x="651929" y="1082852"/>
                  </a:lnTo>
                  <a:lnTo>
                    <a:pt x="651281" y="1082852"/>
                  </a:lnTo>
                  <a:lnTo>
                    <a:pt x="664197" y="1045527"/>
                  </a:lnTo>
                  <a:lnTo>
                    <a:pt x="671525" y="1006322"/>
                  </a:lnTo>
                  <a:lnTo>
                    <a:pt x="672858" y="965796"/>
                  </a:lnTo>
                  <a:close/>
                </a:path>
                <a:path w="1385570" h="1353820">
                  <a:moveTo>
                    <a:pt x="1385519" y="919594"/>
                  </a:moveTo>
                  <a:lnTo>
                    <a:pt x="1382560" y="872896"/>
                  </a:lnTo>
                  <a:lnTo>
                    <a:pt x="1373695" y="833158"/>
                  </a:lnTo>
                  <a:lnTo>
                    <a:pt x="1338224" y="774585"/>
                  </a:lnTo>
                  <a:lnTo>
                    <a:pt x="1276438" y="741083"/>
                  </a:lnTo>
                  <a:lnTo>
                    <a:pt x="1234681" y="732701"/>
                  </a:lnTo>
                  <a:lnTo>
                    <a:pt x="1185659" y="729919"/>
                  </a:lnTo>
                  <a:lnTo>
                    <a:pt x="775233" y="729919"/>
                  </a:lnTo>
                  <a:lnTo>
                    <a:pt x="609219" y="729234"/>
                  </a:lnTo>
                  <a:lnTo>
                    <a:pt x="643445" y="757796"/>
                  </a:lnTo>
                  <a:lnTo>
                    <a:pt x="673354" y="791819"/>
                  </a:lnTo>
                  <a:lnTo>
                    <a:pt x="698271" y="830821"/>
                  </a:lnTo>
                  <a:lnTo>
                    <a:pt x="717511" y="874369"/>
                  </a:lnTo>
                  <a:lnTo>
                    <a:pt x="730440" y="921994"/>
                  </a:lnTo>
                  <a:lnTo>
                    <a:pt x="735761" y="969035"/>
                  </a:lnTo>
                  <a:lnTo>
                    <a:pt x="734352" y="1015225"/>
                  </a:lnTo>
                  <a:lnTo>
                    <a:pt x="726605" y="1059916"/>
                  </a:lnTo>
                  <a:lnTo>
                    <a:pt x="712914" y="1102448"/>
                  </a:lnTo>
                  <a:lnTo>
                    <a:pt x="713613" y="1102448"/>
                  </a:lnTo>
                  <a:lnTo>
                    <a:pt x="688136" y="1151509"/>
                  </a:lnTo>
                  <a:lnTo>
                    <a:pt x="660819" y="1188821"/>
                  </a:lnTo>
                  <a:lnTo>
                    <a:pt x="628281" y="1221257"/>
                  </a:lnTo>
                  <a:lnTo>
                    <a:pt x="590981" y="1248041"/>
                  </a:lnTo>
                  <a:lnTo>
                    <a:pt x="825652" y="1248041"/>
                  </a:lnTo>
                  <a:lnTo>
                    <a:pt x="825652" y="843724"/>
                  </a:lnTo>
                  <a:lnTo>
                    <a:pt x="974204" y="843724"/>
                  </a:lnTo>
                  <a:lnTo>
                    <a:pt x="974204" y="1248041"/>
                  </a:lnTo>
                  <a:lnTo>
                    <a:pt x="1104023" y="1248041"/>
                  </a:lnTo>
                  <a:lnTo>
                    <a:pt x="1104023" y="843724"/>
                  </a:lnTo>
                  <a:lnTo>
                    <a:pt x="1175397" y="843724"/>
                  </a:lnTo>
                  <a:lnTo>
                    <a:pt x="1216888" y="848347"/>
                  </a:lnTo>
                  <a:lnTo>
                    <a:pt x="1248448" y="873836"/>
                  </a:lnTo>
                  <a:lnTo>
                    <a:pt x="1256474" y="911415"/>
                  </a:lnTo>
                  <a:lnTo>
                    <a:pt x="1257477" y="937361"/>
                  </a:lnTo>
                  <a:lnTo>
                    <a:pt x="1257477" y="1238783"/>
                  </a:lnTo>
                  <a:lnTo>
                    <a:pt x="1383563" y="1353743"/>
                  </a:lnTo>
                  <a:lnTo>
                    <a:pt x="1385519" y="1353743"/>
                  </a:lnTo>
                  <a:lnTo>
                    <a:pt x="1385519" y="9195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0126190" y="10662979"/>
            <a:ext cx="2202180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50" spc="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50" spc="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50" spc="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50" spc="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50">
              <a:latin typeface="Tahoma"/>
              <a:cs typeface="Tahoma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6247371" y="9399454"/>
            <a:ext cx="4335170" cy="1405890"/>
            <a:chOff x="6247371" y="9399454"/>
            <a:chExt cx="4335170" cy="1405890"/>
          </a:xfrm>
        </p:grpSpPr>
        <p:sp>
          <p:nvSpPr>
            <p:cNvPr id="34" name="object 34"/>
            <p:cNvSpPr/>
            <p:nvPr/>
          </p:nvSpPr>
          <p:spPr>
            <a:xfrm>
              <a:off x="6618237" y="10000532"/>
              <a:ext cx="3964304" cy="653415"/>
            </a:xfrm>
            <a:custGeom>
              <a:avLst/>
              <a:gdLst/>
              <a:ahLst/>
              <a:cxnLst/>
              <a:rect l="l" t="t" r="r" b="b"/>
              <a:pathLst>
                <a:path w="3964304" h="653415">
                  <a:moveTo>
                    <a:pt x="270713" y="169570"/>
                  </a:moveTo>
                  <a:lnTo>
                    <a:pt x="170497" y="131495"/>
                  </a:lnTo>
                  <a:lnTo>
                    <a:pt x="175628" y="24320"/>
                  </a:lnTo>
                  <a:lnTo>
                    <a:pt x="108635" y="108343"/>
                  </a:lnTo>
                  <a:lnTo>
                    <a:pt x="8051" y="70218"/>
                  </a:lnTo>
                  <a:lnTo>
                    <a:pt x="66840" y="159867"/>
                  </a:lnTo>
                  <a:lnTo>
                    <a:pt x="0" y="244030"/>
                  </a:lnTo>
                  <a:lnTo>
                    <a:pt x="103733" y="215214"/>
                  </a:lnTo>
                  <a:lnTo>
                    <a:pt x="162382" y="304863"/>
                  </a:lnTo>
                  <a:lnTo>
                    <a:pt x="167373" y="197573"/>
                  </a:lnTo>
                  <a:lnTo>
                    <a:pt x="270713" y="169570"/>
                  </a:lnTo>
                  <a:close/>
                </a:path>
                <a:path w="3964304" h="653415">
                  <a:moveTo>
                    <a:pt x="3963759" y="260464"/>
                  </a:moveTo>
                  <a:lnTo>
                    <a:pt x="3837838" y="134404"/>
                  </a:lnTo>
                  <a:lnTo>
                    <a:pt x="3836619" y="134404"/>
                  </a:lnTo>
                  <a:lnTo>
                    <a:pt x="3836619" y="538772"/>
                  </a:lnTo>
                  <a:lnTo>
                    <a:pt x="3734447" y="538772"/>
                  </a:lnTo>
                  <a:lnTo>
                    <a:pt x="3692804" y="534454"/>
                  </a:lnTo>
                  <a:lnTo>
                    <a:pt x="3660444" y="510654"/>
                  </a:lnTo>
                  <a:lnTo>
                    <a:pt x="3651034" y="452234"/>
                  </a:lnTo>
                  <a:lnTo>
                    <a:pt x="3651034" y="126834"/>
                  </a:lnTo>
                  <a:lnTo>
                    <a:pt x="3524339" y="0"/>
                  </a:lnTo>
                  <a:lnTo>
                    <a:pt x="3524339" y="463296"/>
                  </a:lnTo>
                  <a:lnTo>
                    <a:pt x="3527285" y="509854"/>
                  </a:lnTo>
                  <a:lnTo>
                    <a:pt x="3536111" y="549541"/>
                  </a:lnTo>
                  <a:lnTo>
                    <a:pt x="3571405" y="608266"/>
                  </a:lnTo>
                  <a:lnTo>
                    <a:pt x="3633127" y="641985"/>
                  </a:lnTo>
                  <a:lnTo>
                    <a:pt x="3674999" y="650417"/>
                  </a:lnTo>
                  <a:lnTo>
                    <a:pt x="3724186" y="653224"/>
                  </a:lnTo>
                  <a:lnTo>
                    <a:pt x="3963759" y="653224"/>
                  </a:lnTo>
                  <a:lnTo>
                    <a:pt x="3963759" y="2604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76865" y="9746566"/>
              <a:ext cx="134906" cy="15226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7337222" y="9703301"/>
              <a:ext cx="33655" cy="195580"/>
            </a:xfrm>
            <a:custGeom>
              <a:avLst/>
              <a:gdLst/>
              <a:ahLst/>
              <a:cxnLst/>
              <a:rect l="l" t="t" r="r" b="b"/>
              <a:pathLst>
                <a:path w="33654" h="195579">
                  <a:moveTo>
                    <a:pt x="29641" y="0"/>
                  </a:moveTo>
                  <a:lnTo>
                    <a:pt x="3759" y="0"/>
                  </a:lnTo>
                  <a:lnTo>
                    <a:pt x="3759" y="28257"/>
                  </a:lnTo>
                  <a:lnTo>
                    <a:pt x="29641" y="28257"/>
                  </a:lnTo>
                  <a:lnTo>
                    <a:pt x="29641" y="0"/>
                  </a:lnTo>
                  <a:close/>
                </a:path>
                <a:path w="33654" h="195579">
                  <a:moveTo>
                    <a:pt x="33451" y="43268"/>
                  </a:moveTo>
                  <a:lnTo>
                    <a:pt x="0" y="43268"/>
                  </a:lnTo>
                  <a:lnTo>
                    <a:pt x="0" y="195529"/>
                  </a:lnTo>
                  <a:lnTo>
                    <a:pt x="33451" y="195529"/>
                  </a:lnTo>
                  <a:lnTo>
                    <a:pt x="33451" y="432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398754" y="9746563"/>
              <a:ext cx="252650" cy="152267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7678014" y="9703301"/>
              <a:ext cx="33655" cy="195580"/>
            </a:xfrm>
            <a:custGeom>
              <a:avLst/>
              <a:gdLst/>
              <a:ahLst/>
              <a:cxnLst/>
              <a:rect l="l" t="t" r="r" b="b"/>
              <a:pathLst>
                <a:path w="33654" h="195579">
                  <a:moveTo>
                    <a:pt x="29603" y="0"/>
                  </a:moveTo>
                  <a:lnTo>
                    <a:pt x="3721" y="0"/>
                  </a:lnTo>
                  <a:lnTo>
                    <a:pt x="3721" y="28257"/>
                  </a:lnTo>
                  <a:lnTo>
                    <a:pt x="29603" y="28257"/>
                  </a:lnTo>
                  <a:lnTo>
                    <a:pt x="29603" y="0"/>
                  </a:lnTo>
                  <a:close/>
                </a:path>
                <a:path w="33654" h="195579">
                  <a:moveTo>
                    <a:pt x="33401" y="43268"/>
                  </a:moveTo>
                  <a:lnTo>
                    <a:pt x="0" y="43268"/>
                  </a:lnTo>
                  <a:lnTo>
                    <a:pt x="0" y="195529"/>
                  </a:lnTo>
                  <a:lnTo>
                    <a:pt x="33401" y="195529"/>
                  </a:lnTo>
                  <a:lnTo>
                    <a:pt x="33401" y="432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160924" y="10029372"/>
              <a:ext cx="261626" cy="1524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449443" y="10029366"/>
              <a:ext cx="275293" cy="152267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7744727" y="9986092"/>
              <a:ext cx="603885" cy="198755"/>
            </a:xfrm>
            <a:custGeom>
              <a:avLst/>
              <a:gdLst/>
              <a:ahLst/>
              <a:cxnLst/>
              <a:rect l="l" t="t" r="r" b="b"/>
              <a:pathLst>
                <a:path w="603884" h="198754">
                  <a:moveTo>
                    <a:pt x="152006" y="119392"/>
                  </a:moveTo>
                  <a:lnTo>
                    <a:pt x="141516" y="70586"/>
                  </a:lnTo>
                  <a:lnTo>
                    <a:pt x="117233" y="48590"/>
                  </a:lnTo>
                  <a:lnTo>
                    <a:pt x="117233" y="119392"/>
                  </a:lnTo>
                  <a:lnTo>
                    <a:pt x="116624" y="131267"/>
                  </a:lnTo>
                  <a:lnTo>
                    <a:pt x="94221" y="169176"/>
                  </a:lnTo>
                  <a:lnTo>
                    <a:pt x="76060" y="172427"/>
                  </a:lnTo>
                  <a:lnTo>
                    <a:pt x="66167" y="171615"/>
                  </a:lnTo>
                  <a:lnTo>
                    <a:pt x="37668" y="142887"/>
                  </a:lnTo>
                  <a:lnTo>
                    <a:pt x="37553" y="142557"/>
                  </a:lnTo>
                  <a:lnTo>
                    <a:pt x="35826" y="132016"/>
                  </a:lnTo>
                  <a:lnTo>
                    <a:pt x="35699" y="131267"/>
                  </a:lnTo>
                  <a:lnTo>
                    <a:pt x="35140" y="119392"/>
                  </a:lnTo>
                  <a:lnTo>
                    <a:pt x="35090" y="117856"/>
                  </a:lnTo>
                  <a:lnTo>
                    <a:pt x="35674" y="106730"/>
                  </a:lnTo>
                  <a:lnTo>
                    <a:pt x="35725" y="105918"/>
                  </a:lnTo>
                  <a:lnTo>
                    <a:pt x="37566" y="95821"/>
                  </a:lnTo>
                  <a:lnTo>
                    <a:pt x="37642" y="95377"/>
                  </a:lnTo>
                  <a:lnTo>
                    <a:pt x="66408" y="67208"/>
                  </a:lnTo>
                  <a:lnTo>
                    <a:pt x="76060" y="66395"/>
                  </a:lnTo>
                  <a:lnTo>
                    <a:pt x="85902" y="67208"/>
                  </a:lnTo>
                  <a:lnTo>
                    <a:pt x="114693" y="95821"/>
                  </a:lnTo>
                  <a:lnTo>
                    <a:pt x="117144" y="117856"/>
                  </a:lnTo>
                  <a:lnTo>
                    <a:pt x="117233" y="119392"/>
                  </a:lnTo>
                  <a:lnTo>
                    <a:pt x="117233" y="48590"/>
                  </a:lnTo>
                  <a:lnTo>
                    <a:pt x="109715" y="45110"/>
                  </a:lnTo>
                  <a:lnTo>
                    <a:pt x="94132" y="41490"/>
                  </a:lnTo>
                  <a:lnTo>
                    <a:pt x="76060" y="40284"/>
                  </a:lnTo>
                  <a:lnTo>
                    <a:pt x="58064" y="41490"/>
                  </a:lnTo>
                  <a:lnTo>
                    <a:pt x="18859" y="59461"/>
                  </a:lnTo>
                  <a:lnTo>
                    <a:pt x="1193" y="99491"/>
                  </a:lnTo>
                  <a:lnTo>
                    <a:pt x="0" y="117856"/>
                  </a:lnTo>
                  <a:lnTo>
                    <a:pt x="1181" y="137312"/>
                  </a:lnTo>
                  <a:lnTo>
                    <a:pt x="18681" y="179247"/>
                  </a:lnTo>
                  <a:lnTo>
                    <a:pt x="57950" y="197523"/>
                  </a:lnTo>
                  <a:lnTo>
                    <a:pt x="76060" y="198742"/>
                  </a:lnTo>
                  <a:lnTo>
                    <a:pt x="94183" y="197523"/>
                  </a:lnTo>
                  <a:lnTo>
                    <a:pt x="133426" y="179247"/>
                  </a:lnTo>
                  <a:lnTo>
                    <a:pt x="150850" y="138252"/>
                  </a:lnTo>
                  <a:lnTo>
                    <a:pt x="152006" y="119392"/>
                  </a:lnTo>
                  <a:close/>
                </a:path>
                <a:path w="603884" h="198754">
                  <a:moveTo>
                    <a:pt x="273685" y="170294"/>
                  </a:moveTo>
                  <a:lnTo>
                    <a:pt x="228307" y="170294"/>
                  </a:lnTo>
                  <a:lnTo>
                    <a:pt x="222211" y="169481"/>
                  </a:lnTo>
                  <a:lnTo>
                    <a:pt x="201155" y="141884"/>
                  </a:lnTo>
                  <a:lnTo>
                    <a:pt x="201155" y="43281"/>
                  </a:lnTo>
                  <a:lnTo>
                    <a:pt x="169151" y="43281"/>
                  </a:lnTo>
                  <a:lnTo>
                    <a:pt x="169151" y="133832"/>
                  </a:lnTo>
                  <a:lnTo>
                    <a:pt x="169354" y="142341"/>
                  </a:lnTo>
                  <a:lnTo>
                    <a:pt x="188544" y="185508"/>
                  </a:lnTo>
                  <a:lnTo>
                    <a:pt x="233172" y="195567"/>
                  </a:lnTo>
                  <a:lnTo>
                    <a:pt x="273685" y="195567"/>
                  </a:lnTo>
                  <a:lnTo>
                    <a:pt x="273685" y="170294"/>
                  </a:lnTo>
                  <a:close/>
                </a:path>
                <a:path w="603884" h="198754">
                  <a:moveTo>
                    <a:pt x="431787" y="119392"/>
                  </a:moveTo>
                  <a:lnTo>
                    <a:pt x="421322" y="70586"/>
                  </a:lnTo>
                  <a:lnTo>
                    <a:pt x="397002" y="48577"/>
                  </a:lnTo>
                  <a:lnTo>
                    <a:pt x="397002" y="119392"/>
                  </a:lnTo>
                  <a:lnTo>
                    <a:pt x="396392" y="131267"/>
                  </a:lnTo>
                  <a:lnTo>
                    <a:pt x="374040" y="169176"/>
                  </a:lnTo>
                  <a:lnTo>
                    <a:pt x="355892" y="172427"/>
                  </a:lnTo>
                  <a:lnTo>
                    <a:pt x="345998" y="171615"/>
                  </a:lnTo>
                  <a:lnTo>
                    <a:pt x="317436" y="142887"/>
                  </a:lnTo>
                  <a:lnTo>
                    <a:pt x="315607" y="132016"/>
                  </a:lnTo>
                  <a:lnTo>
                    <a:pt x="315480" y="131267"/>
                  </a:lnTo>
                  <a:lnTo>
                    <a:pt x="314934" y="119392"/>
                  </a:lnTo>
                  <a:lnTo>
                    <a:pt x="314883" y="117856"/>
                  </a:lnTo>
                  <a:lnTo>
                    <a:pt x="315468" y="106730"/>
                  </a:lnTo>
                  <a:lnTo>
                    <a:pt x="315506" y="105918"/>
                  </a:lnTo>
                  <a:lnTo>
                    <a:pt x="317347" y="95821"/>
                  </a:lnTo>
                  <a:lnTo>
                    <a:pt x="317423" y="95377"/>
                  </a:lnTo>
                  <a:lnTo>
                    <a:pt x="320548" y="86702"/>
                  </a:lnTo>
                  <a:lnTo>
                    <a:pt x="355892" y="66395"/>
                  </a:lnTo>
                  <a:lnTo>
                    <a:pt x="365721" y="67208"/>
                  </a:lnTo>
                  <a:lnTo>
                    <a:pt x="394500" y="95821"/>
                  </a:lnTo>
                  <a:lnTo>
                    <a:pt x="397002" y="119392"/>
                  </a:lnTo>
                  <a:lnTo>
                    <a:pt x="397002" y="48577"/>
                  </a:lnTo>
                  <a:lnTo>
                    <a:pt x="389509" y="45110"/>
                  </a:lnTo>
                  <a:lnTo>
                    <a:pt x="373951" y="41490"/>
                  </a:lnTo>
                  <a:lnTo>
                    <a:pt x="355892" y="40284"/>
                  </a:lnTo>
                  <a:lnTo>
                    <a:pt x="337858" y="41490"/>
                  </a:lnTo>
                  <a:lnTo>
                    <a:pt x="298653" y="59461"/>
                  </a:lnTo>
                  <a:lnTo>
                    <a:pt x="281051" y="99491"/>
                  </a:lnTo>
                  <a:lnTo>
                    <a:pt x="279882" y="117856"/>
                  </a:lnTo>
                  <a:lnTo>
                    <a:pt x="281038" y="137312"/>
                  </a:lnTo>
                  <a:lnTo>
                    <a:pt x="298450" y="179247"/>
                  </a:lnTo>
                  <a:lnTo>
                    <a:pt x="337743" y="197523"/>
                  </a:lnTo>
                  <a:lnTo>
                    <a:pt x="355892" y="198742"/>
                  </a:lnTo>
                  <a:lnTo>
                    <a:pt x="373989" y="197523"/>
                  </a:lnTo>
                  <a:lnTo>
                    <a:pt x="413219" y="179247"/>
                  </a:lnTo>
                  <a:lnTo>
                    <a:pt x="430631" y="138252"/>
                  </a:lnTo>
                  <a:lnTo>
                    <a:pt x="431787" y="119392"/>
                  </a:lnTo>
                  <a:close/>
                </a:path>
                <a:path w="603884" h="198754">
                  <a:moveTo>
                    <a:pt x="541896" y="43281"/>
                  </a:moveTo>
                  <a:lnTo>
                    <a:pt x="508520" y="43281"/>
                  </a:lnTo>
                  <a:lnTo>
                    <a:pt x="508520" y="126758"/>
                  </a:lnTo>
                  <a:lnTo>
                    <a:pt x="508063" y="138899"/>
                  </a:lnTo>
                  <a:lnTo>
                    <a:pt x="482955" y="169735"/>
                  </a:lnTo>
                  <a:lnTo>
                    <a:pt x="473722" y="170268"/>
                  </a:lnTo>
                  <a:lnTo>
                    <a:pt x="436041" y="170268"/>
                  </a:lnTo>
                  <a:lnTo>
                    <a:pt x="436041" y="195541"/>
                  </a:lnTo>
                  <a:lnTo>
                    <a:pt x="484962" y="195541"/>
                  </a:lnTo>
                  <a:lnTo>
                    <a:pt x="491109" y="195224"/>
                  </a:lnTo>
                  <a:lnTo>
                    <a:pt x="532968" y="174358"/>
                  </a:lnTo>
                  <a:lnTo>
                    <a:pt x="541896" y="133819"/>
                  </a:lnTo>
                  <a:lnTo>
                    <a:pt x="541896" y="43281"/>
                  </a:lnTo>
                  <a:close/>
                </a:path>
                <a:path w="603884" h="198754">
                  <a:moveTo>
                    <a:pt x="599795" y="0"/>
                  </a:moveTo>
                  <a:lnTo>
                    <a:pt x="573887" y="0"/>
                  </a:lnTo>
                  <a:lnTo>
                    <a:pt x="573887" y="28282"/>
                  </a:lnTo>
                  <a:lnTo>
                    <a:pt x="599795" y="28282"/>
                  </a:lnTo>
                  <a:lnTo>
                    <a:pt x="599795" y="0"/>
                  </a:lnTo>
                  <a:close/>
                </a:path>
                <a:path w="603884" h="198754">
                  <a:moveTo>
                    <a:pt x="603580" y="43281"/>
                  </a:moveTo>
                  <a:lnTo>
                    <a:pt x="570128" y="43281"/>
                  </a:lnTo>
                  <a:lnTo>
                    <a:pt x="570128" y="195567"/>
                  </a:lnTo>
                  <a:lnTo>
                    <a:pt x="603580" y="195567"/>
                  </a:lnTo>
                  <a:lnTo>
                    <a:pt x="603580" y="432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375281" y="10029371"/>
              <a:ext cx="235903" cy="15227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638170" y="9986083"/>
              <a:ext cx="191623" cy="19556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154312" y="10312198"/>
              <a:ext cx="286721" cy="152258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7551242" y="10268921"/>
              <a:ext cx="33655" cy="195580"/>
            </a:xfrm>
            <a:custGeom>
              <a:avLst/>
              <a:gdLst/>
              <a:ahLst/>
              <a:cxnLst/>
              <a:rect l="l" t="t" r="r" b="b"/>
              <a:pathLst>
                <a:path w="33654" h="195579">
                  <a:moveTo>
                    <a:pt x="29743" y="0"/>
                  </a:moveTo>
                  <a:lnTo>
                    <a:pt x="3822" y="0"/>
                  </a:lnTo>
                  <a:lnTo>
                    <a:pt x="3822" y="28244"/>
                  </a:lnTo>
                  <a:lnTo>
                    <a:pt x="29743" y="28244"/>
                  </a:lnTo>
                  <a:lnTo>
                    <a:pt x="29743" y="0"/>
                  </a:lnTo>
                  <a:close/>
                </a:path>
                <a:path w="33654" h="195579">
                  <a:moveTo>
                    <a:pt x="33553" y="43294"/>
                  </a:moveTo>
                  <a:lnTo>
                    <a:pt x="0" y="43294"/>
                  </a:lnTo>
                  <a:lnTo>
                    <a:pt x="0" y="195541"/>
                  </a:lnTo>
                  <a:lnTo>
                    <a:pt x="33553" y="195541"/>
                  </a:lnTo>
                  <a:lnTo>
                    <a:pt x="33553" y="432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612880" y="10268912"/>
              <a:ext cx="429890" cy="19575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065973" y="10312194"/>
              <a:ext cx="144571" cy="198747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8234807" y="10268921"/>
              <a:ext cx="33655" cy="195580"/>
            </a:xfrm>
            <a:custGeom>
              <a:avLst/>
              <a:gdLst/>
              <a:ahLst/>
              <a:cxnLst/>
              <a:rect l="l" t="t" r="r" b="b"/>
              <a:pathLst>
                <a:path w="33654" h="195579">
                  <a:moveTo>
                    <a:pt x="29591" y="0"/>
                  </a:moveTo>
                  <a:lnTo>
                    <a:pt x="3733" y="0"/>
                  </a:lnTo>
                  <a:lnTo>
                    <a:pt x="3733" y="28244"/>
                  </a:lnTo>
                  <a:lnTo>
                    <a:pt x="29591" y="28244"/>
                  </a:lnTo>
                  <a:lnTo>
                    <a:pt x="29591" y="0"/>
                  </a:lnTo>
                  <a:close/>
                </a:path>
                <a:path w="33654" h="195579">
                  <a:moveTo>
                    <a:pt x="33464" y="43294"/>
                  </a:moveTo>
                  <a:lnTo>
                    <a:pt x="0" y="43294"/>
                  </a:lnTo>
                  <a:lnTo>
                    <a:pt x="0" y="195541"/>
                  </a:lnTo>
                  <a:lnTo>
                    <a:pt x="33464" y="195541"/>
                  </a:lnTo>
                  <a:lnTo>
                    <a:pt x="33464" y="432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299952" y="10312198"/>
              <a:ext cx="171450" cy="152257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176902" y="10595016"/>
              <a:ext cx="274173" cy="15390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482122" y="10595017"/>
              <a:ext cx="139346" cy="1522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640664" y="10595016"/>
              <a:ext cx="132435" cy="15390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804152" y="10595016"/>
              <a:ext cx="171513" cy="152267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006654" y="10595016"/>
              <a:ext cx="132372" cy="15390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6247371" y="9399454"/>
              <a:ext cx="760730" cy="1405890"/>
            </a:xfrm>
            <a:custGeom>
              <a:avLst/>
              <a:gdLst/>
              <a:ahLst/>
              <a:cxnLst/>
              <a:rect l="l" t="t" r="r" b="b"/>
              <a:pathLst>
                <a:path w="760729" h="1405890">
                  <a:moveTo>
                    <a:pt x="86182" y="92989"/>
                  </a:moveTo>
                  <a:lnTo>
                    <a:pt x="0" y="0"/>
                  </a:lnTo>
                  <a:lnTo>
                    <a:pt x="0" y="789609"/>
                  </a:lnTo>
                  <a:lnTo>
                    <a:pt x="86182" y="871677"/>
                  </a:lnTo>
                  <a:lnTo>
                    <a:pt x="86182" y="92989"/>
                  </a:lnTo>
                  <a:close/>
                </a:path>
                <a:path w="760729" h="1405890">
                  <a:moveTo>
                    <a:pt x="209384" y="190461"/>
                  </a:moveTo>
                  <a:lnTo>
                    <a:pt x="122593" y="101142"/>
                  </a:lnTo>
                  <a:lnTo>
                    <a:pt x="122593" y="1038923"/>
                  </a:lnTo>
                  <a:lnTo>
                    <a:pt x="123202" y="1047978"/>
                  </a:lnTo>
                  <a:lnTo>
                    <a:pt x="123786" y="1088872"/>
                  </a:lnTo>
                  <a:lnTo>
                    <a:pt x="129171" y="1135430"/>
                  </a:lnTo>
                  <a:lnTo>
                    <a:pt x="140906" y="1179741"/>
                  </a:lnTo>
                  <a:lnTo>
                    <a:pt x="158521" y="1221320"/>
                  </a:lnTo>
                  <a:lnTo>
                    <a:pt x="181508" y="1259713"/>
                  </a:lnTo>
                  <a:lnTo>
                    <a:pt x="209384" y="1294434"/>
                  </a:lnTo>
                  <a:lnTo>
                    <a:pt x="209384" y="190461"/>
                  </a:lnTo>
                  <a:close/>
                </a:path>
                <a:path w="760729" h="1405890">
                  <a:moveTo>
                    <a:pt x="339788" y="658177"/>
                  </a:moveTo>
                  <a:lnTo>
                    <a:pt x="339648" y="658304"/>
                  </a:lnTo>
                  <a:lnTo>
                    <a:pt x="339648" y="324523"/>
                  </a:lnTo>
                  <a:lnTo>
                    <a:pt x="254393" y="236740"/>
                  </a:lnTo>
                  <a:lnTo>
                    <a:pt x="254393" y="1334947"/>
                  </a:lnTo>
                  <a:lnTo>
                    <a:pt x="273672" y="1348270"/>
                  </a:lnTo>
                  <a:lnTo>
                    <a:pt x="293941" y="1360195"/>
                  </a:lnTo>
                  <a:lnTo>
                    <a:pt x="315112" y="1370672"/>
                  </a:lnTo>
                  <a:lnTo>
                    <a:pt x="338861" y="1380350"/>
                  </a:lnTo>
                  <a:lnTo>
                    <a:pt x="338861" y="905637"/>
                  </a:lnTo>
                  <a:lnTo>
                    <a:pt x="339788" y="905637"/>
                  </a:lnTo>
                  <a:lnTo>
                    <a:pt x="339788" y="658177"/>
                  </a:lnTo>
                  <a:close/>
                </a:path>
                <a:path w="760729" h="1405890">
                  <a:moveTo>
                    <a:pt x="468909" y="239522"/>
                  </a:moveTo>
                  <a:lnTo>
                    <a:pt x="382752" y="332486"/>
                  </a:lnTo>
                  <a:lnTo>
                    <a:pt x="382752" y="653846"/>
                  </a:lnTo>
                  <a:lnTo>
                    <a:pt x="468909" y="571779"/>
                  </a:lnTo>
                  <a:lnTo>
                    <a:pt x="468909" y="239522"/>
                  </a:lnTo>
                  <a:close/>
                </a:path>
                <a:path w="760729" h="1405890">
                  <a:moveTo>
                    <a:pt x="760133" y="1091133"/>
                  </a:moveTo>
                  <a:lnTo>
                    <a:pt x="754418" y="1044486"/>
                  </a:lnTo>
                  <a:lnTo>
                    <a:pt x="739381" y="993978"/>
                  </a:lnTo>
                  <a:lnTo>
                    <a:pt x="716635" y="948143"/>
                  </a:lnTo>
                  <a:lnTo>
                    <a:pt x="687031" y="907554"/>
                  </a:lnTo>
                  <a:lnTo>
                    <a:pt x="651471" y="872782"/>
                  </a:lnTo>
                  <a:lnTo>
                    <a:pt x="610831" y="844410"/>
                  </a:lnTo>
                  <a:lnTo>
                    <a:pt x="565975" y="822985"/>
                  </a:lnTo>
                  <a:lnTo>
                    <a:pt x="573659" y="827709"/>
                  </a:lnTo>
                  <a:lnTo>
                    <a:pt x="581164" y="832713"/>
                  </a:lnTo>
                  <a:lnTo>
                    <a:pt x="617982" y="868070"/>
                  </a:lnTo>
                  <a:lnTo>
                    <a:pt x="646087" y="929055"/>
                  </a:lnTo>
                  <a:lnTo>
                    <a:pt x="650074" y="964006"/>
                  </a:lnTo>
                  <a:lnTo>
                    <a:pt x="644601" y="1007338"/>
                  </a:lnTo>
                  <a:lnTo>
                    <a:pt x="628459" y="1046353"/>
                  </a:lnTo>
                  <a:lnTo>
                    <a:pt x="603211" y="1079487"/>
                  </a:lnTo>
                  <a:lnTo>
                    <a:pt x="570395" y="1105166"/>
                  </a:lnTo>
                  <a:lnTo>
                    <a:pt x="531583" y="1121829"/>
                  </a:lnTo>
                  <a:lnTo>
                    <a:pt x="488327" y="1127887"/>
                  </a:lnTo>
                  <a:lnTo>
                    <a:pt x="458444" y="1125207"/>
                  </a:lnTo>
                  <a:lnTo>
                    <a:pt x="431292" y="1116965"/>
                  </a:lnTo>
                  <a:lnTo>
                    <a:pt x="407111" y="1103731"/>
                  </a:lnTo>
                  <a:lnTo>
                    <a:pt x="386168" y="1086116"/>
                  </a:lnTo>
                  <a:lnTo>
                    <a:pt x="386168" y="1396568"/>
                  </a:lnTo>
                  <a:lnTo>
                    <a:pt x="418401" y="1402842"/>
                  </a:lnTo>
                  <a:lnTo>
                    <a:pt x="451510" y="1405585"/>
                  </a:lnTo>
                  <a:lnTo>
                    <a:pt x="485216" y="1404581"/>
                  </a:lnTo>
                  <a:lnTo>
                    <a:pt x="566242" y="1386090"/>
                  </a:lnTo>
                  <a:lnTo>
                    <a:pt x="609244" y="1365732"/>
                  </a:lnTo>
                  <a:lnTo>
                    <a:pt x="647839" y="1339303"/>
                  </a:lnTo>
                  <a:lnTo>
                    <a:pt x="681545" y="1307553"/>
                  </a:lnTo>
                  <a:lnTo>
                    <a:pt x="709891" y="1271206"/>
                  </a:lnTo>
                  <a:lnTo>
                    <a:pt x="735190" y="1225956"/>
                  </a:lnTo>
                  <a:lnTo>
                    <a:pt x="736498" y="1223391"/>
                  </a:lnTo>
                  <a:lnTo>
                    <a:pt x="735749" y="1223391"/>
                  </a:lnTo>
                  <a:lnTo>
                    <a:pt x="750354" y="1181214"/>
                  </a:lnTo>
                  <a:lnTo>
                    <a:pt x="758621" y="1136916"/>
                  </a:lnTo>
                  <a:lnTo>
                    <a:pt x="760133" y="10911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64860" y="9210096"/>
            <a:ext cx="1298575" cy="1268730"/>
          </a:xfrm>
          <a:custGeom>
            <a:avLst/>
            <a:gdLst/>
            <a:ahLst/>
            <a:cxnLst/>
            <a:rect l="l" t="t" r="r" b="b"/>
            <a:pathLst>
              <a:path w="1298575" h="1268729">
                <a:moveTo>
                  <a:pt x="71462" y="77114"/>
                </a:moveTo>
                <a:lnTo>
                  <a:pt x="0" y="0"/>
                </a:lnTo>
                <a:lnTo>
                  <a:pt x="0" y="654989"/>
                </a:lnTo>
                <a:lnTo>
                  <a:pt x="71462" y="723049"/>
                </a:lnTo>
                <a:lnTo>
                  <a:pt x="71462" y="77114"/>
                </a:lnTo>
                <a:close/>
              </a:path>
              <a:path w="1298575" h="1268729">
                <a:moveTo>
                  <a:pt x="173723" y="157975"/>
                </a:moveTo>
                <a:lnTo>
                  <a:pt x="101727" y="83883"/>
                </a:lnTo>
                <a:lnTo>
                  <a:pt x="101727" y="861796"/>
                </a:lnTo>
                <a:lnTo>
                  <a:pt x="102247" y="869289"/>
                </a:lnTo>
                <a:lnTo>
                  <a:pt x="102679" y="903211"/>
                </a:lnTo>
                <a:lnTo>
                  <a:pt x="109131" y="951217"/>
                </a:lnTo>
                <a:lnTo>
                  <a:pt x="123634" y="996149"/>
                </a:lnTo>
                <a:lnTo>
                  <a:pt x="145415" y="1037247"/>
                </a:lnTo>
                <a:lnTo>
                  <a:pt x="173723" y="1073734"/>
                </a:lnTo>
                <a:lnTo>
                  <a:pt x="173723" y="157975"/>
                </a:lnTo>
                <a:close/>
              </a:path>
              <a:path w="1298575" h="1268729">
                <a:moveTo>
                  <a:pt x="281863" y="751230"/>
                </a:moveTo>
                <a:lnTo>
                  <a:pt x="281787" y="269189"/>
                </a:lnTo>
                <a:lnTo>
                  <a:pt x="211035" y="196380"/>
                </a:lnTo>
                <a:lnTo>
                  <a:pt x="211035" y="1107338"/>
                </a:lnTo>
                <a:lnTo>
                  <a:pt x="227037" y="1118387"/>
                </a:lnTo>
                <a:lnTo>
                  <a:pt x="243840" y="1128280"/>
                </a:lnTo>
                <a:lnTo>
                  <a:pt x="261404" y="1136967"/>
                </a:lnTo>
                <a:lnTo>
                  <a:pt x="281114" y="1144993"/>
                </a:lnTo>
                <a:lnTo>
                  <a:pt x="281114" y="751230"/>
                </a:lnTo>
                <a:lnTo>
                  <a:pt x="281863" y="751230"/>
                </a:lnTo>
                <a:close/>
              </a:path>
              <a:path w="1298575" h="1268729">
                <a:moveTo>
                  <a:pt x="389001" y="198666"/>
                </a:moveTo>
                <a:lnTo>
                  <a:pt x="317538" y="275793"/>
                </a:lnTo>
                <a:lnTo>
                  <a:pt x="317538" y="542366"/>
                </a:lnTo>
                <a:lnTo>
                  <a:pt x="389001" y="474294"/>
                </a:lnTo>
                <a:lnTo>
                  <a:pt x="389001" y="198666"/>
                </a:lnTo>
                <a:close/>
              </a:path>
              <a:path w="1298575" h="1268729">
                <a:moveTo>
                  <a:pt x="630567" y="905090"/>
                </a:moveTo>
                <a:lnTo>
                  <a:pt x="625856" y="866406"/>
                </a:lnTo>
                <a:lnTo>
                  <a:pt x="610069" y="816584"/>
                </a:lnTo>
                <a:lnTo>
                  <a:pt x="585304" y="772477"/>
                </a:lnTo>
                <a:lnTo>
                  <a:pt x="552780" y="734898"/>
                </a:lnTo>
                <a:lnTo>
                  <a:pt x="513778" y="704697"/>
                </a:lnTo>
                <a:lnTo>
                  <a:pt x="469544" y="682675"/>
                </a:lnTo>
                <a:lnTo>
                  <a:pt x="475894" y="686587"/>
                </a:lnTo>
                <a:lnTo>
                  <a:pt x="482104" y="690740"/>
                </a:lnTo>
                <a:lnTo>
                  <a:pt x="512648" y="720077"/>
                </a:lnTo>
                <a:lnTo>
                  <a:pt x="535978" y="770661"/>
                </a:lnTo>
                <a:lnTo>
                  <a:pt x="539292" y="799642"/>
                </a:lnTo>
                <a:lnTo>
                  <a:pt x="532726" y="842378"/>
                </a:lnTo>
                <a:lnTo>
                  <a:pt x="513791" y="879602"/>
                </a:lnTo>
                <a:lnTo>
                  <a:pt x="484733" y="909040"/>
                </a:lnTo>
                <a:lnTo>
                  <a:pt x="447763" y="928458"/>
                </a:lnTo>
                <a:lnTo>
                  <a:pt x="405130" y="935583"/>
                </a:lnTo>
                <a:lnTo>
                  <a:pt x="380339" y="933361"/>
                </a:lnTo>
                <a:lnTo>
                  <a:pt x="357797" y="926528"/>
                </a:lnTo>
                <a:lnTo>
                  <a:pt x="337731" y="915555"/>
                </a:lnTo>
                <a:lnTo>
                  <a:pt x="320357" y="900938"/>
                </a:lnTo>
                <a:lnTo>
                  <a:pt x="320357" y="1158430"/>
                </a:lnTo>
                <a:lnTo>
                  <a:pt x="347091" y="1163662"/>
                </a:lnTo>
                <a:lnTo>
                  <a:pt x="374561" y="1165936"/>
                </a:lnTo>
                <a:lnTo>
                  <a:pt x="402526" y="1165110"/>
                </a:lnTo>
                <a:lnTo>
                  <a:pt x="477164" y="1146810"/>
                </a:lnTo>
                <a:lnTo>
                  <a:pt x="518680" y="1124673"/>
                </a:lnTo>
                <a:lnTo>
                  <a:pt x="554710" y="1095641"/>
                </a:lnTo>
                <a:lnTo>
                  <a:pt x="584555" y="1060754"/>
                </a:lnTo>
                <a:lnTo>
                  <a:pt x="609854" y="1016927"/>
                </a:lnTo>
                <a:lnTo>
                  <a:pt x="610946" y="1014793"/>
                </a:lnTo>
                <a:lnTo>
                  <a:pt x="610349" y="1014793"/>
                </a:lnTo>
                <a:lnTo>
                  <a:pt x="622452" y="979817"/>
                </a:lnTo>
                <a:lnTo>
                  <a:pt x="629310" y="943076"/>
                </a:lnTo>
                <a:lnTo>
                  <a:pt x="630567" y="905090"/>
                </a:lnTo>
                <a:close/>
              </a:path>
              <a:path w="1298575" h="1268729">
                <a:moveTo>
                  <a:pt x="1298435" y="861809"/>
                </a:moveTo>
                <a:lnTo>
                  <a:pt x="1295666" y="818045"/>
                </a:lnTo>
                <a:lnTo>
                  <a:pt x="1287360" y="780808"/>
                </a:lnTo>
                <a:lnTo>
                  <a:pt x="1254125" y="725906"/>
                </a:lnTo>
                <a:lnTo>
                  <a:pt x="1196225" y="694512"/>
                </a:lnTo>
                <a:lnTo>
                  <a:pt x="1157084" y="686663"/>
                </a:lnTo>
                <a:lnTo>
                  <a:pt x="1111148" y="684047"/>
                </a:lnTo>
                <a:lnTo>
                  <a:pt x="726516" y="684047"/>
                </a:lnTo>
                <a:lnTo>
                  <a:pt x="570928" y="683399"/>
                </a:lnTo>
                <a:lnTo>
                  <a:pt x="610412" y="717677"/>
                </a:lnTo>
                <a:lnTo>
                  <a:pt x="643331" y="759777"/>
                </a:lnTo>
                <a:lnTo>
                  <a:pt x="668451" y="808837"/>
                </a:lnTo>
                <a:lnTo>
                  <a:pt x="684530" y="864044"/>
                </a:lnTo>
                <a:lnTo>
                  <a:pt x="689533" y="908138"/>
                </a:lnTo>
                <a:lnTo>
                  <a:pt x="688200" y="951420"/>
                </a:lnTo>
                <a:lnTo>
                  <a:pt x="680935" y="993305"/>
                </a:lnTo>
                <a:lnTo>
                  <a:pt x="668108" y="1033157"/>
                </a:lnTo>
                <a:lnTo>
                  <a:pt x="668769" y="1033157"/>
                </a:lnTo>
                <a:lnTo>
                  <a:pt x="644893" y="1079144"/>
                </a:lnTo>
                <a:lnTo>
                  <a:pt x="619290" y="1114120"/>
                </a:lnTo>
                <a:lnTo>
                  <a:pt x="588784" y="1144524"/>
                </a:lnTo>
                <a:lnTo>
                  <a:pt x="553847" y="1169619"/>
                </a:lnTo>
                <a:lnTo>
                  <a:pt x="773760" y="1169619"/>
                </a:lnTo>
                <a:lnTo>
                  <a:pt x="773760" y="790702"/>
                </a:lnTo>
                <a:lnTo>
                  <a:pt x="912977" y="790702"/>
                </a:lnTo>
                <a:lnTo>
                  <a:pt x="912977" y="1169619"/>
                </a:lnTo>
                <a:lnTo>
                  <a:pt x="1034643" y="1169619"/>
                </a:lnTo>
                <a:lnTo>
                  <a:pt x="1034643" y="790702"/>
                </a:lnTo>
                <a:lnTo>
                  <a:pt x="1101521" y="790702"/>
                </a:lnTo>
                <a:lnTo>
                  <a:pt x="1140409" y="795032"/>
                </a:lnTo>
                <a:lnTo>
                  <a:pt x="1174699" y="834301"/>
                </a:lnTo>
                <a:lnTo>
                  <a:pt x="1178458" y="878459"/>
                </a:lnTo>
                <a:lnTo>
                  <a:pt x="1178458" y="1160932"/>
                </a:lnTo>
                <a:lnTo>
                  <a:pt x="1296619" y="1268666"/>
                </a:lnTo>
                <a:lnTo>
                  <a:pt x="1298435" y="1268666"/>
                </a:lnTo>
                <a:lnTo>
                  <a:pt x="1298435" y="861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031944" y="9767540"/>
            <a:ext cx="16003905" cy="1236345"/>
            <a:chOff x="2031944" y="9767540"/>
            <a:chExt cx="16003905" cy="1236345"/>
          </a:xfrm>
        </p:grpSpPr>
        <p:sp>
          <p:nvSpPr>
            <p:cNvPr id="5" name="object 5"/>
            <p:cNvSpPr/>
            <p:nvPr/>
          </p:nvSpPr>
          <p:spPr>
            <a:xfrm>
              <a:off x="2199830" y="9767550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97983" y="571844"/>
            <a:ext cx="9349740" cy="7334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650" spc="240" dirty="0"/>
              <a:t>KULE</a:t>
            </a:r>
            <a:r>
              <a:rPr sz="4650" spc="160" dirty="0"/>
              <a:t> </a:t>
            </a:r>
            <a:r>
              <a:rPr sz="4650" dirty="0"/>
              <a:t>&amp;</a:t>
            </a:r>
            <a:r>
              <a:rPr sz="4650" spc="165" dirty="0"/>
              <a:t> </a:t>
            </a:r>
            <a:r>
              <a:rPr sz="4650" spc="500" dirty="0"/>
              <a:t>SİP</a:t>
            </a:r>
            <a:r>
              <a:rPr sz="4650" spc="170" dirty="0"/>
              <a:t> </a:t>
            </a:r>
            <a:r>
              <a:rPr sz="3200" b="0" spc="-95" dirty="0">
                <a:latin typeface="Verdana"/>
                <a:cs typeface="Verdana"/>
              </a:rPr>
              <a:t>(SOME</a:t>
            </a:r>
            <a:r>
              <a:rPr sz="3200" b="0" spc="-80" dirty="0">
                <a:latin typeface="Verdana"/>
                <a:cs typeface="Verdana"/>
              </a:rPr>
              <a:t> </a:t>
            </a:r>
            <a:r>
              <a:rPr sz="3200" b="0" spc="-245" dirty="0">
                <a:latin typeface="Verdana"/>
                <a:cs typeface="Verdana"/>
              </a:rPr>
              <a:t>İLETİŞİM</a:t>
            </a:r>
            <a:r>
              <a:rPr sz="3200" b="0" spc="-75" dirty="0">
                <a:latin typeface="Verdana"/>
                <a:cs typeface="Verdana"/>
              </a:rPr>
              <a:t> </a:t>
            </a:r>
            <a:r>
              <a:rPr sz="3200" b="0" spc="-95" dirty="0">
                <a:latin typeface="Verdana"/>
                <a:cs typeface="Verdana"/>
              </a:rPr>
              <a:t>PLATFORMU)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17072" y="2765326"/>
            <a:ext cx="4987290" cy="11982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4250" b="1" spc="-20" dirty="0">
                <a:solidFill>
                  <a:srgbClr val="233C7F"/>
                </a:solidFill>
                <a:latin typeface="Trebuchet MS"/>
                <a:cs typeface="Trebuchet MS"/>
              </a:rPr>
              <a:t>KULE</a:t>
            </a:r>
            <a:endParaRPr sz="42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3300" spc="-100" dirty="0">
                <a:solidFill>
                  <a:srgbClr val="233C7F"/>
                </a:solidFill>
                <a:latin typeface="Trebuchet MS"/>
                <a:cs typeface="Trebuchet MS"/>
              </a:rPr>
              <a:t>OLAY</a:t>
            </a:r>
            <a:r>
              <a:rPr sz="3300" spc="-15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spc="-90" dirty="0">
                <a:solidFill>
                  <a:srgbClr val="233C7F"/>
                </a:solidFill>
                <a:latin typeface="Trebuchet MS"/>
                <a:cs typeface="Trebuchet MS"/>
              </a:rPr>
              <a:t>YÖNETİM</a:t>
            </a:r>
            <a:r>
              <a:rPr sz="3300" spc="-15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233C7F"/>
                </a:solidFill>
                <a:latin typeface="Trebuchet MS"/>
                <a:cs typeface="Trebuchet MS"/>
              </a:rPr>
              <a:t>PLATFORMU</a:t>
            </a:r>
            <a:endParaRPr sz="33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169956" y="2782208"/>
            <a:ext cx="4992370" cy="11982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4250" b="1" spc="45" dirty="0">
                <a:solidFill>
                  <a:srgbClr val="233C7F"/>
                </a:solidFill>
                <a:latin typeface="Trebuchet MS"/>
                <a:cs typeface="Trebuchet MS"/>
              </a:rPr>
              <a:t>SİP</a:t>
            </a:r>
            <a:endParaRPr sz="42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3300" dirty="0">
                <a:solidFill>
                  <a:srgbClr val="233C7F"/>
                </a:solidFill>
                <a:latin typeface="Trebuchet MS"/>
                <a:cs typeface="Trebuchet MS"/>
              </a:rPr>
              <a:t>SOME</a:t>
            </a:r>
            <a:r>
              <a:rPr sz="3300" spc="-1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dirty="0">
                <a:solidFill>
                  <a:srgbClr val="233C7F"/>
                </a:solidFill>
                <a:latin typeface="Trebuchet MS"/>
                <a:cs typeface="Trebuchet MS"/>
              </a:rPr>
              <a:t>İLETİŞİM</a:t>
            </a:r>
            <a:r>
              <a:rPr sz="3300" spc="-1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233C7F"/>
                </a:solidFill>
                <a:latin typeface="Trebuchet MS"/>
                <a:cs typeface="Trebuchet MS"/>
              </a:rPr>
              <a:t>PLATFORMU</a:t>
            </a:r>
            <a:endParaRPr sz="33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978754" y="1620309"/>
            <a:ext cx="8147050" cy="8068309"/>
            <a:chOff x="5978754" y="1620309"/>
            <a:chExt cx="8147050" cy="8068309"/>
          </a:xfrm>
        </p:grpSpPr>
        <p:sp>
          <p:nvSpPr>
            <p:cNvPr id="12" name="object 12"/>
            <p:cNvSpPr/>
            <p:nvPr/>
          </p:nvSpPr>
          <p:spPr>
            <a:xfrm>
              <a:off x="5978754" y="1620309"/>
              <a:ext cx="4787900" cy="4043679"/>
            </a:xfrm>
            <a:custGeom>
              <a:avLst/>
              <a:gdLst/>
              <a:ahLst/>
              <a:cxnLst/>
              <a:rect l="l" t="t" r="r" b="b"/>
              <a:pathLst>
                <a:path w="4787900" h="4043679">
                  <a:moveTo>
                    <a:pt x="4043499" y="0"/>
                  </a:moveTo>
                  <a:lnTo>
                    <a:pt x="3995019" y="284"/>
                  </a:lnTo>
                  <a:lnTo>
                    <a:pt x="3946675" y="1136"/>
                  </a:lnTo>
                  <a:lnTo>
                    <a:pt x="3898471" y="2552"/>
                  </a:lnTo>
                  <a:lnTo>
                    <a:pt x="3850410" y="4529"/>
                  </a:lnTo>
                  <a:lnTo>
                    <a:pt x="3802494" y="7063"/>
                  </a:lnTo>
                  <a:lnTo>
                    <a:pt x="3754727" y="10152"/>
                  </a:lnTo>
                  <a:lnTo>
                    <a:pt x="3707113" y="13792"/>
                  </a:lnTo>
                  <a:lnTo>
                    <a:pt x="3659654" y="17981"/>
                  </a:lnTo>
                  <a:lnTo>
                    <a:pt x="3612354" y="22714"/>
                  </a:lnTo>
                  <a:lnTo>
                    <a:pt x="3565215" y="27990"/>
                  </a:lnTo>
                  <a:lnTo>
                    <a:pt x="3518241" y="33804"/>
                  </a:lnTo>
                  <a:lnTo>
                    <a:pt x="3471435" y="40153"/>
                  </a:lnTo>
                  <a:lnTo>
                    <a:pt x="3424801" y="47035"/>
                  </a:lnTo>
                  <a:lnTo>
                    <a:pt x="3378341" y="54446"/>
                  </a:lnTo>
                  <a:lnTo>
                    <a:pt x="3332058" y="62384"/>
                  </a:lnTo>
                  <a:lnTo>
                    <a:pt x="3285957" y="70843"/>
                  </a:lnTo>
                  <a:lnTo>
                    <a:pt x="3240039" y="79823"/>
                  </a:lnTo>
                  <a:lnTo>
                    <a:pt x="3194308" y="89319"/>
                  </a:lnTo>
                  <a:lnTo>
                    <a:pt x="3148767" y="99329"/>
                  </a:lnTo>
                  <a:lnTo>
                    <a:pt x="3103420" y="109849"/>
                  </a:lnTo>
                  <a:lnTo>
                    <a:pt x="3058270" y="120875"/>
                  </a:lnTo>
                  <a:lnTo>
                    <a:pt x="3013319" y="132406"/>
                  </a:lnTo>
                  <a:lnTo>
                    <a:pt x="2968571" y="144437"/>
                  </a:lnTo>
                  <a:lnTo>
                    <a:pt x="2924029" y="156966"/>
                  </a:lnTo>
                  <a:lnTo>
                    <a:pt x="2879697" y="169989"/>
                  </a:lnTo>
                  <a:lnTo>
                    <a:pt x="2835576" y="183503"/>
                  </a:lnTo>
                  <a:lnTo>
                    <a:pt x="2791672" y="197505"/>
                  </a:lnTo>
                  <a:lnTo>
                    <a:pt x="2747986" y="211992"/>
                  </a:lnTo>
                  <a:lnTo>
                    <a:pt x="2704522" y="226961"/>
                  </a:lnTo>
                  <a:lnTo>
                    <a:pt x="2661283" y="242408"/>
                  </a:lnTo>
                  <a:lnTo>
                    <a:pt x="2618273" y="258331"/>
                  </a:lnTo>
                  <a:lnTo>
                    <a:pt x="2575494" y="274726"/>
                  </a:lnTo>
                  <a:lnTo>
                    <a:pt x="2532949" y="291589"/>
                  </a:lnTo>
                  <a:lnTo>
                    <a:pt x="2490642" y="308919"/>
                  </a:lnTo>
                  <a:lnTo>
                    <a:pt x="2448576" y="326711"/>
                  </a:lnTo>
                  <a:lnTo>
                    <a:pt x="2406754" y="344963"/>
                  </a:lnTo>
                  <a:lnTo>
                    <a:pt x="2365180" y="363671"/>
                  </a:lnTo>
                  <a:lnTo>
                    <a:pt x="2323856" y="382832"/>
                  </a:lnTo>
                  <a:lnTo>
                    <a:pt x="2282785" y="402443"/>
                  </a:lnTo>
                  <a:lnTo>
                    <a:pt x="2241972" y="422501"/>
                  </a:lnTo>
                  <a:lnTo>
                    <a:pt x="2201418" y="443003"/>
                  </a:lnTo>
                  <a:lnTo>
                    <a:pt x="2161127" y="463945"/>
                  </a:lnTo>
                  <a:lnTo>
                    <a:pt x="2121102" y="485325"/>
                  </a:lnTo>
                  <a:lnTo>
                    <a:pt x="2081347" y="507138"/>
                  </a:lnTo>
                  <a:lnTo>
                    <a:pt x="2041865" y="529383"/>
                  </a:lnTo>
                  <a:lnTo>
                    <a:pt x="2002658" y="552055"/>
                  </a:lnTo>
                  <a:lnTo>
                    <a:pt x="1963731" y="575152"/>
                  </a:lnTo>
                  <a:lnTo>
                    <a:pt x="1925085" y="598671"/>
                  </a:lnTo>
                  <a:lnTo>
                    <a:pt x="1886725" y="622608"/>
                  </a:lnTo>
                  <a:lnTo>
                    <a:pt x="1848653" y="646960"/>
                  </a:lnTo>
                  <a:lnTo>
                    <a:pt x="1810872" y="671724"/>
                  </a:lnTo>
                  <a:lnTo>
                    <a:pt x="1773387" y="696897"/>
                  </a:lnTo>
                  <a:lnTo>
                    <a:pt x="1736199" y="722475"/>
                  </a:lnTo>
                  <a:lnTo>
                    <a:pt x="1699313" y="748456"/>
                  </a:lnTo>
                  <a:lnTo>
                    <a:pt x="1662730" y="774836"/>
                  </a:lnTo>
                  <a:lnTo>
                    <a:pt x="1626456" y="801613"/>
                  </a:lnTo>
                  <a:lnTo>
                    <a:pt x="1590492" y="828782"/>
                  </a:lnTo>
                  <a:lnTo>
                    <a:pt x="1554841" y="856341"/>
                  </a:lnTo>
                  <a:lnTo>
                    <a:pt x="1519508" y="884287"/>
                  </a:lnTo>
                  <a:lnTo>
                    <a:pt x="1484494" y="912616"/>
                  </a:lnTo>
                  <a:lnTo>
                    <a:pt x="1449804" y="941326"/>
                  </a:lnTo>
                  <a:lnTo>
                    <a:pt x="1415441" y="970412"/>
                  </a:lnTo>
                  <a:lnTo>
                    <a:pt x="1381407" y="999873"/>
                  </a:lnTo>
                  <a:lnTo>
                    <a:pt x="1347706" y="1029705"/>
                  </a:lnTo>
                  <a:lnTo>
                    <a:pt x="1314340" y="1059904"/>
                  </a:lnTo>
                  <a:lnTo>
                    <a:pt x="1281314" y="1090467"/>
                  </a:lnTo>
                  <a:lnTo>
                    <a:pt x="1248631" y="1121392"/>
                  </a:lnTo>
                  <a:lnTo>
                    <a:pt x="1216292" y="1152675"/>
                  </a:lnTo>
                  <a:lnTo>
                    <a:pt x="1184302" y="1184313"/>
                  </a:lnTo>
                  <a:lnTo>
                    <a:pt x="1152665" y="1216303"/>
                  </a:lnTo>
                  <a:lnTo>
                    <a:pt x="1121382" y="1248641"/>
                  </a:lnTo>
                  <a:lnTo>
                    <a:pt x="1090457" y="1281325"/>
                  </a:lnTo>
                  <a:lnTo>
                    <a:pt x="1059893" y="1314351"/>
                  </a:lnTo>
                  <a:lnTo>
                    <a:pt x="1029694" y="1347716"/>
                  </a:lnTo>
                  <a:lnTo>
                    <a:pt x="999863" y="1381417"/>
                  </a:lnTo>
                  <a:lnTo>
                    <a:pt x="970402" y="1415451"/>
                  </a:lnTo>
                  <a:lnTo>
                    <a:pt x="941315" y="1449815"/>
                  </a:lnTo>
                  <a:lnTo>
                    <a:pt x="912606" y="1484505"/>
                  </a:lnTo>
                  <a:lnTo>
                    <a:pt x="884276" y="1519518"/>
                  </a:lnTo>
                  <a:lnTo>
                    <a:pt x="856331" y="1554852"/>
                  </a:lnTo>
                  <a:lnTo>
                    <a:pt x="828771" y="1590502"/>
                  </a:lnTo>
                  <a:lnTo>
                    <a:pt x="801602" y="1626466"/>
                  </a:lnTo>
                  <a:lnTo>
                    <a:pt x="774826" y="1662741"/>
                  </a:lnTo>
                  <a:lnTo>
                    <a:pt x="748445" y="1699323"/>
                  </a:lnTo>
                  <a:lnTo>
                    <a:pt x="722465" y="1736210"/>
                  </a:lnTo>
                  <a:lnTo>
                    <a:pt x="696886" y="1773397"/>
                  </a:lnTo>
                  <a:lnTo>
                    <a:pt x="671713" y="1810883"/>
                  </a:lnTo>
                  <a:lnTo>
                    <a:pt x="646949" y="1848663"/>
                  </a:lnTo>
                  <a:lnTo>
                    <a:pt x="622597" y="1886735"/>
                  </a:lnTo>
                  <a:lnTo>
                    <a:pt x="598660" y="1925095"/>
                  </a:lnTo>
                  <a:lnTo>
                    <a:pt x="575142" y="1963741"/>
                  </a:lnTo>
                  <a:lnTo>
                    <a:pt x="552045" y="2002669"/>
                  </a:lnTo>
                  <a:lnTo>
                    <a:pt x="529372" y="2041875"/>
                  </a:lnTo>
                  <a:lnTo>
                    <a:pt x="507128" y="2081358"/>
                  </a:lnTo>
                  <a:lnTo>
                    <a:pt x="485314" y="2121113"/>
                  </a:lnTo>
                  <a:lnTo>
                    <a:pt x="463935" y="2161137"/>
                  </a:lnTo>
                  <a:lnTo>
                    <a:pt x="442992" y="2201428"/>
                  </a:lnTo>
                  <a:lnTo>
                    <a:pt x="422491" y="2241982"/>
                  </a:lnTo>
                  <a:lnTo>
                    <a:pt x="402433" y="2282796"/>
                  </a:lnTo>
                  <a:lnTo>
                    <a:pt x="382822" y="2323866"/>
                  </a:lnTo>
                  <a:lnTo>
                    <a:pt x="363660" y="2365190"/>
                  </a:lnTo>
                  <a:lnTo>
                    <a:pt x="344952" y="2406765"/>
                  </a:lnTo>
                  <a:lnTo>
                    <a:pt x="326701" y="2448587"/>
                  </a:lnTo>
                  <a:lnTo>
                    <a:pt x="308908" y="2490653"/>
                  </a:lnTo>
                  <a:lnTo>
                    <a:pt x="291579" y="2532959"/>
                  </a:lnTo>
                  <a:lnTo>
                    <a:pt x="274715" y="2575504"/>
                  </a:lnTo>
                  <a:lnTo>
                    <a:pt x="258320" y="2618283"/>
                  </a:lnTo>
                  <a:lnTo>
                    <a:pt x="242398" y="2661294"/>
                  </a:lnTo>
                  <a:lnTo>
                    <a:pt x="226951" y="2704533"/>
                  </a:lnTo>
                  <a:lnTo>
                    <a:pt x="211982" y="2747997"/>
                  </a:lnTo>
                  <a:lnTo>
                    <a:pt x="197495" y="2791682"/>
                  </a:lnTo>
                  <a:lnTo>
                    <a:pt x="183493" y="2835587"/>
                  </a:lnTo>
                  <a:lnTo>
                    <a:pt x="169978" y="2879707"/>
                  </a:lnTo>
                  <a:lnTo>
                    <a:pt x="156955" y="2924040"/>
                  </a:lnTo>
                  <a:lnTo>
                    <a:pt x="144427" y="2968582"/>
                  </a:lnTo>
                  <a:lnTo>
                    <a:pt x="132395" y="3013329"/>
                  </a:lnTo>
                  <a:lnTo>
                    <a:pt x="120865" y="3058280"/>
                  </a:lnTo>
                  <a:lnTo>
                    <a:pt x="109838" y="3103431"/>
                  </a:lnTo>
                  <a:lnTo>
                    <a:pt x="99318" y="3148778"/>
                  </a:lnTo>
                  <a:lnTo>
                    <a:pt x="89309" y="3194319"/>
                  </a:lnTo>
                  <a:lnTo>
                    <a:pt x="79813" y="3240049"/>
                  </a:lnTo>
                  <a:lnTo>
                    <a:pt x="70833" y="3285967"/>
                  </a:lnTo>
                  <a:lnTo>
                    <a:pt x="62373" y="3332069"/>
                  </a:lnTo>
                  <a:lnTo>
                    <a:pt x="54436" y="3378351"/>
                  </a:lnTo>
                  <a:lnTo>
                    <a:pt x="47025" y="3424811"/>
                  </a:lnTo>
                  <a:lnTo>
                    <a:pt x="40143" y="3471446"/>
                  </a:lnTo>
                  <a:lnTo>
                    <a:pt x="33793" y="3518252"/>
                  </a:lnTo>
                  <a:lnTo>
                    <a:pt x="27979" y="3565225"/>
                  </a:lnTo>
                  <a:lnTo>
                    <a:pt x="22704" y="3612364"/>
                  </a:lnTo>
                  <a:lnTo>
                    <a:pt x="17970" y="3659664"/>
                  </a:lnTo>
                  <a:lnTo>
                    <a:pt x="13782" y="3707123"/>
                  </a:lnTo>
                  <a:lnTo>
                    <a:pt x="10142" y="3754738"/>
                  </a:lnTo>
                  <a:lnTo>
                    <a:pt x="7053" y="3802504"/>
                  </a:lnTo>
                  <a:lnTo>
                    <a:pt x="4518" y="3850420"/>
                  </a:lnTo>
                  <a:lnTo>
                    <a:pt x="2541" y="3898482"/>
                  </a:lnTo>
                  <a:lnTo>
                    <a:pt x="1126" y="3946686"/>
                  </a:lnTo>
                  <a:lnTo>
                    <a:pt x="274" y="3995030"/>
                  </a:lnTo>
                  <a:lnTo>
                    <a:pt x="0" y="4043510"/>
                  </a:lnTo>
                  <a:lnTo>
                    <a:pt x="1164456" y="3356871"/>
                  </a:lnTo>
                  <a:lnTo>
                    <a:pt x="2345970" y="4043510"/>
                  </a:lnTo>
                  <a:lnTo>
                    <a:pt x="2450888" y="4043510"/>
                  </a:lnTo>
                  <a:lnTo>
                    <a:pt x="2451618" y="3994819"/>
                  </a:lnTo>
                  <a:lnTo>
                    <a:pt x="2453795" y="3946492"/>
                  </a:lnTo>
                  <a:lnTo>
                    <a:pt x="2457397" y="3898550"/>
                  </a:lnTo>
                  <a:lnTo>
                    <a:pt x="2462403" y="3851012"/>
                  </a:lnTo>
                  <a:lnTo>
                    <a:pt x="2468794" y="3803901"/>
                  </a:lnTo>
                  <a:lnTo>
                    <a:pt x="2476547" y="3757236"/>
                  </a:lnTo>
                  <a:lnTo>
                    <a:pt x="2485643" y="3711039"/>
                  </a:lnTo>
                  <a:lnTo>
                    <a:pt x="2496060" y="3665330"/>
                  </a:lnTo>
                  <a:lnTo>
                    <a:pt x="2507778" y="3620131"/>
                  </a:lnTo>
                  <a:lnTo>
                    <a:pt x="2520775" y="3575461"/>
                  </a:lnTo>
                  <a:lnTo>
                    <a:pt x="2535032" y="3531343"/>
                  </a:lnTo>
                  <a:lnTo>
                    <a:pt x="2550526" y="3487796"/>
                  </a:lnTo>
                  <a:lnTo>
                    <a:pt x="2567238" y="3444842"/>
                  </a:lnTo>
                  <a:lnTo>
                    <a:pt x="2585146" y="3402501"/>
                  </a:lnTo>
                  <a:lnTo>
                    <a:pt x="2604230" y="3360795"/>
                  </a:lnTo>
                  <a:lnTo>
                    <a:pt x="2624468" y="3319743"/>
                  </a:lnTo>
                  <a:lnTo>
                    <a:pt x="2645841" y="3279367"/>
                  </a:lnTo>
                  <a:lnTo>
                    <a:pt x="2668326" y="3239688"/>
                  </a:lnTo>
                  <a:lnTo>
                    <a:pt x="2691904" y="3200727"/>
                  </a:lnTo>
                  <a:lnTo>
                    <a:pt x="2716554" y="3162504"/>
                  </a:lnTo>
                  <a:lnTo>
                    <a:pt x="2742254" y="3125040"/>
                  </a:lnTo>
                  <a:lnTo>
                    <a:pt x="2768984" y="3088356"/>
                  </a:lnTo>
                  <a:lnTo>
                    <a:pt x="2796723" y="3052472"/>
                  </a:lnTo>
                  <a:lnTo>
                    <a:pt x="2825450" y="3017411"/>
                  </a:lnTo>
                  <a:lnTo>
                    <a:pt x="2855145" y="2983191"/>
                  </a:lnTo>
                  <a:lnTo>
                    <a:pt x="2885786" y="2949835"/>
                  </a:lnTo>
                  <a:lnTo>
                    <a:pt x="2917353" y="2917364"/>
                  </a:lnTo>
                  <a:lnTo>
                    <a:pt x="2949825" y="2885797"/>
                  </a:lnTo>
                  <a:lnTo>
                    <a:pt x="2983181" y="2855155"/>
                  </a:lnTo>
                  <a:lnTo>
                    <a:pt x="3017400" y="2825461"/>
                  </a:lnTo>
                  <a:lnTo>
                    <a:pt x="3052462" y="2796733"/>
                  </a:lnTo>
                  <a:lnTo>
                    <a:pt x="3088345" y="2768994"/>
                  </a:lnTo>
                  <a:lnTo>
                    <a:pt x="3125029" y="2742264"/>
                  </a:lnTo>
                  <a:lnTo>
                    <a:pt x="3162493" y="2716564"/>
                  </a:lnTo>
                  <a:lnTo>
                    <a:pt x="3200716" y="2691915"/>
                  </a:lnTo>
                  <a:lnTo>
                    <a:pt x="3239678" y="2668337"/>
                  </a:lnTo>
                  <a:lnTo>
                    <a:pt x="3279357" y="2645851"/>
                  </a:lnTo>
                  <a:lnTo>
                    <a:pt x="3319733" y="2624479"/>
                  </a:lnTo>
                  <a:lnTo>
                    <a:pt x="3360784" y="2604240"/>
                  </a:lnTo>
                  <a:lnTo>
                    <a:pt x="3402491" y="2585156"/>
                  </a:lnTo>
                  <a:lnTo>
                    <a:pt x="3444831" y="2567248"/>
                  </a:lnTo>
                  <a:lnTo>
                    <a:pt x="3487786" y="2550536"/>
                  </a:lnTo>
                  <a:lnTo>
                    <a:pt x="3531332" y="2535042"/>
                  </a:lnTo>
                  <a:lnTo>
                    <a:pt x="3575451" y="2520786"/>
                  </a:lnTo>
                  <a:lnTo>
                    <a:pt x="3620120" y="2507788"/>
                  </a:lnTo>
                  <a:lnTo>
                    <a:pt x="3665320" y="2496071"/>
                  </a:lnTo>
                  <a:lnTo>
                    <a:pt x="3711028" y="2485654"/>
                  </a:lnTo>
                  <a:lnTo>
                    <a:pt x="3757225" y="2476558"/>
                  </a:lnTo>
                  <a:lnTo>
                    <a:pt x="3803890" y="2468804"/>
                  </a:lnTo>
                  <a:lnTo>
                    <a:pt x="3851002" y="2462414"/>
                  </a:lnTo>
                  <a:lnTo>
                    <a:pt x="3898539" y="2457407"/>
                  </a:lnTo>
                  <a:lnTo>
                    <a:pt x="3946482" y="2453805"/>
                  </a:lnTo>
                  <a:lnTo>
                    <a:pt x="3994809" y="2451629"/>
                  </a:lnTo>
                  <a:lnTo>
                    <a:pt x="4043520" y="2450899"/>
                  </a:lnTo>
                  <a:lnTo>
                    <a:pt x="4787351" y="1239731"/>
                  </a:lnTo>
                  <a:lnTo>
                    <a:pt x="4043499" y="0"/>
                  </a:lnTo>
                  <a:close/>
                </a:path>
              </a:pathLst>
            </a:custGeom>
            <a:solidFill>
              <a:srgbClr val="016A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031777" y="1620327"/>
              <a:ext cx="4043510" cy="478734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292695" y="5644735"/>
              <a:ext cx="4787900" cy="4043679"/>
            </a:xfrm>
            <a:custGeom>
              <a:avLst/>
              <a:gdLst/>
              <a:ahLst/>
              <a:cxnLst/>
              <a:rect l="l" t="t" r="r" b="b"/>
              <a:pathLst>
                <a:path w="4787900" h="4043679">
                  <a:moveTo>
                    <a:pt x="2336387" y="5003"/>
                  </a:moveTo>
                  <a:lnTo>
                    <a:pt x="2335735" y="48480"/>
                  </a:lnTo>
                  <a:lnTo>
                    <a:pt x="2333565" y="96824"/>
                  </a:lnTo>
                  <a:lnTo>
                    <a:pt x="2329947" y="145028"/>
                  </a:lnTo>
                  <a:lnTo>
                    <a:pt x="2324947" y="192497"/>
                  </a:lnTo>
                  <a:lnTo>
                    <a:pt x="2318557" y="239609"/>
                  </a:lnTo>
                  <a:lnTo>
                    <a:pt x="2310803" y="286273"/>
                  </a:lnTo>
                  <a:lnTo>
                    <a:pt x="2301708" y="332471"/>
                  </a:lnTo>
                  <a:lnTo>
                    <a:pt x="2291291" y="378179"/>
                  </a:lnTo>
                  <a:lnTo>
                    <a:pt x="2279573" y="423379"/>
                  </a:lnTo>
                  <a:lnTo>
                    <a:pt x="2266575" y="468048"/>
                  </a:lnTo>
                  <a:lnTo>
                    <a:pt x="2252319" y="512167"/>
                  </a:lnTo>
                  <a:lnTo>
                    <a:pt x="2236825" y="555713"/>
                  </a:lnTo>
                  <a:lnTo>
                    <a:pt x="2220113" y="598667"/>
                  </a:lnTo>
                  <a:lnTo>
                    <a:pt x="2202205" y="641008"/>
                  </a:lnTo>
                  <a:lnTo>
                    <a:pt x="2183121" y="682715"/>
                  </a:lnTo>
                  <a:lnTo>
                    <a:pt x="2162883" y="723766"/>
                  </a:lnTo>
                  <a:lnTo>
                    <a:pt x="2141510" y="764142"/>
                  </a:lnTo>
                  <a:lnTo>
                    <a:pt x="2119025" y="803821"/>
                  </a:lnTo>
                  <a:lnTo>
                    <a:pt x="2095447" y="842783"/>
                  </a:lnTo>
                  <a:lnTo>
                    <a:pt x="2070797" y="881006"/>
                  </a:lnTo>
                  <a:lnTo>
                    <a:pt x="2045097" y="918470"/>
                  </a:lnTo>
                  <a:lnTo>
                    <a:pt x="2018367" y="955154"/>
                  </a:lnTo>
                  <a:lnTo>
                    <a:pt x="1990628" y="991037"/>
                  </a:lnTo>
                  <a:lnTo>
                    <a:pt x="1961901" y="1026099"/>
                  </a:lnTo>
                  <a:lnTo>
                    <a:pt x="1932207" y="1060318"/>
                  </a:lnTo>
                  <a:lnTo>
                    <a:pt x="1901566" y="1093674"/>
                  </a:lnTo>
                  <a:lnTo>
                    <a:pt x="1869999" y="1126146"/>
                  </a:lnTo>
                  <a:lnTo>
                    <a:pt x="1837527" y="1157713"/>
                  </a:lnTo>
                  <a:lnTo>
                    <a:pt x="1804171" y="1188354"/>
                  </a:lnTo>
                  <a:lnTo>
                    <a:pt x="1769952" y="1218049"/>
                  </a:lnTo>
                  <a:lnTo>
                    <a:pt x="1734891" y="1246776"/>
                  </a:lnTo>
                  <a:lnTo>
                    <a:pt x="1699008" y="1274515"/>
                  </a:lnTo>
                  <a:lnTo>
                    <a:pt x="1662324" y="1301245"/>
                  </a:lnTo>
                  <a:lnTo>
                    <a:pt x="1624860" y="1326945"/>
                  </a:lnTo>
                  <a:lnTo>
                    <a:pt x="1586637" y="1351595"/>
                  </a:lnTo>
                  <a:lnTo>
                    <a:pt x="1547676" y="1375173"/>
                  </a:lnTo>
                  <a:lnTo>
                    <a:pt x="1507997" y="1397658"/>
                  </a:lnTo>
                  <a:lnTo>
                    <a:pt x="1467622" y="1419031"/>
                  </a:lnTo>
                  <a:lnTo>
                    <a:pt x="1426570" y="1439269"/>
                  </a:lnTo>
                  <a:lnTo>
                    <a:pt x="1384864" y="1458353"/>
                  </a:lnTo>
                  <a:lnTo>
                    <a:pt x="1342524" y="1476261"/>
                  </a:lnTo>
                  <a:lnTo>
                    <a:pt x="1299570" y="1492973"/>
                  </a:lnTo>
                  <a:lnTo>
                    <a:pt x="1256024" y="1508467"/>
                  </a:lnTo>
                  <a:lnTo>
                    <a:pt x="1211906" y="1522724"/>
                  </a:lnTo>
                  <a:lnTo>
                    <a:pt x="1167237" y="1535721"/>
                  </a:lnTo>
                  <a:lnTo>
                    <a:pt x="1122038" y="1547439"/>
                  </a:lnTo>
                  <a:lnTo>
                    <a:pt x="1076329" y="1557856"/>
                  </a:lnTo>
                  <a:lnTo>
                    <a:pt x="1030133" y="1566952"/>
                  </a:lnTo>
                  <a:lnTo>
                    <a:pt x="983468" y="1574705"/>
                  </a:lnTo>
                  <a:lnTo>
                    <a:pt x="936357" y="1581096"/>
                  </a:lnTo>
                  <a:lnTo>
                    <a:pt x="888820" y="1586102"/>
                  </a:lnTo>
                  <a:lnTo>
                    <a:pt x="840878" y="1589704"/>
                  </a:lnTo>
                  <a:lnTo>
                    <a:pt x="792552" y="1591881"/>
                  </a:lnTo>
                  <a:lnTo>
                    <a:pt x="743862" y="1592611"/>
                  </a:lnTo>
                  <a:lnTo>
                    <a:pt x="0" y="2803778"/>
                  </a:lnTo>
                  <a:lnTo>
                    <a:pt x="743862" y="4043510"/>
                  </a:lnTo>
                  <a:lnTo>
                    <a:pt x="792342" y="4043225"/>
                  </a:lnTo>
                  <a:lnTo>
                    <a:pt x="840685" y="4042373"/>
                  </a:lnTo>
                  <a:lnTo>
                    <a:pt x="888889" y="4040958"/>
                  </a:lnTo>
                  <a:lnTo>
                    <a:pt x="936951" y="4038981"/>
                  </a:lnTo>
                  <a:lnTo>
                    <a:pt x="984866" y="4036446"/>
                  </a:lnTo>
                  <a:lnTo>
                    <a:pt x="1032632" y="4033357"/>
                  </a:lnTo>
                  <a:lnTo>
                    <a:pt x="1080247" y="4029717"/>
                  </a:lnTo>
                  <a:lnTo>
                    <a:pt x="1127705" y="4025529"/>
                  </a:lnTo>
                  <a:lnTo>
                    <a:pt x="1175006" y="4020795"/>
                  </a:lnTo>
                  <a:lnTo>
                    <a:pt x="1222144" y="4015520"/>
                  </a:lnTo>
                  <a:lnTo>
                    <a:pt x="1269118" y="4009706"/>
                  </a:lnTo>
                  <a:lnTo>
                    <a:pt x="1315923" y="4003356"/>
                  </a:lnTo>
                  <a:lnTo>
                    <a:pt x="1362557" y="3996474"/>
                  </a:lnTo>
                  <a:lnTo>
                    <a:pt x="1409017" y="3989063"/>
                  </a:lnTo>
                  <a:lnTo>
                    <a:pt x="1455300" y="3981126"/>
                  </a:lnTo>
                  <a:lnTo>
                    <a:pt x="1501401" y="3972666"/>
                  </a:lnTo>
                  <a:lnTo>
                    <a:pt x="1547319" y="3963686"/>
                  </a:lnTo>
                  <a:lnTo>
                    <a:pt x="1593049" y="3954190"/>
                  </a:lnTo>
                  <a:lnTo>
                    <a:pt x="1638590" y="3944181"/>
                  </a:lnTo>
                  <a:lnTo>
                    <a:pt x="1683937" y="3933661"/>
                  </a:lnTo>
                  <a:lnTo>
                    <a:pt x="1729087" y="3922634"/>
                  </a:lnTo>
                  <a:lnTo>
                    <a:pt x="1774038" y="3911104"/>
                  </a:lnTo>
                  <a:lnTo>
                    <a:pt x="1818786" y="3899072"/>
                  </a:lnTo>
                  <a:lnTo>
                    <a:pt x="1863327" y="3886544"/>
                  </a:lnTo>
                  <a:lnTo>
                    <a:pt x="1907660" y="3873521"/>
                  </a:lnTo>
                  <a:lnTo>
                    <a:pt x="1951780" y="3860006"/>
                  </a:lnTo>
                  <a:lnTo>
                    <a:pt x="1995684" y="3846004"/>
                  </a:lnTo>
                  <a:lnTo>
                    <a:pt x="2039370" y="3831517"/>
                  </a:lnTo>
                  <a:lnTo>
                    <a:pt x="2082834" y="3816548"/>
                  </a:lnTo>
                  <a:lnTo>
                    <a:pt x="2126072" y="3801101"/>
                  </a:lnTo>
                  <a:lnTo>
                    <a:pt x="2169083" y="3785179"/>
                  </a:lnTo>
                  <a:lnTo>
                    <a:pt x="2211862" y="3768784"/>
                  </a:lnTo>
                  <a:lnTo>
                    <a:pt x="2254406" y="3751920"/>
                  </a:lnTo>
                  <a:lnTo>
                    <a:pt x="2296713" y="3734591"/>
                  </a:lnTo>
                  <a:lnTo>
                    <a:pt x="2338779" y="3716798"/>
                  </a:lnTo>
                  <a:lnTo>
                    <a:pt x="2380600" y="3698547"/>
                  </a:lnTo>
                  <a:lnTo>
                    <a:pt x="2422175" y="3679839"/>
                  </a:lnTo>
                  <a:lnTo>
                    <a:pt x="2463499" y="3660677"/>
                  </a:lnTo>
                  <a:lnTo>
                    <a:pt x="2504569" y="3641066"/>
                  </a:lnTo>
                  <a:lnTo>
                    <a:pt x="2545383" y="3621008"/>
                  </a:lnTo>
                  <a:lnTo>
                    <a:pt x="2585937" y="3600506"/>
                  </a:lnTo>
                  <a:lnTo>
                    <a:pt x="2626227" y="3579564"/>
                  </a:lnTo>
                  <a:lnTo>
                    <a:pt x="2666252" y="3558185"/>
                  </a:lnTo>
                  <a:lnTo>
                    <a:pt x="2706006" y="3536371"/>
                  </a:lnTo>
                  <a:lnTo>
                    <a:pt x="2745489" y="3514127"/>
                  </a:lnTo>
                  <a:lnTo>
                    <a:pt x="2784695" y="3491454"/>
                  </a:lnTo>
                  <a:lnTo>
                    <a:pt x="2823623" y="3468357"/>
                  </a:lnTo>
                  <a:lnTo>
                    <a:pt x="2862269" y="3444839"/>
                  </a:lnTo>
                  <a:lnTo>
                    <a:pt x="2900629" y="3420902"/>
                  </a:lnTo>
                  <a:lnTo>
                    <a:pt x="2938701" y="3396550"/>
                  </a:lnTo>
                  <a:lnTo>
                    <a:pt x="2976481" y="3371786"/>
                  </a:lnTo>
                  <a:lnTo>
                    <a:pt x="3013966" y="3346613"/>
                  </a:lnTo>
                  <a:lnTo>
                    <a:pt x="3051154" y="3321034"/>
                  </a:lnTo>
                  <a:lnTo>
                    <a:pt x="3088040" y="3295053"/>
                  </a:lnTo>
                  <a:lnTo>
                    <a:pt x="3124622" y="3268673"/>
                  </a:lnTo>
                  <a:lnTo>
                    <a:pt x="3160897" y="3241897"/>
                  </a:lnTo>
                  <a:lnTo>
                    <a:pt x="3196861" y="3214727"/>
                  </a:lnTo>
                  <a:lnTo>
                    <a:pt x="3232511" y="3187168"/>
                  </a:lnTo>
                  <a:lnTo>
                    <a:pt x="3267845" y="3159223"/>
                  </a:lnTo>
                  <a:lnTo>
                    <a:pt x="3302858" y="3130893"/>
                  </a:lnTo>
                  <a:lnTo>
                    <a:pt x="3337548" y="3102184"/>
                  </a:lnTo>
                  <a:lnTo>
                    <a:pt x="3371912" y="3073097"/>
                  </a:lnTo>
                  <a:lnTo>
                    <a:pt x="3405945" y="3043636"/>
                  </a:lnTo>
                  <a:lnTo>
                    <a:pt x="3439647" y="3013805"/>
                  </a:lnTo>
                  <a:lnTo>
                    <a:pt x="3473012" y="2983606"/>
                  </a:lnTo>
                  <a:lnTo>
                    <a:pt x="3506038" y="2953042"/>
                  </a:lnTo>
                  <a:lnTo>
                    <a:pt x="3538722" y="2922117"/>
                  </a:lnTo>
                  <a:lnTo>
                    <a:pt x="3571060" y="2890834"/>
                  </a:lnTo>
                  <a:lnTo>
                    <a:pt x="3603049" y="2859196"/>
                  </a:lnTo>
                  <a:lnTo>
                    <a:pt x="3634687" y="2827207"/>
                  </a:lnTo>
                  <a:lnTo>
                    <a:pt x="3665970" y="2794868"/>
                  </a:lnTo>
                  <a:lnTo>
                    <a:pt x="3696895" y="2762185"/>
                  </a:lnTo>
                  <a:lnTo>
                    <a:pt x="3727459" y="2729158"/>
                  </a:lnTo>
                  <a:lnTo>
                    <a:pt x="3757658" y="2695793"/>
                  </a:lnTo>
                  <a:lnTo>
                    <a:pt x="3787489" y="2662092"/>
                  </a:lnTo>
                  <a:lnTo>
                    <a:pt x="3816950" y="2628058"/>
                  </a:lnTo>
                  <a:lnTo>
                    <a:pt x="3846036" y="2593695"/>
                  </a:lnTo>
                  <a:lnTo>
                    <a:pt x="3874746" y="2559004"/>
                  </a:lnTo>
                  <a:lnTo>
                    <a:pt x="3903075" y="2523991"/>
                  </a:lnTo>
                  <a:lnTo>
                    <a:pt x="3931021" y="2488658"/>
                  </a:lnTo>
                  <a:lnTo>
                    <a:pt x="3958580" y="2453007"/>
                  </a:lnTo>
                  <a:lnTo>
                    <a:pt x="3985749" y="2417043"/>
                  </a:lnTo>
                  <a:lnTo>
                    <a:pt x="4012526" y="2380768"/>
                  </a:lnTo>
                  <a:lnTo>
                    <a:pt x="4038906" y="2344186"/>
                  </a:lnTo>
                  <a:lnTo>
                    <a:pt x="4064887" y="2307300"/>
                  </a:lnTo>
                  <a:lnTo>
                    <a:pt x="4090465" y="2270112"/>
                  </a:lnTo>
                  <a:lnTo>
                    <a:pt x="4115638" y="2232627"/>
                  </a:lnTo>
                  <a:lnTo>
                    <a:pt x="4140402" y="2194846"/>
                  </a:lnTo>
                  <a:lnTo>
                    <a:pt x="4164754" y="2156774"/>
                  </a:lnTo>
                  <a:lnTo>
                    <a:pt x="4188691" y="2118414"/>
                  </a:lnTo>
                  <a:lnTo>
                    <a:pt x="4212209" y="2079768"/>
                  </a:lnTo>
                  <a:lnTo>
                    <a:pt x="4235306" y="2040841"/>
                  </a:lnTo>
                  <a:lnTo>
                    <a:pt x="4257979" y="2001634"/>
                  </a:lnTo>
                  <a:lnTo>
                    <a:pt x="4280223" y="1962151"/>
                  </a:lnTo>
                  <a:lnTo>
                    <a:pt x="4302037" y="1922396"/>
                  </a:lnTo>
                  <a:lnTo>
                    <a:pt x="4323416" y="1882372"/>
                  </a:lnTo>
                  <a:lnTo>
                    <a:pt x="4344358" y="1842081"/>
                  </a:lnTo>
                  <a:lnTo>
                    <a:pt x="4364860" y="1801527"/>
                  </a:lnTo>
                  <a:lnTo>
                    <a:pt x="4384918" y="1760714"/>
                  </a:lnTo>
                  <a:lnTo>
                    <a:pt x="4404529" y="1719643"/>
                  </a:lnTo>
                  <a:lnTo>
                    <a:pt x="4423690" y="1678319"/>
                  </a:lnTo>
                  <a:lnTo>
                    <a:pt x="4442398" y="1636744"/>
                  </a:lnTo>
                  <a:lnTo>
                    <a:pt x="4460650" y="1594923"/>
                  </a:lnTo>
                  <a:lnTo>
                    <a:pt x="4478442" y="1552857"/>
                  </a:lnTo>
                  <a:lnTo>
                    <a:pt x="4495772" y="1510550"/>
                  </a:lnTo>
                  <a:lnTo>
                    <a:pt x="4512636" y="1468005"/>
                  </a:lnTo>
                  <a:lnTo>
                    <a:pt x="4529030" y="1425226"/>
                  </a:lnTo>
                  <a:lnTo>
                    <a:pt x="4544953" y="1382216"/>
                  </a:lnTo>
                  <a:lnTo>
                    <a:pt x="4560400" y="1338977"/>
                  </a:lnTo>
                  <a:lnTo>
                    <a:pt x="4575369" y="1295513"/>
                  </a:lnTo>
                  <a:lnTo>
                    <a:pt x="4589856" y="1251827"/>
                  </a:lnTo>
                  <a:lnTo>
                    <a:pt x="4603858" y="1207922"/>
                  </a:lnTo>
                  <a:lnTo>
                    <a:pt x="4617372" y="1163802"/>
                  </a:lnTo>
                  <a:lnTo>
                    <a:pt x="4630395" y="1119470"/>
                  </a:lnTo>
                  <a:lnTo>
                    <a:pt x="4642924" y="1074928"/>
                  </a:lnTo>
                  <a:lnTo>
                    <a:pt x="4654955" y="1030180"/>
                  </a:lnTo>
                  <a:lnTo>
                    <a:pt x="4666486" y="985229"/>
                  </a:lnTo>
                  <a:lnTo>
                    <a:pt x="4677513" y="940079"/>
                  </a:lnTo>
                  <a:lnTo>
                    <a:pt x="4688032" y="894731"/>
                  </a:lnTo>
                  <a:lnTo>
                    <a:pt x="4698042" y="849191"/>
                  </a:lnTo>
                  <a:lnTo>
                    <a:pt x="4707463" y="803821"/>
                  </a:lnTo>
                  <a:lnTo>
                    <a:pt x="4716518" y="757542"/>
                  </a:lnTo>
                  <a:lnTo>
                    <a:pt x="4724978" y="711440"/>
                  </a:lnTo>
                  <a:lnTo>
                    <a:pt x="4729231" y="686638"/>
                  </a:lnTo>
                  <a:lnTo>
                    <a:pt x="3622894" y="686638"/>
                  </a:lnTo>
                  <a:lnTo>
                    <a:pt x="2336387" y="5003"/>
                  </a:lnTo>
                  <a:close/>
                </a:path>
                <a:path w="4787900" h="4043679">
                  <a:moveTo>
                    <a:pt x="4787362" y="0"/>
                  </a:moveTo>
                  <a:lnTo>
                    <a:pt x="3622894" y="686638"/>
                  </a:lnTo>
                  <a:lnTo>
                    <a:pt x="4729231" y="686638"/>
                  </a:lnTo>
                  <a:lnTo>
                    <a:pt x="4740326" y="618698"/>
                  </a:lnTo>
                  <a:lnTo>
                    <a:pt x="4747208" y="572063"/>
                  </a:lnTo>
                  <a:lnTo>
                    <a:pt x="4753557" y="525258"/>
                  </a:lnTo>
                  <a:lnTo>
                    <a:pt x="4759371" y="478284"/>
                  </a:lnTo>
                  <a:lnTo>
                    <a:pt x="4764647" y="431145"/>
                  </a:lnTo>
                  <a:lnTo>
                    <a:pt x="4769380" y="383845"/>
                  </a:lnTo>
                  <a:lnTo>
                    <a:pt x="4773569" y="336386"/>
                  </a:lnTo>
                  <a:lnTo>
                    <a:pt x="4777209" y="288772"/>
                  </a:lnTo>
                  <a:lnTo>
                    <a:pt x="4780298" y="241005"/>
                  </a:lnTo>
                  <a:lnTo>
                    <a:pt x="4782832" y="193089"/>
                  </a:lnTo>
                  <a:lnTo>
                    <a:pt x="4784809" y="145028"/>
                  </a:lnTo>
                  <a:lnTo>
                    <a:pt x="4786219" y="97017"/>
                  </a:lnTo>
                  <a:lnTo>
                    <a:pt x="4787073" y="48690"/>
                  </a:lnTo>
                  <a:lnTo>
                    <a:pt x="4787332" y="5003"/>
                  </a:lnTo>
                  <a:lnTo>
                    <a:pt x="4787362" y="0"/>
                  </a:lnTo>
                  <a:close/>
                </a:path>
                <a:path w="4787900" h="4043679">
                  <a:moveTo>
                    <a:pt x="2336462" y="0"/>
                  </a:moveTo>
                  <a:lnTo>
                    <a:pt x="2326944" y="0"/>
                  </a:lnTo>
                  <a:lnTo>
                    <a:pt x="2336387" y="5003"/>
                  </a:lnTo>
                  <a:lnTo>
                    <a:pt x="2336462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983512" y="4900884"/>
              <a:ext cx="4043679" cy="4787900"/>
            </a:xfrm>
            <a:custGeom>
              <a:avLst/>
              <a:gdLst/>
              <a:ahLst/>
              <a:cxnLst/>
              <a:rect l="l" t="t" r="r" b="b"/>
              <a:pathLst>
                <a:path w="4043679" h="4787900">
                  <a:moveTo>
                    <a:pt x="1239731" y="0"/>
                  </a:moveTo>
                  <a:lnTo>
                    <a:pt x="0" y="743851"/>
                  </a:lnTo>
                  <a:lnTo>
                    <a:pt x="284" y="792331"/>
                  </a:lnTo>
                  <a:lnTo>
                    <a:pt x="1136" y="840675"/>
                  </a:lnTo>
                  <a:lnTo>
                    <a:pt x="2552" y="888879"/>
                  </a:lnTo>
                  <a:lnTo>
                    <a:pt x="4529" y="936941"/>
                  </a:lnTo>
                  <a:lnTo>
                    <a:pt x="7063" y="984857"/>
                  </a:lnTo>
                  <a:lnTo>
                    <a:pt x="10152" y="1032623"/>
                  </a:lnTo>
                  <a:lnTo>
                    <a:pt x="13792" y="1080238"/>
                  </a:lnTo>
                  <a:lnTo>
                    <a:pt x="17981" y="1127697"/>
                  </a:lnTo>
                  <a:lnTo>
                    <a:pt x="22714" y="1174997"/>
                  </a:lnTo>
                  <a:lnTo>
                    <a:pt x="27990" y="1222136"/>
                  </a:lnTo>
                  <a:lnTo>
                    <a:pt x="33804" y="1269109"/>
                  </a:lnTo>
                  <a:lnTo>
                    <a:pt x="40153" y="1315915"/>
                  </a:lnTo>
                  <a:lnTo>
                    <a:pt x="47035" y="1362550"/>
                  </a:lnTo>
                  <a:lnTo>
                    <a:pt x="54446" y="1409010"/>
                  </a:lnTo>
                  <a:lnTo>
                    <a:pt x="62384" y="1455292"/>
                  </a:lnTo>
                  <a:lnTo>
                    <a:pt x="70843" y="1501394"/>
                  </a:lnTo>
                  <a:lnTo>
                    <a:pt x="79823" y="1547312"/>
                  </a:lnTo>
                  <a:lnTo>
                    <a:pt x="89319" y="1593043"/>
                  </a:lnTo>
                  <a:lnTo>
                    <a:pt x="99329" y="1638583"/>
                  </a:lnTo>
                  <a:lnTo>
                    <a:pt x="109848" y="1683930"/>
                  </a:lnTo>
                  <a:lnTo>
                    <a:pt x="120875" y="1729081"/>
                  </a:lnTo>
                  <a:lnTo>
                    <a:pt x="132406" y="1774032"/>
                  </a:lnTo>
                  <a:lnTo>
                    <a:pt x="144437" y="1818780"/>
                  </a:lnTo>
                  <a:lnTo>
                    <a:pt x="156966" y="1863321"/>
                  </a:lnTo>
                  <a:lnTo>
                    <a:pt x="169989" y="1907654"/>
                  </a:lnTo>
                  <a:lnTo>
                    <a:pt x="183503" y="1951774"/>
                  </a:lnTo>
                  <a:lnTo>
                    <a:pt x="197505" y="1995679"/>
                  </a:lnTo>
                  <a:lnTo>
                    <a:pt x="211992" y="2039365"/>
                  </a:lnTo>
                  <a:lnTo>
                    <a:pt x="226961" y="2082828"/>
                  </a:lnTo>
                  <a:lnTo>
                    <a:pt x="242408" y="2126067"/>
                  </a:lnTo>
                  <a:lnTo>
                    <a:pt x="258331" y="2169078"/>
                  </a:lnTo>
                  <a:lnTo>
                    <a:pt x="274725" y="2211857"/>
                  </a:lnTo>
                  <a:lnTo>
                    <a:pt x="291589" y="2254402"/>
                  </a:lnTo>
                  <a:lnTo>
                    <a:pt x="308919" y="2296708"/>
                  </a:lnTo>
                  <a:lnTo>
                    <a:pt x="326711" y="2338774"/>
                  </a:lnTo>
                  <a:lnTo>
                    <a:pt x="344963" y="2380596"/>
                  </a:lnTo>
                  <a:lnTo>
                    <a:pt x="363671" y="2422171"/>
                  </a:lnTo>
                  <a:lnTo>
                    <a:pt x="382832" y="2463495"/>
                  </a:lnTo>
                  <a:lnTo>
                    <a:pt x="402443" y="2504565"/>
                  </a:lnTo>
                  <a:lnTo>
                    <a:pt x="422501" y="2545379"/>
                  </a:lnTo>
                  <a:lnTo>
                    <a:pt x="443003" y="2585933"/>
                  </a:lnTo>
                  <a:lnTo>
                    <a:pt x="463945" y="2626224"/>
                  </a:lnTo>
                  <a:lnTo>
                    <a:pt x="485324" y="2666248"/>
                  </a:lnTo>
                  <a:lnTo>
                    <a:pt x="507138" y="2706003"/>
                  </a:lnTo>
                  <a:lnTo>
                    <a:pt x="529382" y="2745486"/>
                  </a:lnTo>
                  <a:lnTo>
                    <a:pt x="552055" y="2784692"/>
                  </a:lnTo>
                  <a:lnTo>
                    <a:pt x="575152" y="2823620"/>
                  </a:lnTo>
                  <a:lnTo>
                    <a:pt x="598670" y="2862266"/>
                  </a:lnTo>
                  <a:lnTo>
                    <a:pt x="622607" y="2900626"/>
                  </a:lnTo>
                  <a:lnTo>
                    <a:pt x="646959" y="2938698"/>
                  </a:lnTo>
                  <a:lnTo>
                    <a:pt x="671723" y="2976478"/>
                  </a:lnTo>
                  <a:lnTo>
                    <a:pt x="696896" y="3013964"/>
                  </a:lnTo>
                  <a:lnTo>
                    <a:pt x="722474" y="3051151"/>
                  </a:lnTo>
                  <a:lnTo>
                    <a:pt x="748455" y="3088038"/>
                  </a:lnTo>
                  <a:lnTo>
                    <a:pt x="774836" y="3124620"/>
                  </a:lnTo>
                  <a:lnTo>
                    <a:pt x="801612" y="3160895"/>
                  </a:lnTo>
                  <a:lnTo>
                    <a:pt x="828781" y="3196859"/>
                  </a:lnTo>
                  <a:lnTo>
                    <a:pt x="856340" y="3232509"/>
                  </a:lnTo>
                  <a:lnTo>
                    <a:pt x="884286" y="3267843"/>
                  </a:lnTo>
                  <a:lnTo>
                    <a:pt x="912615" y="3302856"/>
                  </a:lnTo>
                  <a:lnTo>
                    <a:pt x="941325" y="3337546"/>
                  </a:lnTo>
                  <a:lnTo>
                    <a:pt x="970411" y="3371910"/>
                  </a:lnTo>
                  <a:lnTo>
                    <a:pt x="999872" y="3405944"/>
                  </a:lnTo>
                  <a:lnTo>
                    <a:pt x="1029703" y="3439645"/>
                  </a:lnTo>
                  <a:lnTo>
                    <a:pt x="1059902" y="3473010"/>
                  </a:lnTo>
                  <a:lnTo>
                    <a:pt x="1090466" y="3506036"/>
                  </a:lnTo>
                  <a:lnTo>
                    <a:pt x="1121391" y="3538720"/>
                  </a:lnTo>
                  <a:lnTo>
                    <a:pt x="1152674" y="3571058"/>
                  </a:lnTo>
                  <a:lnTo>
                    <a:pt x="1184312" y="3603048"/>
                  </a:lnTo>
                  <a:lnTo>
                    <a:pt x="1216301" y="3634686"/>
                  </a:lnTo>
                  <a:lnTo>
                    <a:pt x="1248640" y="3665969"/>
                  </a:lnTo>
                  <a:lnTo>
                    <a:pt x="1281323" y="3696894"/>
                  </a:lnTo>
                  <a:lnTo>
                    <a:pt x="1314349" y="3727457"/>
                  </a:lnTo>
                  <a:lnTo>
                    <a:pt x="1347715" y="3757657"/>
                  </a:lnTo>
                  <a:lnTo>
                    <a:pt x="1381416" y="3787488"/>
                  </a:lnTo>
                  <a:lnTo>
                    <a:pt x="1415450" y="3816949"/>
                  </a:lnTo>
                  <a:lnTo>
                    <a:pt x="1449813" y="3846035"/>
                  </a:lnTo>
                  <a:lnTo>
                    <a:pt x="1484503" y="3874745"/>
                  </a:lnTo>
                  <a:lnTo>
                    <a:pt x="1519516" y="3903074"/>
                  </a:lnTo>
                  <a:lnTo>
                    <a:pt x="1554850" y="3931020"/>
                  </a:lnTo>
                  <a:lnTo>
                    <a:pt x="1590500" y="3958579"/>
                  </a:lnTo>
                  <a:lnTo>
                    <a:pt x="1626464" y="3985749"/>
                  </a:lnTo>
                  <a:lnTo>
                    <a:pt x="1662739" y="4012525"/>
                  </a:lnTo>
                  <a:lnTo>
                    <a:pt x="1699321" y="4038905"/>
                  </a:lnTo>
                  <a:lnTo>
                    <a:pt x="1736207" y="4064886"/>
                  </a:lnTo>
                  <a:lnTo>
                    <a:pt x="1773395" y="4090465"/>
                  </a:lnTo>
                  <a:lnTo>
                    <a:pt x="1810880" y="4115637"/>
                  </a:lnTo>
                  <a:lnTo>
                    <a:pt x="1848660" y="4140401"/>
                  </a:lnTo>
                  <a:lnTo>
                    <a:pt x="1886732" y="4164753"/>
                  </a:lnTo>
                  <a:lnTo>
                    <a:pt x="1925093" y="4188690"/>
                  </a:lnTo>
                  <a:lnTo>
                    <a:pt x="1963738" y="4212209"/>
                  </a:lnTo>
                  <a:lnTo>
                    <a:pt x="2002666" y="4235306"/>
                  </a:lnTo>
                  <a:lnTo>
                    <a:pt x="2041872" y="4257978"/>
                  </a:lnTo>
                  <a:lnTo>
                    <a:pt x="2081355" y="4280223"/>
                  </a:lnTo>
                  <a:lnTo>
                    <a:pt x="2121110" y="4302037"/>
                  </a:lnTo>
                  <a:lnTo>
                    <a:pt x="2161134" y="4323416"/>
                  </a:lnTo>
                  <a:lnTo>
                    <a:pt x="2201425" y="4344358"/>
                  </a:lnTo>
                  <a:lnTo>
                    <a:pt x="2241978" y="4364860"/>
                  </a:lnTo>
                  <a:lnTo>
                    <a:pt x="2282792" y="4384918"/>
                  </a:lnTo>
                  <a:lnTo>
                    <a:pt x="2323862" y="4404529"/>
                  </a:lnTo>
                  <a:lnTo>
                    <a:pt x="2365186" y="4423690"/>
                  </a:lnTo>
                  <a:lnTo>
                    <a:pt x="2406761" y="4442398"/>
                  </a:lnTo>
                  <a:lnTo>
                    <a:pt x="2448582" y="4460650"/>
                  </a:lnTo>
                  <a:lnTo>
                    <a:pt x="2490648" y="4478442"/>
                  </a:lnTo>
                  <a:lnTo>
                    <a:pt x="2532955" y="4495772"/>
                  </a:lnTo>
                  <a:lnTo>
                    <a:pt x="2575499" y="4512636"/>
                  </a:lnTo>
                  <a:lnTo>
                    <a:pt x="2618278" y="4529030"/>
                  </a:lnTo>
                  <a:lnTo>
                    <a:pt x="2661289" y="4544953"/>
                  </a:lnTo>
                  <a:lnTo>
                    <a:pt x="2704527" y="4560400"/>
                  </a:lnTo>
                  <a:lnTo>
                    <a:pt x="2747991" y="4575369"/>
                  </a:lnTo>
                  <a:lnTo>
                    <a:pt x="2791677" y="4589856"/>
                  </a:lnTo>
                  <a:lnTo>
                    <a:pt x="2835581" y="4603858"/>
                  </a:lnTo>
                  <a:lnTo>
                    <a:pt x="2879701" y="4617372"/>
                  </a:lnTo>
                  <a:lnTo>
                    <a:pt x="2924034" y="4630395"/>
                  </a:lnTo>
                  <a:lnTo>
                    <a:pt x="2968575" y="4642924"/>
                  </a:lnTo>
                  <a:lnTo>
                    <a:pt x="3013323" y="4654955"/>
                  </a:lnTo>
                  <a:lnTo>
                    <a:pt x="3058274" y="4666486"/>
                  </a:lnTo>
                  <a:lnTo>
                    <a:pt x="3103424" y="4677513"/>
                  </a:lnTo>
                  <a:lnTo>
                    <a:pt x="3148771" y="4688032"/>
                  </a:lnTo>
                  <a:lnTo>
                    <a:pt x="3194312" y="4698042"/>
                  </a:lnTo>
                  <a:lnTo>
                    <a:pt x="3240042" y="4707538"/>
                  </a:lnTo>
                  <a:lnTo>
                    <a:pt x="3285960" y="4716518"/>
                  </a:lnTo>
                  <a:lnTo>
                    <a:pt x="3332062" y="4724978"/>
                  </a:lnTo>
                  <a:lnTo>
                    <a:pt x="3378344" y="4732915"/>
                  </a:lnTo>
                  <a:lnTo>
                    <a:pt x="3424804" y="4740326"/>
                  </a:lnTo>
                  <a:lnTo>
                    <a:pt x="3471438" y="4747208"/>
                  </a:lnTo>
                  <a:lnTo>
                    <a:pt x="3518243" y="4753557"/>
                  </a:lnTo>
                  <a:lnTo>
                    <a:pt x="3565217" y="4759371"/>
                  </a:lnTo>
                  <a:lnTo>
                    <a:pt x="3612356" y="4764647"/>
                  </a:lnTo>
                  <a:lnTo>
                    <a:pt x="3659656" y="4769380"/>
                  </a:lnTo>
                  <a:lnTo>
                    <a:pt x="3707115" y="4773569"/>
                  </a:lnTo>
                  <a:lnTo>
                    <a:pt x="3754729" y="4777209"/>
                  </a:lnTo>
                  <a:lnTo>
                    <a:pt x="3802495" y="4780298"/>
                  </a:lnTo>
                  <a:lnTo>
                    <a:pt x="3850410" y="4782832"/>
                  </a:lnTo>
                  <a:lnTo>
                    <a:pt x="3898472" y="4784809"/>
                  </a:lnTo>
                  <a:lnTo>
                    <a:pt x="3946676" y="4786225"/>
                  </a:lnTo>
                  <a:lnTo>
                    <a:pt x="3995019" y="4787077"/>
                  </a:lnTo>
                  <a:lnTo>
                    <a:pt x="4043499" y="4787351"/>
                  </a:lnTo>
                  <a:lnTo>
                    <a:pt x="3356871" y="3622894"/>
                  </a:lnTo>
                  <a:lnTo>
                    <a:pt x="4043499" y="2384157"/>
                  </a:lnTo>
                  <a:lnTo>
                    <a:pt x="4043499" y="2336462"/>
                  </a:lnTo>
                  <a:lnTo>
                    <a:pt x="3994810" y="2335732"/>
                  </a:lnTo>
                  <a:lnTo>
                    <a:pt x="3946483" y="2333556"/>
                  </a:lnTo>
                  <a:lnTo>
                    <a:pt x="3898541" y="2329954"/>
                  </a:lnTo>
                  <a:lnTo>
                    <a:pt x="3851004" y="2324947"/>
                  </a:lnTo>
                  <a:lnTo>
                    <a:pt x="3803893" y="2318557"/>
                  </a:lnTo>
                  <a:lnTo>
                    <a:pt x="3757229" y="2310803"/>
                  </a:lnTo>
                  <a:lnTo>
                    <a:pt x="3711032" y="2301708"/>
                  </a:lnTo>
                  <a:lnTo>
                    <a:pt x="3665324" y="2291290"/>
                  </a:lnTo>
                  <a:lnTo>
                    <a:pt x="3620125" y="2279573"/>
                  </a:lnTo>
                  <a:lnTo>
                    <a:pt x="3575456" y="2266575"/>
                  </a:lnTo>
                  <a:lnTo>
                    <a:pt x="3531338" y="2252319"/>
                  </a:lnTo>
                  <a:lnTo>
                    <a:pt x="3487791" y="2236825"/>
                  </a:lnTo>
                  <a:lnTo>
                    <a:pt x="3444837" y="2220113"/>
                  </a:lnTo>
                  <a:lnTo>
                    <a:pt x="3402497" y="2202205"/>
                  </a:lnTo>
                  <a:lnTo>
                    <a:pt x="3360791" y="2183121"/>
                  </a:lnTo>
                  <a:lnTo>
                    <a:pt x="3319739" y="2162883"/>
                  </a:lnTo>
                  <a:lnTo>
                    <a:pt x="3279364" y="2141510"/>
                  </a:lnTo>
                  <a:lnTo>
                    <a:pt x="3239685" y="2119024"/>
                  </a:lnTo>
                  <a:lnTo>
                    <a:pt x="3200724" y="2095446"/>
                  </a:lnTo>
                  <a:lnTo>
                    <a:pt x="3162501" y="2070797"/>
                  </a:lnTo>
                  <a:lnTo>
                    <a:pt x="3125037" y="2045097"/>
                  </a:lnTo>
                  <a:lnTo>
                    <a:pt x="3088353" y="2018367"/>
                  </a:lnTo>
                  <a:lnTo>
                    <a:pt x="3052470" y="1990628"/>
                  </a:lnTo>
                  <a:lnTo>
                    <a:pt x="3017409" y="1961900"/>
                  </a:lnTo>
                  <a:lnTo>
                    <a:pt x="2983190" y="1932206"/>
                  </a:lnTo>
                  <a:lnTo>
                    <a:pt x="2949834" y="1901564"/>
                  </a:lnTo>
                  <a:lnTo>
                    <a:pt x="2917362" y="1869998"/>
                  </a:lnTo>
                  <a:lnTo>
                    <a:pt x="2885795" y="1837526"/>
                  </a:lnTo>
                  <a:lnTo>
                    <a:pt x="2855154" y="1804170"/>
                  </a:lnTo>
                  <a:lnTo>
                    <a:pt x="2825460" y="1769951"/>
                  </a:lnTo>
                  <a:lnTo>
                    <a:pt x="2796733" y="1734889"/>
                  </a:lnTo>
                  <a:lnTo>
                    <a:pt x="2768994" y="1699006"/>
                  </a:lnTo>
                  <a:lnTo>
                    <a:pt x="2742264" y="1662321"/>
                  </a:lnTo>
                  <a:lnTo>
                    <a:pt x="2716564" y="1624857"/>
                  </a:lnTo>
                  <a:lnTo>
                    <a:pt x="2691914" y="1586634"/>
                  </a:lnTo>
                  <a:lnTo>
                    <a:pt x="2668336" y="1547673"/>
                  </a:lnTo>
                  <a:lnTo>
                    <a:pt x="2645851" y="1507994"/>
                  </a:lnTo>
                  <a:lnTo>
                    <a:pt x="2624478" y="1467618"/>
                  </a:lnTo>
                  <a:lnTo>
                    <a:pt x="2604240" y="1426567"/>
                  </a:lnTo>
                  <a:lnTo>
                    <a:pt x="2585156" y="1384860"/>
                  </a:lnTo>
                  <a:lnTo>
                    <a:pt x="2567248" y="1342519"/>
                  </a:lnTo>
                  <a:lnTo>
                    <a:pt x="2550536" y="1299565"/>
                  </a:lnTo>
                  <a:lnTo>
                    <a:pt x="2535042" y="1256018"/>
                  </a:lnTo>
                  <a:lnTo>
                    <a:pt x="2520786" y="1211900"/>
                  </a:lnTo>
                  <a:lnTo>
                    <a:pt x="2507788" y="1167230"/>
                  </a:lnTo>
                  <a:lnTo>
                    <a:pt x="2496071" y="1122031"/>
                  </a:lnTo>
                  <a:lnTo>
                    <a:pt x="2485653" y="1076322"/>
                  </a:lnTo>
                  <a:lnTo>
                    <a:pt x="2476558" y="1030125"/>
                  </a:lnTo>
                  <a:lnTo>
                    <a:pt x="2468804" y="983460"/>
                  </a:lnTo>
                  <a:lnTo>
                    <a:pt x="2462414" y="936349"/>
                  </a:lnTo>
                  <a:lnTo>
                    <a:pt x="2457407" y="888811"/>
                  </a:lnTo>
                  <a:lnTo>
                    <a:pt x="2453805" y="840869"/>
                  </a:lnTo>
                  <a:lnTo>
                    <a:pt x="2451629" y="792542"/>
                  </a:lnTo>
                  <a:lnTo>
                    <a:pt x="2450899" y="743830"/>
                  </a:lnTo>
                  <a:lnTo>
                    <a:pt x="1239731" y="0"/>
                  </a:lnTo>
                  <a:close/>
                </a:path>
              </a:pathLst>
            </a:custGeom>
            <a:solidFill>
              <a:srgbClr val="08A0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985891" y="1620309"/>
              <a:ext cx="8140065" cy="8068309"/>
            </a:xfrm>
            <a:custGeom>
              <a:avLst/>
              <a:gdLst/>
              <a:ahLst/>
              <a:cxnLst/>
              <a:rect l="l" t="t" r="r" b="b"/>
              <a:pathLst>
                <a:path w="8140065" h="8068309">
                  <a:moveTo>
                    <a:pt x="2450896" y="4024439"/>
                  </a:moveTo>
                  <a:lnTo>
                    <a:pt x="1239735" y="3280587"/>
                  </a:lnTo>
                  <a:lnTo>
                    <a:pt x="0" y="4024439"/>
                  </a:lnTo>
                  <a:lnTo>
                    <a:pt x="3556" y="4050906"/>
                  </a:lnTo>
                  <a:lnTo>
                    <a:pt x="1239735" y="3423628"/>
                  </a:lnTo>
                  <a:lnTo>
                    <a:pt x="2450896" y="4053027"/>
                  </a:lnTo>
                  <a:lnTo>
                    <a:pt x="2450896" y="4024439"/>
                  </a:lnTo>
                  <a:close/>
                </a:path>
                <a:path w="8140065" h="8068309">
                  <a:moveTo>
                    <a:pt x="4112615" y="5617045"/>
                  </a:moveTo>
                  <a:lnTo>
                    <a:pt x="4084028" y="5617045"/>
                  </a:lnTo>
                  <a:lnTo>
                    <a:pt x="3340176" y="6828206"/>
                  </a:lnTo>
                  <a:lnTo>
                    <a:pt x="4084028" y="8067942"/>
                  </a:lnTo>
                  <a:lnTo>
                    <a:pt x="4110507" y="8064386"/>
                  </a:lnTo>
                  <a:lnTo>
                    <a:pt x="3483229" y="6828206"/>
                  </a:lnTo>
                  <a:lnTo>
                    <a:pt x="4112615" y="5617045"/>
                  </a:lnTo>
                  <a:close/>
                </a:path>
                <a:path w="8140065" h="8068309">
                  <a:moveTo>
                    <a:pt x="4863858" y="1239735"/>
                  </a:moveTo>
                  <a:lnTo>
                    <a:pt x="4120007" y="0"/>
                  </a:lnTo>
                  <a:lnTo>
                    <a:pt x="4093540" y="3568"/>
                  </a:lnTo>
                  <a:lnTo>
                    <a:pt x="4720818" y="1239735"/>
                  </a:lnTo>
                  <a:lnTo>
                    <a:pt x="4091419" y="2450909"/>
                  </a:lnTo>
                  <a:lnTo>
                    <a:pt x="4120007" y="2450909"/>
                  </a:lnTo>
                  <a:lnTo>
                    <a:pt x="4863858" y="1239735"/>
                  </a:lnTo>
                  <a:close/>
                </a:path>
                <a:path w="8140065" h="8068309">
                  <a:moveTo>
                    <a:pt x="8139468" y="3967213"/>
                  </a:moveTo>
                  <a:lnTo>
                    <a:pt x="8135798" y="3940746"/>
                  </a:lnTo>
                  <a:lnTo>
                    <a:pt x="6864896" y="4568025"/>
                  </a:lnTo>
                  <a:lnTo>
                    <a:pt x="5619686" y="3938638"/>
                  </a:lnTo>
                  <a:lnTo>
                    <a:pt x="5619686" y="3967213"/>
                  </a:lnTo>
                  <a:lnTo>
                    <a:pt x="6864896" y="4711065"/>
                  </a:lnTo>
                  <a:lnTo>
                    <a:pt x="8139468" y="3967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050235" y="2679396"/>
            <a:ext cx="2783840" cy="15544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2425"/>
              </a:lnSpc>
              <a:spcBef>
                <a:spcPts val="110"/>
              </a:spcBef>
            </a:pPr>
            <a:r>
              <a:rPr sz="2050" b="1" spc="-85" dirty="0">
                <a:solidFill>
                  <a:srgbClr val="FFFFFF"/>
                </a:solidFill>
                <a:latin typeface="Trebuchet MS"/>
                <a:cs typeface="Trebuchet MS"/>
              </a:rPr>
              <a:t>Hızlı</a:t>
            </a:r>
            <a:r>
              <a:rPr sz="2050" b="1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b="1" spc="-10" dirty="0">
                <a:solidFill>
                  <a:srgbClr val="FFFFFF"/>
                </a:solidFill>
                <a:latin typeface="Trebuchet MS"/>
                <a:cs typeface="Trebuchet MS"/>
              </a:rPr>
              <a:t>Aksiyon</a:t>
            </a:r>
            <a:endParaRPr sz="2050">
              <a:latin typeface="Trebuchet MS"/>
              <a:cs typeface="Trebuchet MS"/>
            </a:endParaRPr>
          </a:p>
          <a:p>
            <a:pPr marL="12700" marR="5080" algn="ctr">
              <a:lnSpc>
                <a:spcPts val="2390"/>
              </a:lnSpc>
              <a:spcBef>
                <a:spcPts val="105"/>
              </a:spcBef>
            </a:pP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Siber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 olay</a:t>
            </a:r>
            <a:r>
              <a:rPr sz="205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55" dirty="0">
                <a:solidFill>
                  <a:srgbClr val="FFFFFF"/>
                </a:solidFill>
                <a:latin typeface="Trebuchet MS"/>
                <a:cs typeface="Trebuchet MS"/>
              </a:rPr>
              <a:t>niteliğindeki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80" dirty="0">
                <a:solidFill>
                  <a:srgbClr val="FFFFFF"/>
                </a:solidFill>
                <a:latin typeface="Trebuchet MS"/>
                <a:cs typeface="Trebuchet MS"/>
              </a:rPr>
              <a:t>tüm 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ihbarların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4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65" dirty="0">
                <a:solidFill>
                  <a:srgbClr val="FFFFFF"/>
                </a:solidFill>
                <a:latin typeface="Trebuchet MS"/>
                <a:cs typeface="Trebuchet MS"/>
              </a:rPr>
              <a:t>hızlı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şekilde </a:t>
            </a:r>
            <a:r>
              <a:rPr sz="2050" spc="-120" dirty="0">
                <a:solidFill>
                  <a:srgbClr val="FFFFFF"/>
                </a:solidFill>
                <a:latin typeface="Trebuchet MS"/>
                <a:cs typeface="Trebuchet MS"/>
              </a:rPr>
              <a:t>değerlendirilerek</a:t>
            </a:r>
            <a:r>
              <a:rPr sz="2050" spc="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aksiyon 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alınmasını</a:t>
            </a:r>
            <a:r>
              <a:rPr sz="205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sağlar.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455070" y="6226670"/>
            <a:ext cx="2752725" cy="216154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065" marR="461645" indent="5080" algn="ctr">
              <a:lnSpc>
                <a:spcPts val="2390"/>
              </a:lnSpc>
              <a:spcBef>
                <a:spcPts val="250"/>
              </a:spcBef>
            </a:pPr>
            <a:r>
              <a:rPr sz="2050" b="1" spc="-130" dirty="0">
                <a:solidFill>
                  <a:srgbClr val="FFFFFF"/>
                </a:solidFill>
                <a:latin typeface="Trebuchet MS"/>
                <a:cs typeface="Trebuchet MS"/>
              </a:rPr>
              <a:t>Yerel</a:t>
            </a:r>
            <a:r>
              <a:rPr sz="2050" b="1" spc="-10" dirty="0">
                <a:solidFill>
                  <a:srgbClr val="FFFFFF"/>
                </a:solidFill>
                <a:latin typeface="Trebuchet MS"/>
                <a:cs typeface="Trebuchet MS"/>
              </a:rPr>
              <a:t> Kaynaklar </a:t>
            </a:r>
            <a:r>
              <a:rPr sz="2050" spc="-75" dirty="0">
                <a:solidFill>
                  <a:srgbClr val="FFFFFF"/>
                </a:solidFill>
                <a:latin typeface="Trebuchet MS"/>
                <a:cs typeface="Trebuchet MS"/>
              </a:rPr>
              <a:t>KULE/SİP</a:t>
            </a:r>
            <a:r>
              <a:rPr sz="2050" spc="-1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80" dirty="0">
                <a:solidFill>
                  <a:srgbClr val="FFFFFF"/>
                </a:solidFill>
                <a:latin typeface="Trebuchet MS"/>
                <a:cs typeface="Trebuchet MS"/>
              </a:rPr>
              <a:t>USOM</a:t>
            </a:r>
            <a:r>
              <a:rPr sz="205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30" dirty="0">
                <a:solidFill>
                  <a:srgbClr val="FFFFFF"/>
                </a:solidFill>
                <a:latin typeface="Trebuchet MS"/>
                <a:cs typeface="Trebuchet MS"/>
              </a:rPr>
              <a:t>ekibi </a:t>
            </a:r>
            <a:r>
              <a:rPr sz="2050" spc="-170" dirty="0">
                <a:solidFill>
                  <a:srgbClr val="FFFFFF"/>
                </a:solidFill>
                <a:latin typeface="Trebuchet MS"/>
                <a:cs typeface="Trebuchet MS"/>
              </a:rPr>
              <a:t>tarafından</a:t>
            </a:r>
            <a:r>
              <a:rPr sz="205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geliştirilmiş,</a:t>
            </a:r>
            <a:endParaRPr sz="2050">
              <a:latin typeface="Trebuchet MS"/>
              <a:cs typeface="Trebuchet MS"/>
            </a:endParaRPr>
          </a:p>
          <a:p>
            <a:pPr marL="227965" marR="5080" indent="271145">
              <a:lnSpc>
                <a:spcPts val="2390"/>
              </a:lnSpc>
            </a:pPr>
            <a:r>
              <a:rPr sz="2050" spc="-120" dirty="0">
                <a:solidFill>
                  <a:srgbClr val="FFFFFF"/>
                </a:solidFill>
                <a:latin typeface="Trebuchet MS"/>
                <a:cs typeface="Trebuchet MS"/>
              </a:rPr>
              <a:t>güvenlik</a:t>
            </a:r>
            <a:r>
              <a:rPr sz="205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25" dirty="0">
                <a:solidFill>
                  <a:srgbClr val="FFFFFF"/>
                </a:solidFill>
                <a:latin typeface="Trebuchet MS"/>
                <a:cs typeface="Trebuchet MS"/>
              </a:rPr>
              <a:t>testleri </a:t>
            </a:r>
            <a:r>
              <a:rPr sz="2050" spc="-114" dirty="0">
                <a:solidFill>
                  <a:srgbClr val="FFFFFF"/>
                </a:solidFill>
                <a:latin typeface="Trebuchet MS"/>
                <a:cs typeface="Trebuchet MS"/>
              </a:rPr>
              <a:t>yapılmış</a:t>
            </a:r>
            <a:r>
              <a:rPr sz="205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ve</a:t>
            </a:r>
            <a:r>
              <a:rPr sz="205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05" dirty="0">
                <a:solidFill>
                  <a:srgbClr val="FFFFFF"/>
                </a:solidFill>
                <a:latin typeface="Trebuchet MS"/>
                <a:cs typeface="Trebuchet MS"/>
              </a:rPr>
              <a:t>geliştirilmesi</a:t>
            </a:r>
            <a:endParaRPr sz="2050">
              <a:latin typeface="Trebuchet MS"/>
              <a:cs typeface="Trebuchet MS"/>
            </a:endParaRPr>
          </a:p>
          <a:p>
            <a:pPr marL="768350" marR="354965" indent="-133350">
              <a:lnSpc>
                <a:spcPts val="2390"/>
              </a:lnSpc>
              <a:spcBef>
                <a:spcPts val="5"/>
              </a:spcBef>
            </a:pPr>
            <a:r>
              <a:rPr sz="2050" spc="-120" dirty="0">
                <a:solidFill>
                  <a:srgbClr val="FFFFFF"/>
                </a:solidFill>
                <a:latin typeface="Trebuchet MS"/>
                <a:cs typeface="Trebuchet MS"/>
              </a:rPr>
              <a:t>devam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50" dirty="0">
                <a:solidFill>
                  <a:srgbClr val="FFFFFF"/>
                </a:solidFill>
                <a:latin typeface="Trebuchet MS"/>
                <a:cs typeface="Trebuchet MS"/>
              </a:rPr>
              <a:t>eden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yerli 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ve</a:t>
            </a:r>
            <a:r>
              <a:rPr sz="205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milli</a:t>
            </a:r>
            <a:r>
              <a:rPr sz="205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80" dirty="0">
                <a:solidFill>
                  <a:srgbClr val="FFFFFF"/>
                </a:solidFill>
                <a:latin typeface="Trebuchet MS"/>
                <a:cs typeface="Trebuchet MS"/>
              </a:rPr>
              <a:t>projedir.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837230" y="2759498"/>
            <a:ext cx="2784475" cy="216154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440055" indent="502284">
              <a:lnSpc>
                <a:spcPts val="2390"/>
              </a:lnSpc>
              <a:spcBef>
                <a:spcPts val="250"/>
              </a:spcBef>
            </a:pPr>
            <a:r>
              <a:rPr sz="2050" b="1" spc="-85" dirty="0">
                <a:solidFill>
                  <a:srgbClr val="FFFFFF"/>
                </a:solidFill>
                <a:latin typeface="Trebuchet MS"/>
                <a:cs typeface="Trebuchet MS"/>
              </a:rPr>
              <a:t>Hızlı</a:t>
            </a:r>
            <a:r>
              <a:rPr sz="2050" b="1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b="1" spc="-25" dirty="0">
                <a:solidFill>
                  <a:srgbClr val="FFFFFF"/>
                </a:solidFill>
                <a:latin typeface="Trebuchet MS"/>
                <a:cs typeface="Trebuchet MS"/>
              </a:rPr>
              <a:t>ve </a:t>
            </a:r>
            <a:r>
              <a:rPr sz="2050" b="1" spc="-110" dirty="0">
                <a:solidFill>
                  <a:srgbClr val="FFFFFF"/>
                </a:solidFill>
                <a:latin typeface="Trebuchet MS"/>
                <a:cs typeface="Trebuchet MS"/>
              </a:rPr>
              <a:t>Güvenilir</a:t>
            </a:r>
            <a:r>
              <a:rPr sz="2050" b="1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b="1" spc="-10" dirty="0">
                <a:solidFill>
                  <a:srgbClr val="FFFFFF"/>
                </a:solidFill>
                <a:latin typeface="Trebuchet MS"/>
                <a:cs typeface="Trebuchet MS"/>
              </a:rPr>
              <a:t>İletişim 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Siber</a:t>
            </a:r>
            <a:r>
              <a:rPr sz="20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olay </a:t>
            </a:r>
            <a:r>
              <a:rPr sz="2050" spc="-90" dirty="0">
                <a:solidFill>
                  <a:srgbClr val="FFFFFF"/>
                </a:solidFill>
                <a:latin typeface="Trebuchet MS"/>
                <a:cs typeface="Trebuchet MS"/>
              </a:rPr>
              <a:t>kapsamında </a:t>
            </a:r>
            <a:r>
              <a:rPr sz="2050" spc="-140" dirty="0">
                <a:solidFill>
                  <a:srgbClr val="FFFFFF"/>
                </a:solidFill>
                <a:latin typeface="Trebuchet MS"/>
                <a:cs typeface="Trebuchet MS"/>
              </a:rPr>
              <a:t>değerlendirilen</a:t>
            </a:r>
            <a:r>
              <a:rPr sz="20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25" dirty="0">
                <a:solidFill>
                  <a:srgbClr val="FFFFFF"/>
                </a:solidFill>
                <a:latin typeface="Trebuchet MS"/>
                <a:cs typeface="Trebuchet MS"/>
              </a:rPr>
              <a:t>tüm</a:t>
            </a:r>
            <a:endParaRPr sz="2050">
              <a:latin typeface="Trebuchet MS"/>
              <a:cs typeface="Trebuchet MS"/>
            </a:endParaRPr>
          </a:p>
          <a:p>
            <a:pPr marL="469900" marR="5080" indent="-457834">
              <a:lnSpc>
                <a:spcPts val="2390"/>
              </a:lnSpc>
            </a:pP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olayların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SOME’lere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4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 hızlı </a:t>
            </a:r>
            <a:r>
              <a:rPr sz="2050" spc="-114" dirty="0">
                <a:solidFill>
                  <a:srgbClr val="FFFFFF"/>
                </a:solidFill>
                <a:latin typeface="Trebuchet MS"/>
                <a:cs typeface="Trebuchet MS"/>
              </a:rPr>
              <a:t>şekilde</a:t>
            </a:r>
            <a:r>
              <a:rPr sz="20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35" dirty="0">
                <a:solidFill>
                  <a:srgbClr val="FFFFFF"/>
                </a:solidFill>
                <a:latin typeface="Trebuchet MS"/>
                <a:cs typeface="Trebuchet MS"/>
              </a:rPr>
              <a:t>aktarılmasına</a:t>
            </a:r>
            <a:endParaRPr sz="2050">
              <a:latin typeface="Trebuchet MS"/>
              <a:cs typeface="Trebuchet MS"/>
            </a:endParaRPr>
          </a:p>
          <a:p>
            <a:pPr marL="870585">
              <a:lnSpc>
                <a:spcPts val="2325"/>
              </a:lnSpc>
            </a:pP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yardımcı</a:t>
            </a:r>
            <a:r>
              <a:rPr sz="205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20" dirty="0">
                <a:solidFill>
                  <a:srgbClr val="FFFFFF"/>
                </a:solidFill>
                <a:latin typeface="Trebuchet MS"/>
                <a:cs typeface="Trebuchet MS"/>
              </a:rPr>
              <a:t>olur.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340319" y="6921151"/>
            <a:ext cx="2656840" cy="185801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467995" marR="131445" indent="356870" algn="just">
              <a:lnSpc>
                <a:spcPts val="2390"/>
              </a:lnSpc>
              <a:spcBef>
                <a:spcPts val="250"/>
              </a:spcBef>
            </a:pPr>
            <a:r>
              <a:rPr sz="2050" b="1" spc="-110" dirty="0">
                <a:solidFill>
                  <a:srgbClr val="FFFFFF"/>
                </a:solidFill>
                <a:latin typeface="Trebuchet MS"/>
                <a:cs typeface="Trebuchet MS"/>
              </a:rPr>
              <a:t>Güvenli</a:t>
            </a:r>
            <a:r>
              <a:rPr sz="205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b="1" spc="-80" dirty="0">
                <a:solidFill>
                  <a:srgbClr val="FFFFFF"/>
                </a:solidFill>
                <a:latin typeface="Trebuchet MS"/>
                <a:cs typeface="Trebuchet MS"/>
              </a:rPr>
              <a:t>Altyapı 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Kritik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05" dirty="0">
                <a:solidFill>
                  <a:srgbClr val="FFFFFF"/>
                </a:solidFill>
                <a:latin typeface="Trebuchet MS"/>
                <a:cs typeface="Trebuchet MS"/>
              </a:rPr>
              <a:t>kurumlara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45" dirty="0">
                <a:solidFill>
                  <a:srgbClr val="FFFFFF"/>
                </a:solidFill>
                <a:latin typeface="Trebuchet MS"/>
                <a:cs typeface="Trebuchet MS"/>
              </a:rPr>
              <a:t>ait 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hassas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45" dirty="0">
                <a:solidFill>
                  <a:srgbClr val="FFFFFF"/>
                </a:solidFill>
                <a:latin typeface="Trebuchet MS"/>
                <a:cs typeface="Trebuchet MS"/>
              </a:rPr>
              <a:t>veriler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25" dirty="0">
                <a:solidFill>
                  <a:srgbClr val="FFFFFF"/>
                </a:solidFill>
                <a:latin typeface="Trebuchet MS"/>
                <a:cs typeface="Trebuchet MS"/>
              </a:rPr>
              <a:t>ve</a:t>
            </a:r>
            <a:endParaRPr sz="2050">
              <a:latin typeface="Trebuchet MS"/>
              <a:cs typeface="Trebuchet MS"/>
            </a:endParaRPr>
          </a:p>
          <a:p>
            <a:pPr marL="12700" marR="5080" algn="ctr">
              <a:lnSpc>
                <a:spcPts val="2390"/>
              </a:lnSpc>
            </a:pPr>
            <a:r>
              <a:rPr sz="2050" spc="-125" dirty="0">
                <a:solidFill>
                  <a:srgbClr val="FFFFFF"/>
                </a:solidFill>
                <a:latin typeface="Trebuchet MS"/>
                <a:cs typeface="Trebuchet MS"/>
              </a:rPr>
              <a:t>ihbarlar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30" dirty="0">
                <a:solidFill>
                  <a:srgbClr val="FFFFFF"/>
                </a:solidFill>
                <a:latin typeface="Trebuchet MS"/>
                <a:cs typeface="Trebuchet MS"/>
              </a:rPr>
              <a:t>kullanılan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80" dirty="0">
                <a:solidFill>
                  <a:srgbClr val="FFFFFF"/>
                </a:solidFill>
                <a:latin typeface="Trebuchet MS"/>
                <a:cs typeface="Trebuchet MS"/>
              </a:rPr>
              <a:t>alt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14" dirty="0">
                <a:solidFill>
                  <a:srgbClr val="FFFFFF"/>
                </a:solidFill>
                <a:latin typeface="Trebuchet MS"/>
                <a:cs typeface="Trebuchet MS"/>
              </a:rPr>
              <a:t>yapı </a:t>
            </a:r>
            <a:r>
              <a:rPr sz="2050" spc="-105" dirty="0">
                <a:solidFill>
                  <a:srgbClr val="FFFFFF"/>
                </a:solidFill>
                <a:latin typeface="Trebuchet MS"/>
                <a:cs typeface="Trebuchet MS"/>
              </a:rPr>
              <a:t>sayesinde</a:t>
            </a:r>
            <a:r>
              <a:rPr sz="205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güvenle </a:t>
            </a:r>
            <a:r>
              <a:rPr sz="2050" spc="-30" dirty="0">
                <a:solidFill>
                  <a:srgbClr val="FFFFFF"/>
                </a:solidFill>
                <a:latin typeface="Trebuchet MS"/>
                <a:cs typeface="Trebuchet MS"/>
              </a:rPr>
              <a:t>saklanır.</a:t>
            </a:r>
            <a:endParaRPr sz="205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847339" y="4326119"/>
            <a:ext cx="16946880" cy="3779520"/>
            <a:chOff x="1847339" y="4326119"/>
            <a:chExt cx="16946880" cy="3779520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47339" y="4326119"/>
              <a:ext cx="3463807" cy="377948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00195" y="4448074"/>
              <a:ext cx="3893535" cy="3630591"/>
            </a:xfrm>
            <a:prstGeom prst="rect">
              <a:avLst/>
            </a:prstGeom>
          </p:spPr>
        </p:pic>
      </p:grp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10</a:t>
            </a:fld>
            <a:endParaRPr spc="-4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31944" y="3763599"/>
            <a:ext cx="17329150" cy="7240270"/>
            <a:chOff x="2031944" y="3763599"/>
            <a:chExt cx="17329150" cy="7240270"/>
          </a:xfrm>
        </p:grpSpPr>
        <p:sp>
          <p:nvSpPr>
            <p:cNvPr id="4" name="object 4"/>
            <p:cNvSpPr/>
            <p:nvPr/>
          </p:nvSpPr>
          <p:spPr>
            <a:xfrm>
              <a:off x="2199830" y="9767551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031936" y="10367156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5997" y="6651905"/>
              <a:ext cx="6390705" cy="31602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92857" y="3974109"/>
              <a:ext cx="2204815" cy="220483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498428" y="3779698"/>
              <a:ext cx="2593975" cy="2593975"/>
            </a:xfrm>
            <a:custGeom>
              <a:avLst/>
              <a:gdLst/>
              <a:ahLst/>
              <a:cxnLst/>
              <a:rect l="l" t="t" r="r" b="b"/>
              <a:pathLst>
                <a:path w="2593975" h="2593975">
                  <a:moveTo>
                    <a:pt x="1296840" y="0"/>
                  </a:moveTo>
                  <a:lnTo>
                    <a:pt x="1345458" y="894"/>
                  </a:lnTo>
                  <a:lnTo>
                    <a:pt x="1393625" y="3557"/>
                  </a:lnTo>
                  <a:lnTo>
                    <a:pt x="1441309" y="7956"/>
                  </a:lnTo>
                  <a:lnTo>
                    <a:pt x="1488478" y="14060"/>
                  </a:lnTo>
                  <a:lnTo>
                    <a:pt x="1535102" y="21839"/>
                  </a:lnTo>
                  <a:lnTo>
                    <a:pt x="1581149" y="31261"/>
                  </a:lnTo>
                  <a:lnTo>
                    <a:pt x="1626587" y="42293"/>
                  </a:lnTo>
                  <a:lnTo>
                    <a:pt x="1671386" y="54906"/>
                  </a:lnTo>
                  <a:lnTo>
                    <a:pt x="1715513" y="69068"/>
                  </a:lnTo>
                  <a:lnTo>
                    <a:pt x="1758939" y="84746"/>
                  </a:lnTo>
                  <a:lnTo>
                    <a:pt x="1801630" y="101911"/>
                  </a:lnTo>
                  <a:lnTo>
                    <a:pt x="1843557" y="120530"/>
                  </a:lnTo>
                  <a:lnTo>
                    <a:pt x="1884687" y="140573"/>
                  </a:lnTo>
                  <a:lnTo>
                    <a:pt x="1924989" y="162008"/>
                  </a:lnTo>
                  <a:lnTo>
                    <a:pt x="1964432" y="184803"/>
                  </a:lnTo>
                  <a:lnTo>
                    <a:pt x="2002985" y="208927"/>
                  </a:lnTo>
                  <a:lnTo>
                    <a:pt x="2040615" y="234350"/>
                  </a:lnTo>
                  <a:lnTo>
                    <a:pt x="2077293" y="261039"/>
                  </a:lnTo>
                  <a:lnTo>
                    <a:pt x="2112986" y="288963"/>
                  </a:lnTo>
                  <a:lnTo>
                    <a:pt x="2147664" y="318091"/>
                  </a:lnTo>
                  <a:lnTo>
                    <a:pt x="2181294" y="348392"/>
                  </a:lnTo>
                  <a:lnTo>
                    <a:pt x="2213846" y="379833"/>
                  </a:lnTo>
                  <a:lnTo>
                    <a:pt x="2245288" y="412385"/>
                  </a:lnTo>
                  <a:lnTo>
                    <a:pt x="2275588" y="446015"/>
                  </a:lnTo>
                  <a:lnTo>
                    <a:pt x="2304716" y="480693"/>
                  </a:lnTo>
                  <a:lnTo>
                    <a:pt x="2332640" y="516386"/>
                  </a:lnTo>
                  <a:lnTo>
                    <a:pt x="2359329" y="553064"/>
                  </a:lnTo>
                  <a:lnTo>
                    <a:pt x="2384752" y="590695"/>
                  </a:lnTo>
                  <a:lnTo>
                    <a:pt x="2408876" y="629247"/>
                  </a:lnTo>
                  <a:lnTo>
                    <a:pt x="2431672" y="668690"/>
                  </a:lnTo>
                  <a:lnTo>
                    <a:pt x="2453106" y="708993"/>
                  </a:lnTo>
                  <a:lnTo>
                    <a:pt x="2473149" y="750123"/>
                  </a:lnTo>
                  <a:lnTo>
                    <a:pt x="2491768" y="792049"/>
                  </a:lnTo>
                  <a:lnTo>
                    <a:pt x="2508933" y="834741"/>
                  </a:lnTo>
                  <a:lnTo>
                    <a:pt x="2524612" y="878166"/>
                  </a:lnTo>
                  <a:lnTo>
                    <a:pt x="2538773" y="922293"/>
                  </a:lnTo>
                  <a:lnTo>
                    <a:pt x="2551386" y="967092"/>
                  </a:lnTo>
                  <a:lnTo>
                    <a:pt x="2562419" y="1012530"/>
                  </a:lnTo>
                  <a:lnTo>
                    <a:pt x="2571840" y="1058577"/>
                  </a:lnTo>
                  <a:lnTo>
                    <a:pt x="2579619" y="1105201"/>
                  </a:lnTo>
                  <a:lnTo>
                    <a:pt x="2585723" y="1152371"/>
                  </a:lnTo>
                  <a:lnTo>
                    <a:pt x="2590123" y="1200054"/>
                  </a:lnTo>
                  <a:lnTo>
                    <a:pt x="2592785" y="1248221"/>
                  </a:lnTo>
                  <a:lnTo>
                    <a:pt x="2593680" y="1296840"/>
                  </a:lnTo>
                  <a:lnTo>
                    <a:pt x="2592785" y="1345457"/>
                  </a:lnTo>
                  <a:lnTo>
                    <a:pt x="2590123" y="1393624"/>
                  </a:lnTo>
                  <a:lnTo>
                    <a:pt x="2585723" y="1441307"/>
                  </a:lnTo>
                  <a:lnTo>
                    <a:pt x="2579619" y="1488476"/>
                  </a:lnTo>
                  <a:lnTo>
                    <a:pt x="2571840" y="1535099"/>
                  </a:lnTo>
                  <a:lnTo>
                    <a:pt x="2562419" y="1581145"/>
                  </a:lnTo>
                  <a:lnTo>
                    <a:pt x="2551386" y="1626584"/>
                  </a:lnTo>
                  <a:lnTo>
                    <a:pt x="2538773" y="1671382"/>
                  </a:lnTo>
                  <a:lnTo>
                    <a:pt x="2524612" y="1715509"/>
                  </a:lnTo>
                  <a:lnTo>
                    <a:pt x="2508933" y="1758934"/>
                  </a:lnTo>
                  <a:lnTo>
                    <a:pt x="2491768" y="1801626"/>
                  </a:lnTo>
                  <a:lnTo>
                    <a:pt x="2473149" y="1843552"/>
                  </a:lnTo>
                  <a:lnTo>
                    <a:pt x="2453106" y="1884682"/>
                  </a:lnTo>
                  <a:lnTo>
                    <a:pt x="2431672" y="1924984"/>
                  </a:lnTo>
                  <a:lnTo>
                    <a:pt x="2408876" y="1964427"/>
                  </a:lnTo>
                  <a:lnTo>
                    <a:pt x="2384752" y="2002980"/>
                  </a:lnTo>
                  <a:lnTo>
                    <a:pt x="2359329" y="2040611"/>
                  </a:lnTo>
                  <a:lnTo>
                    <a:pt x="2332640" y="2077289"/>
                  </a:lnTo>
                  <a:lnTo>
                    <a:pt x="2304716" y="2112982"/>
                  </a:lnTo>
                  <a:lnTo>
                    <a:pt x="2275588" y="2147660"/>
                  </a:lnTo>
                  <a:lnTo>
                    <a:pt x="2245288" y="2181290"/>
                  </a:lnTo>
                  <a:lnTo>
                    <a:pt x="2213846" y="2213842"/>
                  </a:lnTo>
                  <a:lnTo>
                    <a:pt x="2181294" y="2245284"/>
                  </a:lnTo>
                  <a:lnTo>
                    <a:pt x="2147664" y="2275585"/>
                  </a:lnTo>
                  <a:lnTo>
                    <a:pt x="2112986" y="2304713"/>
                  </a:lnTo>
                  <a:lnTo>
                    <a:pt x="2077293" y="2332637"/>
                  </a:lnTo>
                  <a:lnTo>
                    <a:pt x="2040615" y="2359327"/>
                  </a:lnTo>
                  <a:lnTo>
                    <a:pt x="2002985" y="2384749"/>
                  </a:lnTo>
                  <a:lnTo>
                    <a:pt x="1964432" y="2408874"/>
                  </a:lnTo>
                  <a:lnTo>
                    <a:pt x="1924989" y="2431669"/>
                  </a:lnTo>
                  <a:lnTo>
                    <a:pt x="1884687" y="2453104"/>
                  </a:lnTo>
                  <a:lnTo>
                    <a:pt x="1843557" y="2473147"/>
                  </a:lnTo>
                  <a:lnTo>
                    <a:pt x="1801630" y="2491767"/>
                  </a:lnTo>
                  <a:lnTo>
                    <a:pt x="1758939" y="2508932"/>
                  </a:lnTo>
                  <a:lnTo>
                    <a:pt x="1715513" y="2524611"/>
                  </a:lnTo>
                  <a:lnTo>
                    <a:pt x="1671386" y="2538772"/>
                  </a:lnTo>
                  <a:lnTo>
                    <a:pt x="1626587" y="2551385"/>
                  </a:lnTo>
                  <a:lnTo>
                    <a:pt x="1581149" y="2562418"/>
                  </a:lnTo>
                  <a:lnTo>
                    <a:pt x="1535102" y="2571840"/>
                  </a:lnTo>
                  <a:lnTo>
                    <a:pt x="1488478" y="2579618"/>
                  </a:lnTo>
                  <a:lnTo>
                    <a:pt x="1441309" y="2585723"/>
                  </a:lnTo>
                  <a:lnTo>
                    <a:pt x="1393625" y="2590123"/>
                  </a:lnTo>
                  <a:lnTo>
                    <a:pt x="1345458" y="2592785"/>
                  </a:lnTo>
                  <a:lnTo>
                    <a:pt x="1296840" y="2593680"/>
                  </a:lnTo>
                  <a:lnTo>
                    <a:pt x="1248221" y="2592785"/>
                  </a:lnTo>
                  <a:lnTo>
                    <a:pt x="1200054" y="2590123"/>
                  </a:lnTo>
                  <a:lnTo>
                    <a:pt x="1152371" y="2585723"/>
                  </a:lnTo>
                  <a:lnTo>
                    <a:pt x="1105201" y="2579618"/>
                  </a:lnTo>
                  <a:lnTo>
                    <a:pt x="1058577" y="2571840"/>
                  </a:lnTo>
                  <a:lnTo>
                    <a:pt x="1012530" y="2562418"/>
                  </a:lnTo>
                  <a:lnTo>
                    <a:pt x="967092" y="2551385"/>
                  </a:lnTo>
                  <a:lnTo>
                    <a:pt x="922293" y="2538772"/>
                  </a:lnTo>
                  <a:lnTo>
                    <a:pt x="878166" y="2524611"/>
                  </a:lnTo>
                  <a:lnTo>
                    <a:pt x="834741" y="2508932"/>
                  </a:lnTo>
                  <a:lnTo>
                    <a:pt x="792049" y="2491767"/>
                  </a:lnTo>
                  <a:lnTo>
                    <a:pt x="750123" y="2473147"/>
                  </a:lnTo>
                  <a:lnTo>
                    <a:pt x="708993" y="2453104"/>
                  </a:lnTo>
                  <a:lnTo>
                    <a:pt x="668690" y="2431669"/>
                  </a:lnTo>
                  <a:lnTo>
                    <a:pt x="629247" y="2408874"/>
                  </a:lnTo>
                  <a:lnTo>
                    <a:pt x="590695" y="2384749"/>
                  </a:lnTo>
                  <a:lnTo>
                    <a:pt x="553064" y="2359327"/>
                  </a:lnTo>
                  <a:lnTo>
                    <a:pt x="516386" y="2332637"/>
                  </a:lnTo>
                  <a:lnTo>
                    <a:pt x="480693" y="2304713"/>
                  </a:lnTo>
                  <a:lnTo>
                    <a:pt x="446015" y="2275585"/>
                  </a:lnTo>
                  <a:lnTo>
                    <a:pt x="412385" y="2245284"/>
                  </a:lnTo>
                  <a:lnTo>
                    <a:pt x="379833" y="2213842"/>
                  </a:lnTo>
                  <a:lnTo>
                    <a:pt x="348392" y="2181290"/>
                  </a:lnTo>
                  <a:lnTo>
                    <a:pt x="318091" y="2147660"/>
                  </a:lnTo>
                  <a:lnTo>
                    <a:pt x="288963" y="2112982"/>
                  </a:lnTo>
                  <a:lnTo>
                    <a:pt x="261039" y="2077289"/>
                  </a:lnTo>
                  <a:lnTo>
                    <a:pt x="234350" y="2040611"/>
                  </a:lnTo>
                  <a:lnTo>
                    <a:pt x="208927" y="2002980"/>
                  </a:lnTo>
                  <a:lnTo>
                    <a:pt x="184803" y="1964427"/>
                  </a:lnTo>
                  <a:lnTo>
                    <a:pt x="162008" y="1924984"/>
                  </a:lnTo>
                  <a:lnTo>
                    <a:pt x="140573" y="1884682"/>
                  </a:lnTo>
                  <a:lnTo>
                    <a:pt x="120530" y="1843552"/>
                  </a:lnTo>
                  <a:lnTo>
                    <a:pt x="101911" y="1801626"/>
                  </a:lnTo>
                  <a:lnTo>
                    <a:pt x="84746" y="1758934"/>
                  </a:lnTo>
                  <a:lnTo>
                    <a:pt x="69068" y="1715509"/>
                  </a:lnTo>
                  <a:lnTo>
                    <a:pt x="54906" y="1671382"/>
                  </a:lnTo>
                  <a:lnTo>
                    <a:pt x="42293" y="1626584"/>
                  </a:lnTo>
                  <a:lnTo>
                    <a:pt x="31261" y="1581145"/>
                  </a:lnTo>
                  <a:lnTo>
                    <a:pt x="21839" y="1535099"/>
                  </a:lnTo>
                  <a:lnTo>
                    <a:pt x="14060" y="1488476"/>
                  </a:lnTo>
                  <a:lnTo>
                    <a:pt x="7956" y="1441307"/>
                  </a:lnTo>
                  <a:lnTo>
                    <a:pt x="3557" y="1393624"/>
                  </a:lnTo>
                  <a:lnTo>
                    <a:pt x="894" y="1345457"/>
                  </a:lnTo>
                  <a:lnTo>
                    <a:pt x="0" y="1296840"/>
                  </a:lnTo>
                  <a:lnTo>
                    <a:pt x="894" y="1248221"/>
                  </a:lnTo>
                  <a:lnTo>
                    <a:pt x="3557" y="1200054"/>
                  </a:lnTo>
                  <a:lnTo>
                    <a:pt x="7956" y="1152371"/>
                  </a:lnTo>
                  <a:lnTo>
                    <a:pt x="14060" y="1105201"/>
                  </a:lnTo>
                  <a:lnTo>
                    <a:pt x="21839" y="1058577"/>
                  </a:lnTo>
                  <a:lnTo>
                    <a:pt x="31261" y="1012530"/>
                  </a:lnTo>
                  <a:lnTo>
                    <a:pt x="42293" y="967092"/>
                  </a:lnTo>
                  <a:lnTo>
                    <a:pt x="54906" y="922293"/>
                  </a:lnTo>
                  <a:lnTo>
                    <a:pt x="69068" y="878166"/>
                  </a:lnTo>
                  <a:lnTo>
                    <a:pt x="84746" y="834741"/>
                  </a:lnTo>
                  <a:lnTo>
                    <a:pt x="101911" y="792049"/>
                  </a:lnTo>
                  <a:lnTo>
                    <a:pt x="120530" y="750123"/>
                  </a:lnTo>
                  <a:lnTo>
                    <a:pt x="140573" y="708993"/>
                  </a:lnTo>
                  <a:lnTo>
                    <a:pt x="162008" y="668690"/>
                  </a:lnTo>
                  <a:lnTo>
                    <a:pt x="184803" y="629247"/>
                  </a:lnTo>
                  <a:lnTo>
                    <a:pt x="208927" y="590695"/>
                  </a:lnTo>
                  <a:lnTo>
                    <a:pt x="234350" y="553064"/>
                  </a:lnTo>
                  <a:lnTo>
                    <a:pt x="261039" y="516386"/>
                  </a:lnTo>
                  <a:lnTo>
                    <a:pt x="288963" y="480693"/>
                  </a:lnTo>
                  <a:lnTo>
                    <a:pt x="318091" y="446015"/>
                  </a:lnTo>
                  <a:lnTo>
                    <a:pt x="348392" y="412385"/>
                  </a:lnTo>
                  <a:lnTo>
                    <a:pt x="379833" y="379833"/>
                  </a:lnTo>
                  <a:lnTo>
                    <a:pt x="412385" y="348392"/>
                  </a:lnTo>
                  <a:lnTo>
                    <a:pt x="446015" y="318091"/>
                  </a:lnTo>
                  <a:lnTo>
                    <a:pt x="480693" y="288963"/>
                  </a:lnTo>
                  <a:lnTo>
                    <a:pt x="516386" y="261039"/>
                  </a:lnTo>
                  <a:lnTo>
                    <a:pt x="553064" y="234350"/>
                  </a:lnTo>
                  <a:lnTo>
                    <a:pt x="590695" y="208927"/>
                  </a:lnTo>
                  <a:lnTo>
                    <a:pt x="629247" y="184803"/>
                  </a:lnTo>
                  <a:lnTo>
                    <a:pt x="668690" y="162008"/>
                  </a:lnTo>
                  <a:lnTo>
                    <a:pt x="708993" y="140573"/>
                  </a:lnTo>
                  <a:lnTo>
                    <a:pt x="750123" y="120530"/>
                  </a:lnTo>
                  <a:lnTo>
                    <a:pt x="792049" y="101911"/>
                  </a:lnTo>
                  <a:lnTo>
                    <a:pt x="834741" y="84746"/>
                  </a:lnTo>
                  <a:lnTo>
                    <a:pt x="878166" y="69068"/>
                  </a:lnTo>
                  <a:lnTo>
                    <a:pt x="922293" y="54906"/>
                  </a:lnTo>
                  <a:lnTo>
                    <a:pt x="967092" y="42293"/>
                  </a:lnTo>
                  <a:lnTo>
                    <a:pt x="1012530" y="31261"/>
                  </a:lnTo>
                  <a:lnTo>
                    <a:pt x="1058577" y="21839"/>
                  </a:lnTo>
                  <a:lnTo>
                    <a:pt x="1105201" y="14060"/>
                  </a:lnTo>
                  <a:lnTo>
                    <a:pt x="1152371" y="7956"/>
                  </a:lnTo>
                  <a:lnTo>
                    <a:pt x="1200054" y="3557"/>
                  </a:lnTo>
                  <a:lnTo>
                    <a:pt x="1248221" y="894"/>
                  </a:lnTo>
                  <a:lnTo>
                    <a:pt x="1296840" y="0"/>
                  </a:lnTo>
                  <a:close/>
                </a:path>
              </a:pathLst>
            </a:custGeom>
            <a:ln w="321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945221" y="4315554"/>
              <a:ext cx="2204813" cy="220484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6750791" y="4121145"/>
              <a:ext cx="2593975" cy="2593975"/>
            </a:xfrm>
            <a:custGeom>
              <a:avLst/>
              <a:gdLst/>
              <a:ahLst/>
              <a:cxnLst/>
              <a:rect l="l" t="t" r="r" b="b"/>
              <a:pathLst>
                <a:path w="2593975" h="2593975">
                  <a:moveTo>
                    <a:pt x="1296840" y="0"/>
                  </a:moveTo>
                  <a:lnTo>
                    <a:pt x="1345458" y="894"/>
                  </a:lnTo>
                  <a:lnTo>
                    <a:pt x="1393625" y="3557"/>
                  </a:lnTo>
                  <a:lnTo>
                    <a:pt x="1441309" y="7956"/>
                  </a:lnTo>
                  <a:lnTo>
                    <a:pt x="1488478" y="14060"/>
                  </a:lnTo>
                  <a:lnTo>
                    <a:pt x="1535102" y="21839"/>
                  </a:lnTo>
                  <a:lnTo>
                    <a:pt x="1581149" y="31261"/>
                  </a:lnTo>
                  <a:lnTo>
                    <a:pt x="1626587" y="42293"/>
                  </a:lnTo>
                  <a:lnTo>
                    <a:pt x="1671386" y="54906"/>
                  </a:lnTo>
                  <a:lnTo>
                    <a:pt x="1715513" y="69068"/>
                  </a:lnTo>
                  <a:lnTo>
                    <a:pt x="1758939" y="84746"/>
                  </a:lnTo>
                  <a:lnTo>
                    <a:pt x="1801630" y="101911"/>
                  </a:lnTo>
                  <a:lnTo>
                    <a:pt x="1843557" y="120530"/>
                  </a:lnTo>
                  <a:lnTo>
                    <a:pt x="1884687" y="140573"/>
                  </a:lnTo>
                  <a:lnTo>
                    <a:pt x="1924989" y="162008"/>
                  </a:lnTo>
                  <a:lnTo>
                    <a:pt x="1964432" y="184803"/>
                  </a:lnTo>
                  <a:lnTo>
                    <a:pt x="2002985" y="208927"/>
                  </a:lnTo>
                  <a:lnTo>
                    <a:pt x="2040615" y="234350"/>
                  </a:lnTo>
                  <a:lnTo>
                    <a:pt x="2077293" y="261039"/>
                  </a:lnTo>
                  <a:lnTo>
                    <a:pt x="2112986" y="288963"/>
                  </a:lnTo>
                  <a:lnTo>
                    <a:pt x="2147664" y="318091"/>
                  </a:lnTo>
                  <a:lnTo>
                    <a:pt x="2181294" y="348392"/>
                  </a:lnTo>
                  <a:lnTo>
                    <a:pt x="2213846" y="379833"/>
                  </a:lnTo>
                  <a:lnTo>
                    <a:pt x="2245288" y="412385"/>
                  </a:lnTo>
                  <a:lnTo>
                    <a:pt x="2275588" y="446015"/>
                  </a:lnTo>
                  <a:lnTo>
                    <a:pt x="2304716" y="480693"/>
                  </a:lnTo>
                  <a:lnTo>
                    <a:pt x="2332640" y="516386"/>
                  </a:lnTo>
                  <a:lnTo>
                    <a:pt x="2359329" y="553064"/>
                  </a:lnTo>
                  <a:lnTo>
                    <a:pt x="2384752" y="590695"/>
                  </a:lnTo>
                  <a:lnTo>
                    <a:pt x="2408876" y="629247"/>
                  </a:lnTo>
                  <a:lnTo>
                    <a:pt x="2431672" y="668690"/>
                  </a:lnTo>
                  <a:lnTo>
                    <a:pt x="2453106" y="708993"/>
                  </a:lnTo>
                  <a:lnTo>
                    <a:pt x="2473149" y="750123"/>
                  </a:lnTo>
                  <a:lnTo>
                    <a:pt x="2491768" y="792049"/>
                  </a:lnTo>
                  <a:lnTo>
                    <a:pt x="2508933" y="834741"/>
                  </a:lnTo>
                  <a:lnTo>
                    <a:pt x="2524612" y="878166"/>
                  </a:lnTo>
                  <a:lnTo>
                    <a:pt x="2538773" y="922293"/>
                  </a:lnTo>
                  <a:lnTo>
                    <a:pt x="2551386" y="967092"/>
                  </a:lnTo>
                  <a:lnTo>
                    <a:pt x="2562419" y="1012530"/>
                  </a:lnTo>
                  <a:lnTo>
                    <a:pt x="2571840" y="1058577"/>
                  </a:lnTo>
                  <a:lnTo>
                    <a:pt x="2579619" y="1105201"/>
                  </a:lnTo>
                  <a:lnTo>
                    <a:pt x="2585723" y="1152371"/>
                  </a:lnTo>
                  <a:lnTo>
                    <a:pt x="2590123" y="1200054"/>
                  </a:lnTo>
                  <a:lnTo>
                    <a:pt x="2592785" y="1248221"/>
                  </a:lnTo>
                  <a:lnTo>
                    <a:pt x="2593680" y="1296840"/>
                  </a:lnTo>
                  <a:lnTo>
                    <a:pt x="2592785" y="1345458"/>
                  </a:lnTo>
                  <a:lnTo>
                    <a:pt x="2590123" y="1393625"/>
                  </a:lnTo>
                  <a:lnTo>
                    <a:pt x="2585723" y="1441309"/>
                  </a:lnTo>
                  <a:lnTo>
                    <a:pt x="2579619" y="1488478"/>
                  </a:lnTo>
                  <a:lnTo>
                    <a:pt x="2571840" y="1535102"/>
                  </a:lnTo>
                  <a:lnTo>
                    <a:pt x="2562419" y="1581149"/>
                  </a:lnTo>
                  <a:lnTo>
                    <a:pt x="2551386" y="1626587"/>
                  </a:lnTo>
                  <a:lnTo>
                    <a:pt x="2538773" y="1671386"/>
                  </a:lnTo>
                  <a:lnTo>
                    <a:pt x="2524612" y="1715513"/>
                  </a:lnTo>
                  <a:lnTo>
                    <a:pt x="2508933" y="1758939"/>
                  </a:lnTo>
                  <a:lnTo>
                    <a:pt x="2491768" y="1801630"/>
                  </a:lnTo>
                  <a:lnTo>
                    <a:pt x="2473149" y="1843557"/>
                  </a:lnTo>
                  <a:lnTo>
                    <a:pt x="2453106" y="1884687"/>
                  </a:lnTo>
                  <a:lnTo>
                    <a:pt x="2431672" y="1924989"/>
                  </a:lnTo>
                  <a:lnTo>
                    <a:pt x="2408876" y="1964432"/>
                  </a:lnTo>
                  <a:lnTo>
                    <a:pt x="2384752" y="2002985"/>
                  </a:lnTo>
                  <a:lnTo>
                    <a:pt x="2359329" y="2040615"/>
                  </a:lnTo>
                  <a:lnTo>
                    <a:pt x="2332640" y="2077293"/>
                  </a:lnTo>
                  <a:lnTo>
                    <a:pt x="2304716" y="2112986"/>
                  </a:lnTo>
                  <a:lnTo>
                    <a:pt x="2275588" y="2147664"/>
                  </a:lnTo>
                  <a:lnTo>
                    <a:pt x="2245288" y="2181294"/>
                  </a:lnTo>
                  <a:lnTo>
                    <a:pt x="2213846" y="2213846"/>
                  </a:lnTo>
                  <a:lnTo>
                    <a:pt x="2181294" y="2245288"/>
                  </a:lnTo>
                  <a:lnTo>
                    <a:pt x="2147664" y="2275588"/>
                  </a:lnTo>
                  <a:lnTo>
                    <a:pt x="2112986" y="2304716"/>
                  </a:lnTo>
                  <a:lnTo>
                    <a:pt x="2077293" y="2332640"/>
                  </a:lnTo>
                  <a:lnTo>
                    <a:pt x="2040615" y="2359329"/>
                  </a:lnTo>
                  <a:lnTo>
                    <a:pt x="2002985" y="2384752"/>
                  </a:lnTo>
                  <a:lnTo>
                    <a:pt x="1964432" y="2408876"/>
                  </a:lnTo>
                  <a:lnTo>
                    <a:pt x="1924989" y="2431672"/>
                  </a:lnTo>
                  <a:lnTo>
                    <a:pt x="1884687" y="2453106"/>
                  </a:lnTo>
                  <a:lnTo>
                    <a:pt x="1843557" y="2473149"/>
                  </a:lnTo>
                  <a:lnTo>
                    <a:pt x="1801630" y="2491768"/>
                  </a:lnTo>
                  <a:lnTo>
                    <a:pt x="1758939" y="2508933"/>
                  </a:lnTo>
                  <a:lnTo>
                    <a:pt x="1715513" y="2524612"/>
                  </a:lnTo>
                  <a:lnTo>
                    <a:pt x="1671386" y="2538773"/>
                  </a:lnTo>
                  <a:lnTo>
                    <a:pt x="1626587" y="2551386"/>
                  </a:lnTo>
                  <a:lnTo>
                    <a:pt x="1581149" y="2562419"/>
                  </a:lnTo>
                  <a:lnTo>
                    <a:pt x="1535102" y="2571840"/>
                  </a:lnTo>
                  <a:lnTo>
                    <a:pt x="1488478" y="2579619"/>
                  </a:lnTo>
                  <a:lnTo>
                    <a:pt x="1441309" y="2585723"/>
                  </a:lnTo>
                  <a:lnTo>
                    <a:pt x="1393625" y="2590123"/>
                  </a:lnTo>
                  <a:lnTo>
                    <a:pt x="1345458" y="2592785"/>
                  </a:lnTo>
                  <a:lnTo>
                    <a:pt x="1296840" y="2593680"/>
                  </a:lnTo>
                  <a:lnTo>
                    <a:pt x="1248222" y="2592785"/>
                  </a:lnTo>
                  <a:lnTo>
                    <a:pt x="1200056" y="2590123"/>
                  </a:lnTo>
                  <a:lnTo>
                    <a:pt x="1152372" y="2585723"/>
                  </a:lnTo>
                  <a:lnTo>
                    <a:pt x="1105203" y="2579619"/>
                  </a:lnTo>
                  <a:lnTo>
                    <a:pt x="1058580" y="2571840"/>
                  </a:lnTo>
                  <a:lnTo>
                    <a:pt x="1012534" y="2562419"/>
                  </a:lnTo>
                  <a:lnTo>
                    <a:pt x="967096" y="2551386"/>
                  </a:lnTo>
                  <a:lnTo>
                    <a:pt x="922297" y="2538773"/>
                  </a:lnTo>
                  <a:lnTo>
                    <a:pt x="878170" y="2524612"/>
                  </a:lnTo>
                  <a:lnTo>
                    <a:pt x="834745" y="2508933"/>
                  </a:lnTo>
                  <a:lnTo>
                    <a:pt x="792053" y="2491768"/>
                  </a:lnTo>
                  <a:lnTo>
                    <a:pt x="750127" y="2473149"/>
                  </a:lnTo>
                  <a:lnTo>
                    <a:pt x="708997" y="2453106"/>
                  </a:lnTo>
                  <a:lnTo>
                    <a:pt x="668695" y="2431672"/>
                  </a:lnTo>
                  <a:lnTo>
                    <a:pt x="629252" y="2408876"/>
                  </a:lnTo>
                  <a:lnTo>
                    <a:pt x="590699" y="2384752"/>
                  </a:lnTo>
                  <a:lnTo>
                    <a:pt x="553068" y="2359329"/>
                  </a:lnTo>
                  <a:lnTo>
                    <a:pt x="516391" y="2332640"/>
                  </a:lnTo>
                  <a:lnTo>
                    <a:pt x="480697" y="2304716"/>
                  </a:lnTo>
                  <a:lnTo>
                    <a:pt x="446020" y="2275588"/>
                  </a:lnTo>
                  <a:lnTo>
                    <a:pt x="412389" y="2245288"/>
                  </a:lnTo>
                  <a:lnTo>
                    <a:pt x="379837" y="2213846"/>
                  </a:lnTo>
                  <a:lnTo>
                    <a:pt x="348395" y="2181294"/>
                  </a:lnTo>
                  <a:lnTo>
                    <a:pt x="318095" y="2147664"/>
                  </a:lnTo>
                  <a:lnTo>
                    <a:pt x="288966" y="2112986"/>
                  </a:lnTo>
                  <a:lnTo>
                    <a:pt x="261042" y="2077293"/>
                  </a:lnTo>
                  <a:lnTo>
                    <a:pt x="234353" y="2040615"/>
                  </a:lnTo>
                  <a:lnTo>
                    <a:pt x="208930" y="2002985"/>
                  </a:lnTo>
                  <a:lnTo>
                    <a:pt x="184805" y="1964432"/>
                  </a:lnTo>
                  <a:lnTo>
                    <a:pt x="162010" y="1924989"/>
                  </a:lnTo>
                  <a:lnTo>
                    <a:pt x="140575" y="1884687"/>
                  </a:lnTo>
                  <a:lnTo>
                    <a:pt x="120532" y="1843557"/>
                  </a:lnTo>
                  <a:lnTo>
                    <a:pt x="101912" y="1801630"/>
                  </a:lnTo>
                  <a:lnTo>
                    <a:pt x="84748" y="1758939"/>
                  </a:lnTo>
                  <a:lnTo>
                    <a:pt x="69069" y="1715513"/>
                  </a:lnTo>
                  <a:lnTo>
                    <a:pt x="54907" y="1671386"/>
                  </a:lnTo>
                  <a:lnTo>
                    <a:pt x="42294" y="1626587"/>
                  </a:lnTo>
                  <a:lnTo>
                    <a:pt x="31261" y="1581149"/>
                  </a:lnTo>
                  <a:lnTo>
                    <a:pt x="21840" y="1535102"/>
                  </a:lnTo>
                  <a:lnTo>
                    <a:pt x="14061" y="1488478"/>
                  </a:lnTo>
                  <a:lnTo>
                    <a:pt x="7956" y="1441309"/>
                  </a:lnTo>
                  <a:lnTo>
                    <a:pt x="3557" y="1393625"/>
                  </a:lnTo>
                  <a:lnTo>
                    <a:pt x="894" y="1345458"/>
                  </a:lnTo>
                  <a:lnTo>
                    <a:pt x="0" y="1296840"/>
                  </a:lnTo>
                  <a:lnTo>
                    <a:pt x="894" y="1248221"/>
                  </a:lnTo>
                  <a:lnTo>
                    <a:pt x="3557" y="1200054"/>
                  </a:lnTo>
                  <a:lnTo>
                    <a:pt x="7956" y="1152371"/>
                  </a:lnTo>
                  <a:lnTo>
                    <a:pt x="14061" y="1105201"/>
                  </a:lnTo>
                  <a:lnTo>
                    <a:pt x="21840" y="1058577"/>
                  </a:lnTo>
                  <a:lnTo>
                    <a:pt x="31261" y="1012530"/>
                  </a:lnTo>
                  <a:lnTo>
                    <a:pt x="42294" y="967092"/>
                  </a:lnTo>
                  <a:lnTo>
                    <a:pt x="54907" y="922293"/>
                  </a:lnTo>
                  <a:lnTo>
                    <a:pt x="69069" y="878166"/>
                  </a:lnTo>
                  <a:lnTo>
                    <a:pt x="84748" y="834741"/>
                  </a:lnTo>
                  <a:lnTo>
                    <a:pt x="101912" y="792049"/>
                  </a:lnTo>
                  <a:lnTo>
                    <a:pt x="120532" y="750123"/>
                  </a:lnTo>
                  <a:lnTo>
                    <a:pt x="140575" y="708993"/>
                  </a:lnTo>
                  <a:lnTo>
                    <a:pt x="162010" y="668690"/>
                  </a:lnTo>
                  <a:lnTo>
                    <a:pt x="184805" y="629247"/>
                  </a:lnTo>
                  <a:lnTo>
                    <a:pt x="208930" y="590695"/>
                  </a:lnTo>
                  <a:lnTo>
                    <a:pt x="234353" y="553064"/>
                  </a:lnTo>
                  <a:lnTo>
                    <a:pt x="261042" y="516386"/>
                  </a:lnTo>
                  <a:lnTo>
                    <a:pt x="288966" y="480693"/>
                  </a:lnTo>
                  <a:lnTo>
                    <a:pt x="318095" y="446015"/>
                  </a:lnTo>
                  <a:lnTo>
                    <a:pt x="348395" y="412385"/>
                  </a:lnTo>
                  <a:lnTo>
                    <a:pt x="379837" y="379833"/>
                  </a:lnTo>
                  <a:lnTo>
                    <a:pt x="412389" y="348392"/>
                  </a:lnTo>
                  <a:lnTo>
                    <a:pt x="446020" y="318091"/>
                  </a:lnTo>
                  <a:lnTo>
                    <a:pt x="480697" y="288963"/>
                  </a:lnTo>
                  <a:lnTo>
                    <a:pt x="516391" y="261039"/>
                  </a:lnTo>
                  <a:lnTo>
                    <a:pt x="553068" y="234350"/>
                  </a:lnTo>
                  <a:lnTo>
                    <a:pt x="590699" y="208927"/>
                  </a:lnTo>
                  <a:lnTo>
                    <a:pt x="629252" y="184803"/>
                  </a:lnTo>
                  <a:lnTo>
                    <a:pt x="668695" y="162008"/>
                  </a:lnTo>
                  <a:lnTo>
                    <a:pt x="708997" y="140573"/>
                  </a:lnTo>
                  <a:lnTo>
                    <a:pt x="750127" y="120530"/>
                  </a:lnTo>
                  <a:lnTo>
                    <a:pt x="792053" y="101911"/>
                  </a:lnTo>
                  <a:lnTo>
                    <a:pt x="834745" y="84746"/>
                  </a:lnTo>
                  <a:lnTo>
                    <a:pt x="878170" y="69068"/>
                  </a:lnTo>
                  <a:lnTo>
                    <a:pt x="922297" y="54906"/>
                  </a:lnTo>
                  <a:lnTo>
                    <a:pt x="967096" y="42293"/>
                  </a:lnTo>
                  <a:lnTo>
                    <a:pt x="1012534" y="31261"/>
                  </a:lnTo>
                  <a:lnTo>
                    <a:pt x="1058580" y="21839"/>
                  </a:lnTo>
                  <a:lnTo>
                    <a:pt x="1105203" y="14060"/>
                  </a:lnTo>
                  <a:lnTo>
                    <a:pt x="1152372" y="7956"/>
                  </a:lnTo>
                  <a:lnTo>
                    <a:pt x="1200056" y="3557"/>
                  </a:lnTo>
                  <a:lnTo>
                    <a:pt x="1248222" y="894"/>
                  </a:lnTo>
                  <a:lnTo>
                    <a:pt x="1296840" y="0"/>
                  </a:lnTo>
                  <a:close/>
                </a:path>
              </a:pathLst>
            </a:custGeom>
            <a:ln w="321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498983" y="7002791"/>
              <a:ext cx="2204811" cy="220482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2304550" y="6808376"/>
              <a:ext cx="2593975" cy="2593975"/>
            </a:xfrm>
            <a:custGeom>
              <a:avLst/>
              <a:gdLst/>
              <a:ahLst/>
              <a:cxnLst/>
              <a:rect l="l" t="t" r="r" b="b"/>
              <a:pathLst>
                <a:path w="2593975" h="2593975">
                  <a:moveTo>
                    <a:pt x="1296840" y="0"/>
                  </a:moveTo>
                  <a:lnTo>
                    <a:pt x="1345457" y="894"/>
                  </a:lnTo>
                  <a:lnTo>
                    <a:pt x="1393624" y="3557"/>
                  </a:lnTo>
                  <a:lnTo>
                    <a:pt x="1441307" y="7956"/>
                  </a:lnTo>
                  <a:lnTo>
                    <a:pt x="1488476" y="14060"/>
                  </a:lnTo>
                  <a:lnTo>
                    <a:pt x="1535099" y="21839"/>
                  </a:lnTo>
                  <a:lnTo>
                    <a:pt x="1581145" y="31261"/>
                  </a:lnTo>
                  <a:lnTo>
                    <a:pt x="1626584" y="42293"/>
                  </a:lnTo>
                  <a:lnTo>
                    <a:pt x="1671382" y="54906"/>
                  </a:lnTo>
                  <a:lnTo>
                    <a:pt x="1715509" y="69068"/>
                  </a:lnTo>
                  <a:lnTo>
                    <a:pt x="1758934" y="84746"/>
                  </a:lnTo>
                  <a:lnTo>
                    <a:pt x="1801626" y="101911"/>
                  </a:lnTo>
                  <a:lnTo>
                    <a:pt x="1843552" y="120530"/>
                  </a:lnTo>
                  <a:lnTo>
                    <a:pt x="1884682" y="140573"/>
                  </a:lnTo>
                  <a:lnTo>
                    <a:pt x="1924984" y="162008"/>
                  </a:lnTo>
                  <a:lnTo>
                    <a:pt x="1964427" y="184803"/>
                  </a:lnTo>
                  <a:lnTo>
                    <a:pt x="2002980" y="208927"/>
                  </a:lnTo>
                  <a:lnTo>
                    <a:pt x="2040611" y="234350"/>
                  </a:lnTo>
                  <a:lnTo>
                    <a:pt x="2077289" y="261039"/>
                  </a:lnTo>
                  <a:lnTo>
                    <a:pt x="2112982" y="288963"/>
                  </a:lnTo>
                  <a:lnTo>
                    <a:pt x="2147660" y="318091"/>
                  </a:lnTo>
                  <a:lnTo>
                    <a:pt x="2181290" y="348392"/>
                  </a:lnTo>
                  <a:lnTo>
                    <a:pt x="2213842" y="379833"/>
                  </a:lnTo>
                  <a:lnTo>
                    <a:pt x="2245284" y="412385"/>
                  </a:lnTo>
                  <a:lnTo>
                    <a:pt x="2275585" y="446015"/>
                  </a:lnTo>
                  <a:lnTo>
                    <a:pt x="2304713" y="480693"/>
                  </a:lnTo>
                  <a:lnTo>
                    <a:pt x="2332637" y="516386"/>
                  </a:lnTo>
                  <a:lnTo>
                    <a:pt x="2359327" y="553064"/>
                  </a:lnTo>
                  <a:lnTo>
                    <a:pt x="2384749" y="590695"/>
                  </a:lnTo>
                  <a:lnTo>
                    <a:pt x="2408874" y="629247"/>
                  </a:lnTo>
                  <a:lnTo>
                    <a:pt x="2431669" y="668690"/>
                  </a:lnTo>
                  <a:lnTo>
                    <a:pt x="2453104" y="708993"/>
                  </a:lnTo>
                  <a:lnTo>
                    <a:pt x="2473147" y="750123"/>
                  </a:lnTo>
                  <a:lnTo>
                    <a:pt x="2491767" y="792049"/>
                  </a:lnTo>
                  <a:lnTo>
                    <a:pt x="2508932" y="834741"/>
                  </a:lnTo>
                  <a:lnTo>
                    <a:pt x="2524611" y="878166"/>
                  </a:lnTo>
                  <a:lnTo>
                    <a:pt x="2538772" y="922293"/>
                  </a:lnTo>
                  <a:lnTo>
                    <a:pt x="2551385" y="967092"/>
                  </a:lnTo>
                  <a:lnTo>
                    <a:pt x="2562418" y="1012530"/>
                  </a:lnTo>
                  <a:lnTo>
                    <a:pt x="2571840" y="1058577"/>
                  </a:lnTo>
                  <a:lnTo>
                    <a:pt x="2579618" y="1105201"/>
                  </a:lnTo>
                  <a:lnTo>
                    <a:pt x="2585723" y="1152371"/>
                  </a:lnTo>
                  <a:lnTo>
                    <a:pt x="2590123" y="1200054"/>
                  </a:lnTo>
                  <a:lnTo>
                    <a:pt x="2592785" y="1248221"/>
                  </a:lnTo>
                  <a:lnTo>
                    <a:pt x="2593680" y="1296840"/>
                  </a:lnTo>
                  <a:lnTo>
                    <a:pt x="2592785" y="1345457"/>
                  </a:lnTo>
                  <a:lnTo>
                    <a:pt x="2590123" y="1393624"/>
                  </a:lnTo>
                  <a:lnTo>
                    <a:pt x="2585723" y="1441307"/>
                  </a:lnTo>
                  <a:lnTo>
                    <a:pt x="2579618" y="1488476"/>
                  </a:lnTo>
                  <a:lnTo>
                    <a:pt x="2571840" y="1535099"/>
                  </a:lnTo>
                  <a:lnTo>
                    <a:pt x="2562418" y="1581145"/>
                  </a:lnTo>
                  <a:lnTo>
                    <a:pt x="2551385" y="1626584"/>
                  </a:lnTo>
                  <a:lnTo>
                    <a:pt x="2538772" y="1671382"/>
                  </a:lnTo>
                  <a:lnTo>
                    <a:pt x="2524611" y="1715509"/>
                  </a:lnTo>
                  <a:lnTo>
                    <a:pt x="2508932" y="1758934"/>
                  </a:lnTo>
                  <a:lnTo>
                    <a:pt x="2491767" y="1801626"/>
                  </a:lnTo>
                  <a:lnTo>
                    <a:pt x="2473147" y="1843552"/>
                  </a:lnTo>
                  <a:lnTo>
                    <a:pt x="2453104" y="1884682"/>
                  </a:lnTo>
                  <a:lnTo>
                    <a:pt x="2431669" y="1924984"/>
                  </a:lnTo>
                  <a:lnTo>
                    <a:pt x="2408874" y="1964427"/>
                  </a:lnTo>
                  <a:lnTo>
                    <a:pt x="2384749" y="2002980"/>
                  </a:lnTo>
                  <a:lnTo>
                    <a:pt x="2359327" y="2040611"/>
                  </a:lnTo>
                  <a:lnTo>
                    <a:pt x="2332637" y="2077289"/>
                  </a:lnTo>
                  <a:lnTo>
                    <a:pt x="2304713" y="2112982"/>
                  </a:lnTo>
                  <a:lnTo>
                    <a:pt x="2275585" y="2147660"/>
                  </a:lnTo>
                  <a:lnTo>
                    <a:pt x="2245284" y="2181290"/>
                  </a:lnTo>
                  <a:lnTo>
                    <a:pt x="2213842" y="2213842"/>
                  </a:lnTo>
                  <a:lnTo>
                    <a:pt x="2181290" y="2245284"/>
                  </a:lnTo>
                  <a:lnTo>
                    <a:pt x="2147660" y="2275585"/>
                  </a:lnTo>
                  <a:lnTo>
                    <a:pt x="2112982" y="2304713"/>
                  </a:lnTo>
                  <a:lnTo>
                    <a:pt x="2077289" y="2332637"/>
                  </a:lnTo>
                  <a:lnTo>
                    <a:pt x="2040611" y="2359327"/>
                  </a:lnTo>
                  <a:lnTo>
                    <a:pt x="2002980" y="2384749"/>
                  </a:lnTo>
                  <a:lnTo>
                    <a:pt x="1964427" y="2408874"/>
                  </a:lnTo>
                  <a:lnTo>
                    <a:pt x="1924984" y="2431669"/>
                  </a:lnTo>
                  <a:lnTo>
                    <a:pt x="1884682" y="2453104"/>
                  </a:lnTo>
                  <a:lnTo>
                    <a:pt x="1843552" y="2473147"/>
                  </a:lnTo>
                  <a:lnTo>
                    <a:pt x="1801626" y="2491767"/>
                  </a:lnTo>
                  <a:lnTo>
                    <a:pt x="1758934" y="2508932"/>
                  </a:lnTo>
                  <a:lnTo>
                    <a:pt x="1715509" y="2524611"/>
                  </a:lnTo>
                  <a:lnTo>
                    <a:pt x="1671382" y="2538772"/>
                  </a:lnTo>
                  <a:lnTo>
                    <a:pt x="1626584" y="2551385"/>
                  </a:lnTo>
                  <a:lnTo>
                    <a:pt x="1581145" y="2562418"/>
                  </a:lnTo>
                  <a:lnTo>
                    <a:pt x="1535099" y="2571840"/>
                  </a:lnTo>
                  <a:lnTo>
                    <a:pt x="1488476" y="2579618"/>
                  </a:lnTo>
                  <a:lnTo>
                    <a:pt x="1441307" y="2585723"/>
                  </a:lnTo>
                  <a:lnTo>
                    <a:pt x="1393624" y="2590123"/>
                  </a:lnTo>
                  <a:lnTo>
                    <a:pt x="1345457" y="2592785"/>
                  </a:lnTo>
                  <a:lnTo>
                    <a:pt x="1296840" y="2593680"/>
                  </a:lnTo>
                  <a:lnTo>
                    <a:pt x="1248222" y="2592785"/>
                  </a:lnTo>
                  <a:lnTo>
                    <a:pt x="1200056" y="2590123"/>
                  </a:lnTo>
                  <a:lnTo>
                    <a:pt x="1152372" y="2585723"/>
                  </a:lnTo>
                  <a:lnTo>
                    <a:pt x="1105203" y="2579618"/>
                  </a:lnTo>
                  <a:lnTo>
                    <a:pt x="1058580" y="2571840"/>
                  </a:lnTo>
                  <a:lnTo>
                    <a:pt x="1012534" y="2562418"/>
                  </a:lnTo>
                  <a:lnTo>
                    <a:pt x="967096" y="2551385"/>
                  </a:lnTo>
                  <a:lnTo>
                    <a:pt x="922297" y="2538772"/>
                  </a:lnTo>
                  <a:lnTo>
                    <a:pt x="878170" y="2524611"/>
                  </a:lnTo>
                  <a:lnTo>
                    <a:pt x="834745" y="2508932"/>
                  </a:lnTo>
                  <a:lnTo>
                    <a:pt x="792053" y="2491767"/>
                  </a:lnTo>
                  <a:lnTo>
                    <a:pt x="750127" y="2473147"/>
                  </a:lnTo>
                  <a:lnTo>
                    <a:pt x="708997" y="2453104"/>
                  </a:lnTo>
                  <a:lnTo>
                    <a:pt x="668695" y="2431669"/>
                  </a:lnTo>
                  <a:lnTo>
                    <a:pt x="629252" y="2408874"/>
                  </a:lnTo>
                  <a:lnTo>
                    <a:pt x="590699" y="2384749"/>
                  </a:lnTo>
                  <a:lnTo>
                    <a:pt x="553068" y="2359327"/>
                  </a:lnTo>
                  <a:lnTo>
                    <a:pt x="516391" y="2332637"/>
                  </a:lnTo>
                  <a:lnTo>
                    <a:pt x="480697" y="2304713"/>
                  </a:lnTo>
                  <a:lnTo>
                    <a:pt x="446020" y="2275585"/>
                  </a:lnTo>
                  <a:lnTo>
                    <a:pt x="412389" y="2245284"/>
                  </a:lnTo>
                  <a:lnTo>
                    <a:pt x="379837" y="2213842"/>
                  </a:lnTo>
                  <a:lnTo>
                    <a:pt x="348395" y="2181290"/>
                  </a:lnTo>
                  <a:lnTo>
                    <a:pt x="318095" y="2147660"/>
                  </a:lnTo>
                  <a:lnTo>
                    <a:pt x="288966" y="2112982"/>
                  </a:lnTo>
                  <a:lnTo>
                    <a:pt x="261042" y="2077289"/>
                  </a:lnTo>
                  <a:lnTo>
                    <a:pt x="234353" y="2040611"/>
                  </a:lnTo>
                  <a:lnTo>
                    <a:pt x="208930" y="2002980"/>
                  </a:lnTo>
                  <a:lnTo>
                    <a:pt x="184805" y="1964427"/>
                  </a:lnTo>
                  <a:lnTo>
                    <a:pt x="162010" y="1924984"/>
                  </a:lnTo>
                  <a:lnTo>
                    <a:pt x="140575" y="1884682"/>
                  </a:lnTo>
                  <a:lnTo>
                    <a:pt x="120532" y="1843552"/>
                  </a:lnTo>
                  <a:lnTo>
                    <a:pt x="101912" y="1801626"/>
                  </a:lnTo>
                  <a:lnTo>
                    <a:pt x="84748" y="1758934"/>
                  </a:lnTo>
                  <a:lnTo>
                    <a:pt x="69069" y="1715509"/>
                  </a:lnTo>
                  <a:lnTo>
                    <a:pt x="54907" y="1671382"/>
                  </a:lnTo>
                  <a:lnTo>
                    <a:pt x="42294" y="1626584"/>
                  </a:lnTo>
                  <a:lnTo>
                    <a:pt x="31261" y="1581145"/>
                  </a:lnTo>
                  <a:lnTo>
                    <a:pt x="21840" y="1535099"/>
                  </a:lnTo>
                  <a:lnTo>
                    <a:pt x="14061" y="1488476"/>
                  </a:lnTo>
                  <a:lnTo>
                    <a:pt x="7956" y="1441307"/>
                  </a:lnTo>
                  <a:lnTo>
                    <a:pt x="3557" y="1393624"/>
                  </a:lnTo>
                  <a:lnTo>
                    <a:pt x="894" y="1345457"/>
                  </a:lnTo>
                  <a:lnTo>
                    <a:pt x="0" y="1296840"/>
                  </a:lnTo>
                  <a:lnTo>
                    <a:pt x="894" y="1248221"/>
                  </a:lnTo>
                  <a:lnTo>
                    <a:pt x="3557" y="1200054"/>
                  </a:lnTo>
                  <a:lnTo>
                    <a:pt x="7956" y="1152371"/>
                  </a:lnTo>
                  <a:lnTo>
                    <a:pt x="14061" y="1105201"/>
                  </a:lnTo>
                  <a:lnTo>
                    <a:pt x="21840" y="1058577"/>
                  </a:lnTo>
                  <a:lnTo>
                    <a:pt x="31261" y="1012530"/>
                  </a:lnTo>
                  <a:lnTo>
                    <a:pt x="42294" y="967092"/>
                  </a:lnTo>
                  <a:lnTo>
                    <a:pt x="54907" y="922293"/>
                  </a:lnTo>
                  <a:lnTo>
                    <a:pt x="69069" y="878166"/>
                  </a:lnTo>
                  <a:lnTo>
                    <a:pt x="84748" y="834741"/>
                  </a:lnTo>
                  <a:lnTo>
                    <a:pt x="101912" y="792049"/>
                  </a:lnTo>
                  <a:lnTo>
                    <a:pt x="120532" y="750123"/>
                  </a:lnTo>
                  <a:lnTo>
                    <a:pt x="140575" y="708993"/>
                  </a:lnTo>
                  <a:lnTo>
                    <a:pt x="162010" y="668690"/>
                  </a:lnTo>
                  <a:lnTo>
                    <a:pt x="184805" y="629247"/>
                  </a:lnTo>
                  <a:lnTo>
                    <a:pt x="208930" y="590695"/>
                  </a:lnTo>
                  <a:lnTo>
                    <a:pt x="234353" y="553064"/>
                  </a:lnTo>
                  <a:lnTo>
                    <a:pt x="261042" y="516386"/>
                  </a:lnTo>
                  <a:lnTo>
                    <a:pt x="288966" y="480693"/>
                  </a:lnTo>
                  <a:lnTo>
                    <a:pt x="318095" y="446015"/>
                  </a:lnTo>
                  <a:lnTo>
                    <a:pt x="348395" y="412385"/>
                  </a:lnTo>
                  <a:lnTo>
                    <a:pt x="379837" y="379833"/>
                  </a:lnTo>
                  <a:lnTo>
                    <a:pt x="412389" y="348392"/>
                  </a:lnTo>
                  <a:lnTo>
                    <a:pt x="446020" y="318091"/>
                  </a:lnTo>
                  <a:lnTo>
                    <a:pt x="480697" y="288963"/>
                  </a:lnTo>
                  <a:lnTo>
                    <a:pt x="516391" y="261039"/>
                  </a:lnTo>
                  <a:lnTo>
                    <a:pt x="553068" y="234350"/>
                  </a:lnTo>
                  <a:lnTo>
                    <a:pt x="590699" y="208927"/>
                  </a:lnTo>
                  <a:lnTo>
                    <a:pt x="629252" y="184803"/>
                  </a:lnTo>
                  <a:lnTo>
                    <a:pt x="668695" y="162008"/>
                  </a:lnTo>
                  <a:lnTo>
                    <a:pt x="708997" y="140573"/>
                  </a:lnTo>
                  <a:lnTo>
                    <a:pt x="750127" y="120530"/>
                  </a:lnTo>
                  <a:lnTo>
                    <a:pt x="792053" y="101911"/>
                  </a:lnTo>
                  <a:lnTo>
                    <a:pt x="834745" y="84746"/>
                  </a:lnTo>
                  <a:lnTo>
                    <a:pt x="878170" y="69068"/>
                  </a:lnTo>
                  <a:lnTo>
                    <a:pt x="922297" y="54906"/>
                  </a:lnTo>
                  <a:lnTo>
                    <a:pt x="967096" y="42293"/>
                  </a:lnTo>
                  <a:lnTo>
                    <a:pt x="1012534" y="31261"/>
                  </a:lnTo>
                  <a:lnTo>
                    <a:pt x="1058580" y="21839"/>
                  </a:lnTo>
                  <a:lnTo>
                    <a:pt x="1105203" y="14060"/>
                  </a:lnTo>
                  <a:lnTo>
                    <a:pt x="1152372" y="7956"/>
                  </a:lnTo>
                  <a:lnTo>
                    <a:pt x="1200056" y="3557"/>
                  </a:lnTo>
                  <a:lnTo>
                    <a:pt x="1248222" y="894"/>
                  </a:lnTo>
                  <a:lnTo>
                    <a:pt x="1296840" y="0"/>
                  </a:lnTo>
                  <a:close/>
                </a:path>
              </a:pathLst>
            </a:custGeom>
            <a:ln w="321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92983" y="4185798"/>
              <a:ext cx="2464322" cy="246437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3728328" y="4121143"/>
              <a:ext cx="2593975" cy="2593975"/>
            </a:xfrm>
            <a:custGeom>
              <a:avLst/>
              <a:gdLst/>
              <a:ahLst/>
              <a:cxnLst/>
              <a:rect l="l" t="t" r="r" b="b"/>
              <a:pathLst>
                <a:path w="2593975" h="2593975">
                  <a:moveTo>
                    <a:pt x="1296840" y="2593680"/>
                  </a:moveTo>
                  <a:lnTo>
                    <a:pt x="1248221" y="2592785"/>
                  </a:lnTo>
                  <a:lnTo>
                    <a:pt x="1200054" y="2590123"/>
                  </a:lnTo>
                  <a:lnTo>
                    <a:pt x="1152371" y="2585723"/>
                  </a:lnTo>
                  <a:lnTo>
                    <a:pt x="1105201" y="2579619"/>
                  </a:lnTo>
                  <a:lnTo>
                    <a:pt x="1058577" y="2571840"/>
                  </a:lnTo>
                  <a:lnTo>
                    <a:pt x="1012530" y="2562419"/>
                  </a:lnTo>
                  <a:lnTo>
                    <a:pt x="967092" y="2551386"/>
                  </a:lnTo>
                  <a:lnTo>
                    <a:pt x="922293" y="2538773"/>
                  </a:lnTo>
                  <a:lnTo>
                    <a:pt x="878166" y="2524612"/>
                  </a:lnTo>
                  <a:lnTo>
                    <a:pt x="834741" y="2508933"/>
                  </a:lnTo>
                  <a:lnTo>
                    <a:pt x="792049" y="2491768"/>
                  </a:lnTo>
                  <a:lnTo>
                    <a:pt x="750123" y="2473149"/>
                  </a:lnTo>
                  <a:lnTo>
                    <a:pt x="708993" y="2453106"/>
                  </a:lnTo>
                  <a:lnTo>
                    <a:pt x="668690" y="2431672"/>
                  </a:lnTo>
                  <a:lnTo>
                    <a:pt x="629247" y="2408876"/>
                  </a:lnTo>
                  <a:lnTo>
                    <a:pt x="590695" y="2384752"/>
                  </a:lnTo>
                  <a:lnTo>
                    <a:pt x="553064" y="2359329"/>
                  </a:lnTo>
                  <a:lnTo>
                    <a:pt x="516386" y="2332640"/>
                  </a:lnTo>
                  <a:lnTo>
                    <a:pt x="480693" y="2304716"/>
                  </a:lnTo>
                  <a:lnTo>
                    <a:pt x="446015" y="2275588"/>
                  </a:lnTo>
                  <a:lnTo>
                    <a:pt x="412385" y="2245288"/>
                  </a:lnTo>
                  <a:lnTo>
                    <a:pt x="379833" y="2213846"/>
                  </a:lnTo>
                  <a:lnTo>
                    <a:pt x="348392" y="2181294"/>
                  </a:lnTo>
                  <a:lnTo>
                    <a:pt x="318091" y="2147664"/>
                  </a:lnTo>
                  <a:lnTo>
                    <a:pt x="288963" y="2112986"/>
                  </a:lnTo>
                  <a:lnTo>
                    <a:pt x="261039" y="2077293"/>
                  </a:lnTo>
                  <a:lnTo>
                    <a:pt x="234350" y="2040615"/>
                  </a:lnTo>
                  <a:lnTo>
                    <a:pt x="208927" y="2002985"/>
                  </a:lnTo>
                  <a:lnTo>
                    <a:pt x="184803" y="1964432"/>
                  </a:lnTo>
                  <a:lnTo>
                    <a:pt x="162008" y="1924989"/>
                  </a:lnTo>
                  <a:lnTo>
                    <a:pt x="140573" y="1884687"/>
                  </a:lnTo>
                  <a:lnTo>
                    <a:pt x="120530" y="1843557"/>
                  </a:lnTo>
                  <a:lnTo>
                    <a:pt x="101911" y="1801630"/>
                  </a:lnTo>
                  <a:lnTo>
                    <a:pt x="84746" y="1758939"/>
                  </a:lnTo>
                  <a:lnTo>
                    <a:pt x="69068" y="1715513"/>
                  </a:lnTo>
                  <a:lnTo>
                    <a:pt x="54906" y="1671386"/>
                  </a:lnTo>
                  <a:lnTo>
                    <a:pt x="42293" y="1626587"/>
                  </a:lnTo>
                  <a:lnTo>
                    <a:pt x="31261" y="1581149"/>
                  </a:lnTo>
                  <a:lnTo>
                    <a:pt x="21839" y="1535102"/>
                  </a:lnTo>
                  <a:lnTo>
                    <a:pt x="14060" y="1488478"/>
                  </a:lnTo>
                  <a:lnTo>
                    <a:pt x="7956" y="1441309"/>
                  </a:lnTo>
                  <a:lnTo>
                    <a:pt x="3557" y="1393625"/>
                  </a:lnTo>
                  <a:lnTo>
                    <a:pt x="894" y="1345458"/>
                  </a:lnTo>
                  <a:lnTo>
                    <a:pt x="0" y="1296840"/>
                  </a:lnTo>
                  <a:lnTo>
                    <a:pt x="894" y="1248222"/>
                  </a:lnTo>
                  <a:lnTo>
                    <a:pt x="3557" y="1200056"/>
                  </a:lnTo>
                  <a:lnTo>
                    <a:pt x="7956" y="1152372"/>
                  </a:lnTo>
                  <a:lnTo>
                    <a:pt x="14060" y="1105203"/>
                  </a:lnTo>
                  <a:lnTo>
                    <a:pt x="21839" y="1058580"/>
                  </a:lnTo>
                  <a:lnTo>
                    <a:pt x="31261" y="1012534"/>
                  </a:lnTo>
                  <a:lnTo>
                    <a:pt x="42293" y="967096"/>
                  </a:lnTo>
                  <a:lnTo>
                    <a:pt x="54906" y="922297"/>
                  </a:lnTo>
                  <a:lnTo>
                    <a:pt x="69068" y="878170"/>
                  </a:lnTo>
                  <a:lnTo>
                    <a:pt x="84746" y="834745"/>
                  </a:lnTo>
                  <a:lnTo>
                    <a:pt x="101911" y="792053"/>
                  </a:lnTo>
                  <a:lnTo>
                    <a:pt x="120530" y="750127"/>
                  </a:lnTo>
                  <a:lnTo>
                    <a:pt x="140573" y="708997"/>
                  </a:lnTo>
                  <a:lnTo>
                    <a:pt x="162008" y="668695"/>
                  </a:lnTo>
                  <a:lnTo>
                    <a:pt x="184803" y="629252"/>
                  </a:lnTo>
                  <a:lnTo>
                    <a:pt x="208927" y="590699"/>
                  </a:lnTo>
                  <a:lnTo>
                    <a:pt x="234350" y="553068"/>
                  </a:lnTo>
                  <a:lnTo>
                    <a:pt x="261039" y="516391"/>
                  </a:lnTo>
                  <a:lnTo>
                    <a:pt x="288963" y="480697"/>
                  </a:lnTo>
                  <a:lnTo>
                    <a:pt x="318091" y="446020"/>
                  </a:lnTo>
                  <a:lnTo>
                    <a:pt x="348392" y="412389"/>
                  </a:lnTo>
                  <a:lnTo>
                    <a:pt x="379833" y="379837"/>
                  </a:lnTo>
                  <a:lnTo>
                    <a:pt x="412385" y="348395"/>
                  </a:lnTo>
                  <a:lnTo>
                    <a:pt x="446015" y="318095"/>
                  </a:lnTo>
                  <a:lnTo>
                    <a:pt x="480693" y="288966"/>
                  </a:lnTo>
                  <a:lnTo>
                    <a:pt x="516386" y="261042"/>
                  </a:lnTo>
                  <a:lnTo>
                    <a:pt x="553064" y="234353"/>
                  </a:lnTo>
                  <a:lnTo>
                    <a:pt x="590695" y="208930"/>
                  </a:lnTo>
                  <a:lnTo>
                    <a:pt x="629247" y="184805"/>
                  </a:lnTo>
                  <a:lnTo>
                    <a:pt x="668690" y="162010"/>
                  </a:lnTo>
                  <a:lnTo>
                    <a:pt x="708993" y="140575"/>
                  </a:lnTo>
                  <a:lnTo>
                    <a:pt x="750123" y="120532"/>
                  </a:lnTo>
                  <a:lnTo>
                    <a:pt x="792049" y="101912"/>
                  </a:lnTo>
                  <a:lnTo>
                    <a:pt x="834741" y="84748"/>
                  </a:lnTo>
                  <a:lnTo>
                    <a:pt x="878166" y="69069"/>
                  </a:lnTo>
                  <a:lnTo>
                    <a:pt x="922293" y="54907"/>
                  </a:lnTo>
                  <a:lnTo>
                    <a:pt x="967092" y="42294"/>
                  </a:lnTo>
                  <a:lnTo>
                    <a:pt x="1012530" y="31261"/>
                  </a:lnTo>
                  <a:lnTo>
                    <a:pt x="1058577" y="21840"/>
                  </a:lnTo>
                  <a:lnTo>
                    <a:pt x="1105201" y="14061"/>
                  </a:lnTo>
                  <a:lnTo>
                    <a:pt x="1152371" y="7956"/>
                  </a:lnTo>
                  <a:lnTo>
                    <a:pt x="1200054" y="3557"/>
                  </a:lnTo>
                  <a:lnTo>
                    <a:pt x="1248221" y="894"/>
                  </a:lnTo>
                  <a:lnTo>
                    <a:pt x="1296840" y="0"/>
                  </a:lnTo>
                  <a:lnTo>
                    <a:pt x="1345457" y="894"/>
                  </a:lnTo>
                  <a:lnTo>
                    <a:pt x="1393624" y="3557"/>
                  </a:lnTo>
                  <a:lnTo>
                    <a:pt x="1441307" y="7956"/>
                  </a:lnTo>
                  <a:lnTo>
                    <a:pt x="1488476" y="14061"/>
                  </a:lnTo>
                  <a:lnTo>
                    <a:pt x="1535099" y="21840"/>
                  </a:lnTo>
                  <a:lnTo>
                    <a:pt x="1581145" y="31261"/>
                  </a:lnTo>
                  <a:lnTo>
                    <a:pt x="1626584" y="42294"/>
                  </a:lnTo>
                  <a:lnTo>
                    <a:pt x="1671382" y="54907"/>
                  </a:lnTo>
                  <a:lnTo>
                    <a:pt x="1715509" y="69069"/>
                  </a:lnTo>
                  <a:lnTo>
                    <a:pt x="1758934" y="84748"/>
                  </a:lnTo>
                  <a:lnTo>
                    <a:pt x="1801626" y="101912"/>
                  </a:lnTo>
                  <a:lnTo>
                    <a:pt x="1843552" y="120532"/>
                  </a:lnTo>
                  <a:lnTo>
                    <a:pt x="1884682" y="140575"/>
                  </a:lnTo>
                  <a:lnTo>
                    <a:pt x="1924984" y="162010"/>
                  </a:lnTo>
                  <a:lnTo>
                    <a:pt x="1964427" y="184805"/>
                  </a:lnTo>
                  <a:lnTo>
                    <a:pt x="2002980" y="208930"/>
                  </a:lnTo>
                  <a:lnTo>
                    <a:pt x="2040611" y="234353"/>
                  </a:lnTo>
                  <a:lnTo>
                    <a:pt x="2077289" y="261042"/>
                  </a:lnTo>
                  <a:lnTo>
                    <a:pt x="2112982" y="288966"/>
                  </a:lnTo>
                  <a:lnTo>
                    <a:pt x="2147660" y="318095"/>
                  </a:lnTo>
                  <a:lnTo>
                    <a:pt x="2181290" y="348395"/>
                  </a:lnTo>
                  <a:lnTo>
                    <a:pt x="2213842" y="379837"/>
                  </a:lnTo>
                  <a:lnTo>
                    <a:pt x="2245284" y="412389"/>
                  </a:lnTo>
                  <a:lnTo>
                    <a:pt x="2275585" y="446020"/>
                  </a:lnTo>
                  <a:lnTo>
                    <a:pt x="2304713" y="480697"/>
                  </a:lnTo>
                  <a:lnTo>
                    <a:pt x="2332637" y="516391"/>
                  </a:lnTo>
                  <a:lnTo>
                    <a:pt x="2359327" y="553068"/>
                  </a:lnTo>
                  <a:lnTo>
                    <a:pt x="2384749" y="590699"/>
                  </a:lnTo>
                  <a:lnTo>
                    <a:pt x="2408874" y="629252"/>
                  </a:lnTo>
                  <a:lnTo>
                    <a:pt x="2431669" y="668695"/>
                  </a:lnTo>
                  <a:lnTo>
                    <a:pt x="2453104" y="708997"/>
                  </a:lnTo>
                  <a:lnTo>
                    <a:pt x="2473147" y="750127"/>
                  </a:lnTo>
                  <a:lnTo>
                    <a:pt x="2491767" y="792053"/>
                  </a:lnTo>
                  <a:lnTo>
                    <a:pt x="2508932" y="834745"/>
                  </a:lnTo>
                  <a:lnTo>
                    <a:pt x="2524611" y="878170"/>
                  </a:lnTo>
                  <a:lnTo>
                    <a:pt x="2538772" y="922297"/>
                  </a:lnTo>
                  <a:lnTo>
                    <a:pt x="2551385" y="967096"/>
                  </a:lnTo>
                  <a:lnTo>
                    <a:pt x="2562418" y="1012534"/>
                  </a:lnTo>
                  <a:lnTo>
                    <a:pt x="2571840" y="1058580"/>
                  </a:lnTo>
                  <a:lnTo>
                    <a:pt x="2579618" y="1105203"/>
                  </a:lnTo>
                  <a:lnTo>
                    <a:pt x="2585723" y="1152372"/>
                  </a:lnTo>
                  <a:lnTo>
                    <a:pt x="2590123" y="1200056"/>
                  </a:lnTo>
                  <a:lnTo>
                    <a:pt x="2592785" y="1248222"/>
                  </a:lnTo>
                  <a:lnTo>
                    <a:pt x="2593680" y="1296840"/>
                  </a:lnTo>
                  <a:lnTo>
                    <a:pt x="2592785" y="1345458"/>
                  </a:lnTo>
                  <a:lnTo>
                    <a:pt x="2590123" y="1393625"/>
                  </a:lnTo>
                  <a:lnTo>
                    <a:pt x="2585723" y="1441309"/>
                  </a:lnTo>
                  <a:lnTo>
                    <a:pt x="2579618" y="1488478"/>
                  </a:lnTo>
                  <a:lnTo>
                    <a:pt x="2571840" y="1535102"/>
                  </a:lnTo>
                  <a:lnTo>
                    <a:pt x="2562418" y="1581149"/>
                  </a:lnTo>
                  <a:lnTo>
                    <a:pt x="2551385" y="1626587"/>
                  </a:lnTo>
                  <a:lnTo>
                    <a:pt x="2538772" y="1671386"/>
                  </a:lnTo>
                  <a:lnTo>
                    <a:pt x="2524611" y="1715513"/>
                  </a:lnTo>
                  <a:lnTo>
                    <a:pt x="2508932" y="1758939"/>
                  </a:lnTo>
                  <a:lnTo>
                    <a:pt x="2491767" y="1801630"/>
                  </a:lnTo>
                  <a:lnTo>
                    <a:pt x="2473147" y="1843557"/>
                  </a:lnTo>
                  <a:lnTo>
                    <a:pt x="2453104" y="1884687"/>
                  </a:lnTo>
                  <a:lnTo>
                    <a:pt x="2431669" y="1924989"/>
                  </a:lnTo>
                  <a:lnTo>
                    <a:pt x="2408874" y="1964432"/>
                  </a:lnTo>
                  <a:lnTo>
                    <a:pt x="2384749" y="2002985"/>
                  </a:lnTo>
                  <a:lnTo>
                    <a:pt x="2359327" y="2040615"/>
                  </a:lnTo>
                  <a:lnTo>
                    <a:pt x="2332637" y="2077293"/>
                  </a:lnTo>
                  <a:lnTo>
                    <a:pt x="2304713" y="2112986"/>
                  </a:lnTo>
                  <a:lnTo>
                    <a:pt x="2275585" y="2147664"/>
                  </a:lnTo>
                  <a:lnTo>
                    <a:pt x="2245284" y="2181294"/>
                  </a:lnTo>
                  <a:lnTo>
                    <a:pt x="2213842" y="2213846"/>
                  </a:lnTo>
                  <a:lnTo>
                    <a:pt x="2181290" y="2245288"/>
                  </a:lnTo>
                  <a:lnTo>
                    <a:pt x="2147660" y="2275588"/>
                  </a:lnTo>
                  <a:lnTo>
                    <a:pt x="2112982" y="2304716"/>
                  </a:lnTo>
                  <a:lnTo>
                    <a:pt x="2077289" y="2332640"/>
                  </a:lnTo>
                  <a:lnTo>
                    <a:pt x="2040611" y="2359329"/>
                  </a:lnTo>
                  <a:lnTo>
                    <a:pt x="2002980" y="2384752"/>
                  </a:lnTo>
                  <a:lnTo>
                    <a:pt x="1964427" y="2408876"/>
                  </a:lnTo>
                  <a:lnTo>
                    <a:pt x="1924984" y="2431672"/>
                  </a:lnTo>
                  <a:lnTo>
                    <a:pt x="1884682" y="2453106"/>
                  </a:lnTo>
                  <a:lnTo>
                    <a:pt x="1843552" y="2473149"/>
                  </a:lnTo>
                  <a:lnTo>
                    <a:pt x="1801626" y="2491768"/>
                  </a:lnTo>
                  <a:lnTo>
                    <a:pt x="1758934" y="2508933"/>
                  </a:lnTo>
                  <a:lnTo>
                    <a:pt x="1715509" y="2524612"/>
                  </a:lnTo>
                  <a:lnTo>
                    <a:pt x="1671382" y="2538773"/>
                  </a:lnTo>
                  <a:lnTo>
                    <a:pt x="1626584" y="2551386"/>
                  </a:lnTo>
                  <a:lnTo>
                    <a:pt x="1581145" y="2562419"/>
                  </a:lnTo>
                  <a:lnTo>
                    <a:pt x="1535099" y="2571840"/>
                  </a:lnTo>
                  <a:lnTo>
                    <a:pt x="1488476" y="2579619"/>
                  </a:lnTo>
                  <a:lnTo>
                    <a:pt x="1441307" y="2585723"/>
                  </a:lnTo>
                  <a:lnTo>
                    <a:pt x="1393624" y="2590123"/>
                  </a:lnTo>
                  <a:lnTo>
                    <a:pt x="1345457" y="2592785"/>
                  </a:lnTo>
                  <a:lnTo>
                    <a:pt x="1296840" y="2593680"/>
                  </a:lnTo>
                  <a:close/>
                </a:path>
              </a:pathLst>
            </a:custGeom>
            <a:ln w="32197">
              <a:solidFill>
                <a:srgbClr val="6DB50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563400" y="7002791"/>
              <a:ext cx="2204806" cy="220482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368969" y="6808375"/>
              <a:ext cx="2593975" cy="2593975"/>
            </a:xfrm>
            <a:custGeom>
              <a:avLst/>
              <a:gdLst/>
              <a:ahLst/>
              <a:cxnLst/>
              <a:rect l="l" t="t" r="r" b="b"/>
              <a:pathLst>
                <a:path w="2593975" h="2593975">
                  <a:moveTo>
                    <a:pt x="1296840" y="2593680"/>
                  </a:moveTo>
                  <a:lnTo>
                    <a:pt x="1248222" y="2592785"/>
                  </a:lnTo>
                  <a:lnTo>
                    <a:pt x="1200056" y="2590123"/>
                  </a:lnTo>
                  <a:lnTo>
                    <a:pt x="1152372" y="2585723"/>
                  </a:lnTo>
                  <a:lnTo>
                    <a:pt x="1105203" y="2579619"/>
                  </a:lnTo>
                  <a:lnTo>
                    <a:pt x="1058580" y="2571840"/>
                  </a:lnTo>
                  <a:lnTo>
                    <a:pt x="1012534" y="2562419"/>
                  </a:lnTo>
                  <a:lnTo>
                    <a:pt x="967096" y="2551386"/>
                  </a:lnTo>
                  <a:lnTo>
                    <a:pt x="922297" y="2538773"/>
                  </a:lnTo>
                  <a:lnTo>
                    <a:pt x="878170" y="2524612"/>
                  </a:lnTo>
                  <a:lnTo>
                    <a:pt x="834745" y="2508933"/>
                  </a:lnTo>
                  <a:lnTo>
                    <a:pt x="792053" y="2491768"/>
                  </a:lnTo>
                  <a:lnTo>
                    <a:pt x="750127" y="2473149"/>
                  </a:lnTo>
                  <a:lnTo>
                    <a:pt x="708997" y="2453106"/>
                  </a:lnTo>
                  <a:lnTo>
                    <a:pt x="668695" y="2431672"/>
                  </a:lnTo>
                  <a:lnTo>
                    <a:pt x="629252" y="2408876"/>
                  </a:lnTo>
                  <a:lnTo>
                    <a:pt x="590699" y="2384752"/>
                  </a:lnTo>
                  <a:lnTo>
                    <a:pt x="553068" y="2359329"/>
                  </a:lnTo>
                  <a:lnTo>
                    <a:pt x="516391" y="2332640"/>
                  </a:lnTo>
                  <a:lnTo>
                    <a:pt x="480697" y="2304716"/>
                  </a:lnTo>
                  <a:lnTo>
                    <a:pt x="446020" y="2275588"/>
                  </a:lnTo>
                  <a:lnTo>
                    <a:pt x="412389" y="2245288"/>
                  </a:lnTo>
                  <a:lnTo>
                    <a:pt x="379837" y="2213846"/>
                  </a:lnTo>
                  <a:lnTo>
                    <a:pt x="348395" y="2181294"/>
                  </a:lnTo>
                  <a:lnTo>
                    <a:pt x="318095" y="2147664"/>
                  </a:lnTo>
                  <a:lnTo>
                    <a:pt x="288966" y="2112986"/>
                  </a:lnTo>
                  <a:lnTo>
                    <a:pt x="261042" y="2077293"/>
                  </a:lnTo>
                  <a:lnTo>
                    <a:pt x="234353" y="2040615"/>
                  </a:lnTo>
                  <a:lnTo>
                    <a:pt x="208930" y="2002985"/>
                  </a:lnTo>
                  <a:lnTo>
                    <a:pt x="184805" y="1964432"/>
                  </a:lnTo>
                  <a:lnTo>
                    <a:pt x="162010" y="1924989"/>
                  </a:lnTo>
                  <a:lnTo>
                    <a:pt x="140575" y="1884687"/>
                  </a:lnTo>
                  <a:lnTo>
                    <a:pt x="120532" y="1843557"/>
                  </a:lnTo>
                  <a:lnTo>
                    <a:pt x="101912" y="1801630"/>
                  </a:lnTo>
                  <a:lnTo>
                    <a:pt x="84748" y="1758939"/>
                  </a:lnTo>
                  <a:lnTo>
                    <a:pt x="69069" y="1715513"/>
                  </a:lnTo>
                  <a:lnTo>
                    <a:pt x="54907" y="1671386"/>
                  </a:lnTo>
                  <a:lnTo>
                    <a:pt x="42294" y="1626587"/>
                  </a:lnTo>
                  <a:lnTo>
                    <a:pt x="31261" y="1581149"/>
                  </a:lnTo>
                  <a:lnTo>
                    <a:pt x="21840" y="1535102"/>
                  </a:lnTo>
                  <a:lnTo>
                    <a:pt x="14061" y="1488478"/>
                  </a:lnTo>
                  <a:lnTo>
                    <a:pt x="7956" y="1441309"/>
                  </a:lnTo>
                  <a:lnTo>
                    <a:pt x="3557" y="1393625"/>
                  </a:lnTo>
                  <a:lnTo>
                    <a:pt x="894" y="1345458"/>
                  </a:lnTo>
                  <a:lnTo>
                    <a:pt x="0" y="1296840"/>
                  </a:lnTo>
                  <a:lnTo>
                    <a:pt x="894" y="1248222"/>
                  </a:lnTo>
                  <a:lnTo>
                    <a:pt x="3557" y="1200056"/>
                  </a:lnTo>
                  <a:lnTo>
                    <a:pt x="7956" y="1152372"/>
                  </a:lnTo>
                  <a:lnTo>
                    <a:pt x="14061" y="1105203"/>
                  </a:lnTo>
                  <a:lnTo>
                    <a:pt x="21840" y="1058580"/>
                  </a:lnTo>
                  <a:lnTo>
                    <a:pt x="31261" y="1012534"/>
                  </a:lnTo>
                  <a:lnTo>
                    <a:pt x="42294" y="967096"/>
                  </a:lnTo>
                  <a:lnTo>
                    <a:pt x="54907" y="922297"/>
                  </a:lnTo>
                  <a:lnTo>
                    <a:pt x="69069" y="878170"/>
                  </a:lnTo>
                  <a:lnTo>
                    <a:pt x="84748" y="834745"/>
                  </a:lnTo>
                  <a:lnTo>
                    <a:pt x="101912" y="792053"/>
                  </a:lnTo>
                  <a:lnTo>
                    <a:pt x="120532" y="750127"/>
                  </a:lnTo>
                  <a:lnTo>
                    <a:pt x="140575" y="708997"/>
                  </a:lnTo>
                  <a:lnTo>
                    <a:pt x="162010" y="668695"/>
                  </a:lnTo>
                  <a:lnTo>
                    <a:pt x="184805" y="629252"/>
                  </a:lnTo>
                  <a:lnTo>
                    <a:pt x="208930" y="590699"/>
                  </a:lnTo>
                  <a:lnTo>
                    <a:pt x="234353" y="553068"/>
                  </a:lnTo>
                  <a:lnTo>
                    <a:pt x="261042" y="516391"/>
                  </a:lnTo>
                  <a:lnTo>
                    <a:pt x="288966" y="480697"/>
                  </a:lnTo>
                  <a:lnTo>
                    <a:pt x="318095" y="446020"/>
                  </a:lnTo>
                  <a:lnTo>
                    <a:pt x="348395" y="412389"/>
                  </a:lnTo>
                  <a:lnTo>
                    <a:pt x="379837" y="379837"/>
                  </a:lnTo>
                  <a:lnTo>
                    <a:pt x="412389" y="348395"/>
                  </a:lnTo>
                  <a:lnTo>
                    <a:pt x="446020" y="318095"/>
                  </a:lnTo>
                  <a:lnTo>
                    <a:pt x="480697" y="288966"/>
                  </a:lnTo>
                  <a:lnTo>
                    <a:pt x="516391" y="261042"/>
                  </a:lnTo>
                  <a:lnTo>
                    <a:pt x="553068" y="234353"/>
                  </a:lnTo>
                  <a:lnTo>
                    <a:pt x="590699" y="208930"/>
                  </a:lnTo>
                  <a:lnTo>
                    <a:pt x="629252" y="184805"/>
                  </a:lnTo>
                  <a:lnTo>
                    <a:pt x="668695" y="162010"/>
                  </a:lnTo>
                  <a:lnTo>
                    <a:pt x="708997" y="140575"/>
                  </a:lnTo>
                  <a:lnTo>
                    <a:pt x="750127" y="120532"/>
                  </a:lnTo>
                  <a:lnTo>
                    <a:pt x="792053" y="101912"/>
                  </a:lnTo>
                  <a:lnTo>
                    <a:pt x="834745" y="84748"/>
                  </a:lnTo>
                  <a:lnTo>
                    <a:pt x="878170" y="69069"/>
                  </a:lnTo>
                  <a:lnTo>
                    <a:pt x="922297" y="54907"/>
                  </a:lnTo>
                  <a:lnTo>
                    <a:pt x="967096" y="42294"/>
                  </a:lnTo>
                  <a:lnTo>
                    <a:pt x="1012534" y="31261"/>
                  </a:lnTo>
                  <a:lnTo>
                    <a:pt x="1058580" y="21840"/>
                  </a:lnTo>
                  <a:lnTo>
                    <a:pt x="1105203" y="14061"/>
                  </a:lnTo>
                  <a:lnTo>
                    <a:pt x="1152372" y="7956"/>
                  </a:lnTo>
                  <a:lnTo>
                    <a:pt x="1200056" y="3557"/>
                  </a:lnTo>
                  <a:lnTo>
                    <a:pt x="1248222" y="894"/>
                  </a:lnTo>
                  <a:lnTo>
                    <a:pt x="1296840" y="0"/>
                  </a:lnTo>
                  <a:lnTo>
                    <a:pt x="1345458" y="894"/>
                  </a:lnTo>
                  <a:lnTo>
                    <a:pt x="1393625" y="3557"/>
                  </a:lnTo>
                  <a:lnTo>
                    <a:pt x="1441309" y="7956"/>
                  </a:lnTo>
                  <a:lnTo>
                    <a:pt x="1488478" y="14061"/>
                  </a:lnTo>
                  <a:lnTo>
                    <a:pt x="1535102" y="21840"/>
                  </a:lnTo>
                  <a:lnTo>
                    <a:pt x="1581149" y="31261"/>
                  </a:lnTo>
                  <a:lnTo>
                    <a:pt x="1626587" y="42294"/>
                  </a:lnTo>
                  <a:lnTo>
                    <a:pt x="1671386" y="54907"/>
                  </a:lnTo>
                  <a:lnTo>
                    <a:pt x="1715513" y="69069"/>
                  </a:lnTo>
                  <a:lnTo>
                    <a:pt x="1758939" y="84748"/>
                  </a:lnTo>
                  <a:lnTo>
                    <a:pt x="1801630" y="101912"/>
                  </a:lnTo>
                  <a:lnTo>
                    <a:pt x="1843557" y="120532"/>
                  </a:lnTo>
                  <a:lnTo>
                    <a:pt x="1884687" y="140575"/>
                  </a:lnTo>
                  <a:lnTo>
                    <a:pt x="1924989" y="162010"/>
                  </a:lnTo>
                  <a:lnTo>
                    <a:pt x="1964432" y="184805"/>
                  </a:lnTo>
                  <a:lnTo>
                    <a:pt x="2002985" y="208930"/>
                  </a:lnTo>
                  <a:lnTo>
                    <a:pt x="2040615" y="234353"/>
                  </a:lnTo>
                  <a:lnTo>
                    <a:pt x="2077293" y="261042"/>
                  </a:lnTo>
                  <a:lnTo>
                    <a:pt x="2112986" y="288966"/>
                  </a:lnTo>
                  <a:lnTo>
                    <a:pt x="2147664" y="318095"/>
                  </a:lnTo>
                  <a:lnTo>
                    <a:pt x="2181294" y="348395"/>
                  </a:lnTo>
                  <a:lnTo>
                    <a:pt x="2213846" y="379837"/>
                  </a:lnTo>
                  <a:lnTo>
                    <a:pt x="2245288" y="412389"/>
                  </a:lnTo>
                  <a:lnTo>
                    <a:pt x="2275588" y="446020"/>
                  </a:lnTo>
                  <a:lnTo>
                    <a:pt x="2304716" y="480697"/>
                  </a:lnTo>
                  <a:lnTo>
                    <a:pt x="2332640" y="516391"/>
                  </a:lnTo>
                  <a:lnTo>
                    <a:pt x="2359329" y="553068"/>
                  </a:lnTo>
                  <a:lnTo>
                    <a:pt x="2384752" y="590699"/>
                  </a:lnTo>
                  <a:lnTo>
                    <a:pt x="2408876" y="629252"/>
                  </a:lnTo>
                  <a:lnTo>
                    <a:pt x="2431672" y="668695"/>
                  </a:lnTo>
                  <a:lnTo>
                    <a:pt x="2453106" y="708997"/>
                  </a:lnTo>
                  <a:lnTo>
                    <a:pt x="2473149" y="750127"/>
                  </a:lnTo>
                  <a:lnTo>
                    <a:pt x="2491768" y="792053"/>
                  </a:lnTo>
                  <a:lnTo>
                    <a:pt x="2508933" y="834745"/>
                  </a:lnTo>
                  <a:lnTo>
                    <a:pt x="2524612" y="878170"/>
                  </a:lnTo>
                  <a:lnTo>
                    <a:pt x="2538773" y="922297"/>
                  </a:lnTo>
                  <a:lnTo>
                    <a:pt x="2551386" y="967096"/>
                  </a:lnTo>
                  <a:lnTo>
                    <a:pt x="2562419" y="1012534"/>
                  </a:lnTo>
                  <a:lnTo>
                    <a:pt x="2571840" y="1058580"/>
                  </a:lnTo>
                  <a:lnTo>
                    <a:pt x="2579619" y="1105203"/>
                  </a:lnTo>
                  <a:lnTo>
                    <a:pt x="2585723" y="1152372"/>
                  </a:lnTo>
                  <a:lnTo>
                    <a:pt x="2590123" y="1200056"/>
                  </a:lnTo>
                  <a:lnTo>
                    <a:pt x="2592785" y="1248222"/>
                  </a:lnTo>
                  <a:lnTo>
                    <a:pt x="2593680" y="1296840"/>
                  </a:lnTo>
                  <a:lnTo>
                    <a:pt x="2592785" y="1345458"/>
                  </a:lnTo>
                  <a:lnTo>
                    <a:pt x="2590123" y="1393625"/>
                  </a:lnTo>
                  <a:lnTo>
                    <a:pt x="2585723" y="1441309"/>
                  </a:lnTo>
                  <a:lnTo>
                    <a:pt x="2579619" y="1488478"/>
                  </a:lnTo>
                  <a:lnTo>
                    <a:pt x="2571840" y="1535102"/>
                  </a:lnTo>
                  <a:lnTo>
                    <a:pt x="2562419" y="1581149"/>
                  </a:lnTo>
                  <a:lnTo>
                    <a:pt x="2551386" y="1626587"/>
                  </a:lnTo>
                  <a:lnTo>
                    <a:pt x="2538773" y="1671386"/>
                  </a:lnTo>
                  <a:lnTo>
                    <a:pt x="2524612" y="1715513"/>
                  </a:lnTo>
                  <a:lnTo>
                    <a:pt x="2508933" y="1758939"/>
                  </a:lnTo>
                  <a:lnTo>
                    <a:pt x="2491768" y="1801630"/>
                  </a:lnTo>
                  <a:lnTo>
                    <a:pt x="2473149" y="1843557"/>
                  </a:lnTo>
                  <a:lnTo>
                    <a:pt x="2453106" y="1884687"/>
                  </a:lnTo>
                  <a:lnTo>
                    <a:pt x="2431672" y="1924989"/>
                  </a:lnTo>
                  <a:lnTo>
                    <a:pt x="2408876" y="1964432"/>
                  </a:lnTo>
                  <a:lnTo>
                    <a:pt x="2384752" y="2002985"/>
                  </a:lnTo>
                  <a:lnTo>
                    <a:pt x="2359329" y="2040615"/>
                  </a:lnTo>
                  <a:lnTo>
                    <a:pt x="2332640" y="2077293"/>
                  </a:lnTo>
                  <a:lnTo>
                    <a:pt x="2304716" y="2112986"/>
                  </a:lnTo>
                  <a:lnTo>
                    <a:pt x="2275588" y="2147664"/>
                  </a:lnTo>
                  <a:lnTo>
                    <a:pt x="2245288" y="2181294"/>
                  </a:lnTo>
                  <a:lnTo>
                    <a:pt x="2213846" y="2213846"/>
                  </a:lnTo>
                  <a:lnTo>
                    <a:pt x="2181294" y="2245288"/>
                  </a:lnTo>
                  <a:lnTo>
                    <a:pt x="2147664" y="2275588"/>
                  </a:lnTo>
                  <a:lnTo>
                    <a:pt x="2112986" y="2304716"/>
                  </a:lnTo>
                  <a:lnTo>
                    <a:pt x="2077293" y="2332640"/>
                  </a:lnTo>
                  <a:lnTo>
                    <a:pt x="2040615" y="2359329"/>
                  </a:lnTo>
                  <a:lnTo>
                    <a:pt x="2002985" y="2384752"/>
                  </a:lnTo>
                  <a:lnTo>
                    <a:pt x="1964432" y="2408876"/>
                  </a:lnTo>
                  <a:lnTo>
                    <a:pt x="1924989" y="2431672"/>
                  </a:lnTo>
                  <a:lnTo>
                    <a:pt x="1884687" y="2453106"/>
                  </a:lnTo>
                  <a:lnTo>
                    <a:pt x="1843557" y="2473149"/>
                  </a:lnTo>
                  <a:lnTo>
                    <a:pt x="1801630" y="2491768"/>
                  </a:lnTo>
                  <a:lnTo>
                    <a:pt x="1758939" y="2508933"/>
                  </a:lnTo>
                  <a:lnTo>
                    <a:pt x="1715513" y="2524612"/>
                  </a:lnTo>
                  <a:lnTo>
                    <a:pt x="1671386" y="2538773"/>
                  </a:lnTo>
                  <a:lnTo>
                    <a:pt x="1626587" y="2551386"/>
                  </a:lnTo>
                  <a:lnTo>
                    <a:pt x="1581149" y="2562419"/>
                  </a:lnTo>
                  <a:lnTo>
                    <a:pt x="1535102" y="2571840"/>
                  </a:lnTo>
                  <a:lnTo>
                    <a:pt x="1488478" y="2579619"/>
                  </a:lnTo>
                  <a:lnTo>
                    <a:pt x="1441309" y="2585723"/>
                  </a:lnTo>
                  <a:lnTo>
                    <a:pt x="1393625" y="2590123"/>
                  </a:lnTo>
                  <a:lnTo>
                    <a:pt x="1345458" y="2592785"/>
                  </a:lnTo>
                  <a:lnTo>
                    <a:pt x="1296840" y="2593680"/>
                  </a:lnTo>
                  <a:close/>
                </a:path>
              </a:pathLst>
            </a:custGeom>
            <a:ln w="321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00296" y="4315554"/>
              <a:ext cx="2204815" cy="220484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705863" y="4121143"/>
              <a:ext cx="2593975" cy="2593975"/>
            </a:xfrm>
            <a:custGeom>
              <a:avLst/>
              <a:gdLst/>
              <a:ahLst/>
              <a:cxnLst/>
              <a:rect l="l" t="t" r="r" b="b"/>
              <a:pathLst>
                <a:path w="2593975" h="2593975">
                  <a:moveTo>
                    <a:pt x="1296840" y="2593680"/>
                  </a:moveTo>
                  <a:lnTo>
                    <a:pt x="1248221" y="2592785"/>
                  </a:lnTo>
                  <a:lnTo>
                    <a:pt x="1200054" y="2590123"/>
                  </a:lnTo>
                  <a:lnTo>
                    <a:pt x="1152371" y="2585723"/>
                  </a:lnTo>
                  <a:lnTo>
                    <a:pt x="1105201" y="2579619"/>
                  </a:lnTo>
                  <a:lnTo>
                    <a:pt x="1058577" y="2571840"/>
                  </a:lnTo>
                  <a:lnTo>
                    <a:pt x="1012530" y="2562419"/>
                  </a:lnTo>
                  <a:lnTo>
                    <a:pt x="967092" y="2551386"/>
                  </a:lnTo>
                  <a:lnTo>
                    <a:pt x="922293" y="2538773"/>
                  </a:lnTo>
                  <a:lnTo>
                    <a:pt x="878166" y="2524612"/>
                  </a:lnTo>
                  <a:lnTo>
                    <a:pt x="834741" y="2508933"/>
                  </a:lnTo>
                  <a:lnTo>
                    <a:pt x="792049" y="2491768"/>
                  </a:lnTo>
                  <a:lnTo>
                    <a:pt x="750123" y="2473149"/>
                  </a:lnTo>
                  <a:lnTo>
                    <a:pt x="708993" y="2453106"/>
                  </a:lnTo>
                  <a:lnTo>
                    <a:pt x="668690" y="2431672"/>
                  </a:lnTo>
                  <a:lnTo>
                    <a:pt x="629247" y="2408876"/>
                  </a:lnTo>
                  <a:lnTo>
                    <a:pt x="590695" y="2384752"/>
                  </a:lnTo>
                  <a:lnTo>
                    <a:pt x="553064" y="2359329"/>
                  </a:lnTo>
                  <a:lnTo>
                    <a:pt x="516386" y="2332640"/>
                  </a:lnTo>
                  <a:lnTo>
                    <a:pt x="480693" y="2304716"/>
                  </a:lnTo>
                  <a:lnTo>
                    <a:pt x="446015" y="2275588"/>
                  </a:lnTo>
                  <a:lnTo>
                    <a:pt x="412385" y="2245288"/>
                  </a:lnTo>
                  <a:lnTo>
                    <a:pt x="379833" y="2213846"/>
                  </a:lnTo>
                  <a:lnTo>
                    <a:pt x="348392" y="2181294"/>
                  </a:lnTo>
                  <a:lnTo>
                    <a:pt x="318091" y="2147664"/>
                  </a:lnTo>
                  <a:lnTo>
                    <a:pt x="288963" y="2112986"/>
                  </a:lnTo>
                  <a:lnTo>
                    <a:pt x="261039" y="2077293"/>
                  </a:lnTo>
                  <a:lnTo>
                    <a:pt x="234350" y="2040615"/>
                  </a:lnTo>
                  <a:lnTo>
                    <a:pt x="208927" y="2002985"/>
                  </a:lnTo>
                  <a:lnTo>
                    <a:pt x="184803" y="1964432"/>
                  </a:lnTo>
                  <a:lnTo>
                    <a:pt x="162008" y="1924989"/>
                  </a:lnTo>
                  <a:lnTo>
                    <a:pt x="140573" y="1884687"/>
                  </a:lnTo>
                  <a:lnTo>
                    <a:pt x="120530" y="1843557"/>
                  </a:lnTo>
                  <a:lnTo>
                    <a:pt x="101911" y="1801630"/>
                  </a:lnTo>
                  <a:lnTo>
                    <a:pt x="84746" y="1758939"/>
                  </a:lnTo>
                  <a:lnTo>
                    <a:pt x="69068" y="1715513"/>
                  </a:lnTo>
                  <a:lnTo>
                    <a:pt x="54906" y="1671386"/>
                  </a:lnTo>
                  <a:lnTo>
                    <a:pt x="42293" y="1626587"/>
                  </a:lnTo>
                  <a:lnTo>
                    <a:pt x="31261" y="1581149"/>
                  </a:lnTo>
                  <a:lnTo>
                    <a:pt x="21839" y="1535102"/>
                  </a:lnTo>
                  <a:lnTo>
                    <a:pt x="14060" y="1488478"/>
                  </a:lnTo>
                  <a:lnTo>
                    <a:pt x="7956" y="1441309"/>
                  </a:lnTo>
                  <a:lnTo>
                    <a:pt x="3557" y="1393625"/>
                  </a:lnTo>
                  <a:lnTo>
                    <a:pt x="894" y="1345458"/>
                  </a:lnTo>
                  <a:lnTo>
                    <a:pt x="0" y="1296840"/>
                  </a:lnTo>
                  <a:lnTo>
                    <a:pt x="894" y="1248222"/>
                  </a:lnTo>
                  <a:lnTo>
                    <a:pt x="3557" y="1200056"/>
                  </a:lnTo>
                  <a:lnTo>
                    <a:pt x="7956" y="1152372"/>
                  </a:lnTo>
                  <a:lnTo>
                    <a:pt x="14060" y="1105203"/>
                  </a:lnTo>
                  <a:lnTo>
                    <a:pt x="21839" y="1058580"/>
                  </a:lnTo>
                  <a:lnTo>
                    <a:pt x="31261" y="1012534"/>
                  </a:lnTo>
                  <a:lnTo>
                    <a:pt x="42293" y="967096"/>
                  </a:lnTo>
                  <a:lnTo>
                    <a:pt x="54906" y="922297"/>
                  </a:lnTo>
                  <a:lnTo>
                    <a:pt x="69068" y="878170"/>
                  </a:lnTo>
                  <a:lnTo>
                    <a:pt x="84746" y="834745"/>
                  </a:lnTo>
                  <a:lnTo>
                    <a:pt x="101911" y="792053"/>
                  </a:lnTo>
                  <a:lnTo>
                    <a:pt x="120530" y="750127"/>
                  </a:lnTo>
                  <a:lnTo>
                    <a:pt x="140573" y="708997"/>
                  </a:lnTo>
                  <a:lnTo>
                    <a:pt x="162008" y="668695"/>
                  </a:lnTo>
                  <a:lnTo>
                    <a:pt x="184803" y="629252"/>
                  </a:lnTo>
                  <a:lnTo>
                    <a:pt x="208927" y="590699"/>
                  </a:lnTo>
                  <a:lnTo>
                    <a:pt x="234350" y="553068"/>
                  </a:lnTo>
                  <a:lnTo>
                    <a:pt x="261039" y="516391"/>
                  </a:lnTo>
                  <a:lnTo>
                    <a:pt x="288963" y="480697"/>
                  </a:lnTo>
                  <a:lnTo>
                    <a:pt x="318091" y="446020"/>
                  </a:lnTo>
                  <a:lnTo>
                    <a:pt x="348392" y="412389"/>
                  </a:lnTo>
                  <a:lnTo>
                    <a:pt x="379833" y="379837"/>
                  </a:lnTo>
                  <a:lnTo>
                    <a:pt x="412385" y="348395"/>
                  </a:lnTo>
                  <a:lnTo>
                    <a:pt x="446015" y="318095"/>
                  </a:lnTo>
                  <a:lnTo>
                    <a:pt x="480693" y="288966"/>
                  </a:lnTo>
                  <a:lnTo>
                    <a:pt x="516386" y="261042"/>
                  </a:lnTo>
                  <a:lnTo>
                    <a:pt x="553064" y="234353"/>
                  </a:lnTo>
                  <a:lnTo>
                    <a:pt x="590695" y="208930"/>
                  </a:lnTo>
                  <a:lnTo>
                    <a:pt x="629247" y="184805"/>
                  </a:lnTo>
                  <a:lnTo>
                    <a:pt x="668690" y="162010"/>
                  </a:lnTo>
                  <a:lnTo>
                    <a:pt x="708993" y="140575"/>
                  </a:lnTo>
                  <a:lnTo>
                    <a:pt x="750123" y="120532"/>
                  </a:lnTo>
                  <a:lnTo>
                    <a:pt x="792049" y="101912"/>
                  </a:lnTo>
                  <a:lnTo>
                    <a:pt x="834741" y="84748"/>
                  </a:lnTo>
                  <a:lnTo>
                    <a:pt x="878166" y="69069"/>
                  </a:lnTo>
                  <a:lnTo>
                    <a:pt x="922293" y="54907"/>
                  </a:lnTo>
                  <a:lnTo>
                    <a:pt x="967092" y="42294"/>
                  </a:lnTo>
                  <a:lnTo>
                    <a:pt x="1012530" y="31261"/>
                  </a:lnTo>
                  <a:lnTo>
                    <a:pt x="1058577" y="21840"/>
                  </a:lnTo>
                  <a:lnTo>
                    <a:pt x="1105201" y="14061"/>
                  </a:lnTo>
                  <a:lnTo>
                    <a:pt x="1152371" y="7956"/>
                  </a:lnTo>
                  <a:lnTo>
                    <a:pt x="1200054" y="3557"/>
                  </a:lnTo>
                  <a:lnTo>
                    <a:pt x="1248221" y="894"/>
                  </a:lnTo>
                  <a:lnTo>
                    <a:pt x="1296840" y="0"/>
                  </a:lnTo>
                  <a:lnTo>
                    <a:pt x="1345457" y="894"/>
                  </a:lnTo>
                  <a:lnTo>
                    <a:pt x="1393624" y="3557"/>
                  </a:lnTo>
                  <a:lnTo>
                    <a:pt x="1441307" y="7956"/>
                  </a:lnTo>
                  <a:lnTo>
                    <a:pt x="1488476" y="14061"/>
                  </a:lnTo>
                  <a:lnTo>
                    <a:pt x="1535099" y="21840"/>
                  </a:lnTo>
                  <a:lnTo>
                    <a:pt x="1581145" y="31261"/>
                  </a:lnTo>
                  <a:lnTo>
                    <a:pt x="1626584" y="42294"/>
                  </a:lnTo>
                  <a:lnTo>
                    <a:pt x="1671382" y="54907"/>
                  </a:lnTo>
                  <a:lnTo>
                    <a:pt x="1715509" y="69069"/>
                  </a:lnTo>
                  <a:lnTo>
                    <a:pt x="1758934" y="84748"/>
                  </a:lnTo>
                  <a:lnTo>
                    <a:pt x="1801626" y="101912"/>
                  </a:lnTo>
                  <a:lnTo>
                    <a:pt x="1843552" y="120532"/>
                  </a:lnTo>
                  <a:lnTo>
                    <a:pt x="1884682" y="140575"/>
                  </a:lnTo>
                  <a:lnTo>
                    <a:pt x="1924984" y="162010"/>
                  </a:lnTo>
                  <a:lnTo>
                    <a:pt x="1964427" y="184805"/>
                  </a:lnTo>
                  <a:lnTo>
                    <a:pt x="2002980" y="208930"/>
                  </a:lnTo>
                  <a:lnTo>
                    <a:pt x="2040611" y="234353"/>
                  </a:lnTo>
                  <a:lnTo>
                    <a:pt x="2077289" y="261042"/>
                  </a:lnTo>
                  <a:lnTo>
                    <a:pt x="2112982" y="288966"/>
                  </a:lnTo>
                  <a:lnTo>
                    <a:pt x="2147660" y="318095"/>
                  </a:lnTo>
                  <a:lnTo>
                    <a:pt x="2181290" y="348395"/>
                  </a:lnTo>
                  <a:lnTo>
                    <a:pt x="2213842" y="379837"/>
                  </a:lnTo>
                  <a:lnTo>
                    <a:pt x="2245284" y="412389"/>
                  </a:lnTo>
                  <a:lnTo>
                    <a:pt x="2275585" y="446020"/>
                  </a:lnTo>
                  <a:lnTo>
                    <a:pt x="2304713" y="480697"/>
                  </a:lnTo>
                  <a:lnTo>
                    <a:pt x="2332637" y="516391"/>
                  </a:lnTo>
                  <a:lnTo>
                    <a:pt x="2359327" y="553068"/>
                  </a:lnTo>
                  <a:lnTo>
                    <a:pt x="2384749" y="590699"/>
                  </a:lnTo>
                  <a:lnTo>
                    <a:pt x="2408874" y="629252"/>
                  </a:lnTo>
                  <a:lnTo>
                    <a:pt x="2431669" y="668695"/>
                  </a:lnTo>
                  <a:lnTo>
                    <a:pt x="2453104" y="708997"/>
                  </a:lnTo>
                  <a:lnTo>
                    <a:pt x="2473147" y="750127"/>
                  </a:lnTo>
                  <a:lnTo>
                    <a:pt x="2491767" y="792053"/>
                  </a:lnTo>
                  <a:lnTo>
                    <a:pt x="2508932" y="834745"/>
                  </a:lnTo>
                  <a:lnTo>
                    <a:pt x="2524611" y="878170"/>
                  </a:lnTo>
                  <a:lnTo>
                    <a:pt x="2538772" y="922297"/>
                  </a:lnTo>
                  <a:lnTo>
                    <a:pt x="2551385" y="967096"/>
                  </a:lnTo>
                  <a:lnTo>
                    <a:pt x="2562418" y="1012534"/>
                  </a:lnTo>
                  <a:lnTo>
                    <a:pt x="2571840" y="1058580"/>
                  </a:lnTo>
                  <a:lnTo>
                    <a:pt x="2579618" y="1105203"/>
                  </a:lnTo>
                  <a:lnTo>
                    <a:pt x="2585723" y="1152372"/>
                  </a:lnTo>
                  <a:lnTo>
                    <a:pt x="2590123" y="1200056"/>
                  </a:lnTo>
                  <a:lnTo>
                    <a:pt x="2592785" y="1248222"/>
                  </a:lnTo>
                  <a:lnTo>
                    <a:pt x="2593680" y="1296840"/>
                  </a:lnTo>
                  <a:lnTo>
                    <a:pt x="2592785" y="1345458"/>
                  </a:lnTo>
                  <a:lnTo>
                    <a:pt x="2590123" y="1393625"/>
                  </a:lnTo>
                  <a:lnTo>
                    <a:pt x="2585723" y="1441309"/>
                  </a:lnTo>
                  <a:lnTo>
                    <a:pt x="2579618" y="1488478"/>
                  </a:lnTo>
                  <a:lnTo>
                    <a:pt x="2571840" y="1535102"/>
                  </a:lnTo>
                  <a:lnTo>
                    <a:pt x="2562418" y="1581149"/>
                  </a:lnTo>
                  <a:lnTo>
                    <a:pt x="2551385" y="1626587"/>
                  </a:lnTo>
                  <a:lnTo>
                    <a:pt x="2538772" y="1671386"/>
                  </a:lnTo>
                  <a:lnTo>
                    <a:pt x="2524611" y="1715513"/>
                  </a:lnTo>
                  <a:lnTo>
                    <a:pt x="2508932" y="1758939"/>
                  </a:lnTo>
                  <a:lnTo>
                    <a:pt x="2491767" y="1801630"/>
                  </a:lnTo>
                  <a:lnTo>
                    <a:pt x="2473147" y="1843557"/>
                  </a:lnTo>
                  <a:lnTo>
                    <a:pt x="2453104" y="1884687"/>
                  </a:lnTo>
                  <a:lnTo>
                    <a:pt x="2431669" y="1924989"/>
                  </a:lnTo>
                  <a:lnTo>
                    <a:pt x="2408874" y="1964432"/>
                  </a:lnTo>
                  <a:lnTo>
                    <a:pt x="2384749" y="2002985"/>
                  </a:lnTo>
                  <a:lnTo>
                    <a:pt x="2359327" y="2040615"/>
                  </a:lnTo>
                  <a:lnTo>
                    <a:pt x="2332637" y="2077293"/>
                  </a:lnTo>
                  <a:lnTo>
                    <a:pt x="2304713" y="2112986"/>
                  </a:lnTo>
                  <a:lnTo>
                    <a:pt x="2275585" y="2147664"/>
                  </a:lnTo>
                  <a:lnTo>
                    <a:pt x="2245284" y="2181294"/>
                  </a:lnTo>
                  <a:lnTo>
                    <a:pt x="2213842" y="2213846"/>
                  </a:lnTo>
                  <a:lnTo>
                    <a:pt x="2181290" y="2245288"/>
                  </a:lnTo>
                  <a:lnTo>
                    <a:pt x="2147660" y="2275588"/>
                  </a:lnTo>
                  <a:lnTo>
                    <a:pt x="2112982" y="2304716"/>
                  </a:lnTo>
                  <a:lnTo>
                    <a:pt x="2077289" y="2332640"/>
                  </a:lnTo>
                  <a:lnTo>
                    <a:pt x="2040611" y="2359329"/>
                  </a:lnTo>
                  <a:lnTo>
                    <a:pt x="2002980" y="2384752"/>
                  </a:lnTo>
                  <a:lnTo>
                    <a:pt x="1964427" y="2408876"/>
                  </a:lnTo>
                  <a:lnTo>
                    <a:pt x="1924984" y="2431672"/>
                  </a:lnTo>
                  <a:lnTo>
                    <a:pt x="1884682" y="2453106"/>
                  </a:lnTo>
                  <a:lnTo>
                    <a:pt x="1843552" y="2473149"/>
                  </a:lnTo>
                  <a:lnTo>
                    <a:pt x="1801626" y="2491768"/>
                  </a:lnTo>
                  <a:lnTo>
                    <a:pt x="1758934" y="2508933"/>
                  </a:lnTo>
                  <a:lnTo>
                    <a:pt x="1715509" y="2524612"/>
                  </a:lnTo>
                  <a:lnTo>
                    <a:pt x="1671382" y="2538773"/>
                  </a:lnTo>
                  <a:lnTo>
                    <a:pt x="1626584" y="2551386"/>
                  </a:lnTo>
                  <a:lnTo>
                    <a:pt x="1581145" y="2562419"/>
                  </a:lnTo>
                  <a:lnTo>
                    <a:pt x="1535099" y="2571840"/>
                  </a:lnTo>
                  <a:lnTo>
                    <a:pt x="1488476" y="2579619"/>
                  </a:lnTo>
                  <a:lnTo>
                    <a:pt x="1441307" y="2585723"/>
                  </a:lnTo>
                  <a:lnTo>
                    <a:pt x="1393624" y="2590123"/>
                  </a:lnTo>
                  <a:lnTo>
                    <a:pt x="1345457" y="2592785"/>
                  </a:lnTo>
                  <a:lnTo>
                    <a:pt x="1296840" y="2593680"/>
                  </a:lnTo>
                  <a:close/>
                </a:path>
              </a:pathLst>
            </a:custGeom>
            <a:ln w="321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6045419" y="910123"/>
            <a:ext cx="7934959" cy="7334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650" spc="240" dirty="0"/>
              <a:t>KULE</a:t>
            </a:r>
            <a:r>
              <a:rPr sz="4650" spc="180" dirty="0"/>
              <a:t> </a:t>
            </a:r>
            <a:r>
              <a:rPr sz="4650" dirty="0"/>
              <a:t>&amp;</a:t>
            </a:r>
            <a:r>
              <a:rPr sz="4650" spc="180" dirty="0"/>
              <a:t> </a:t>
            </a:r>
            <a:r>
              <a:rPr sz="4650" spc="500" dirty="0"/>
              <a:t>SİP</a:t>
            </a:r>
            <a:r>
              <a:rPr sz="4650" spc="180" dirty="0"/>
              <a:t> </a:t>
            </a:r>
            <a:r>
              <a:rPr sz="4650" spc="195" dirty="0"/>
              <a:t>İS</a:t>
            </a:r>
            <a:r>
              <a:rPr sz="4650" spc="-370" dirty="0"/>
              <a:t>T</a:t>
            </a:r>
            <a:r>
              <a:rPr sz="4650" spc="-229" dirty="0"/>
              <a:t>A</a:t>
            </a:r>
            <a:r>
              <a:rPr sz="4650" spc="195" dirty="0"/>
              <a:t>TİSTİKLER</a:t>
            </a:r>
            <a:endParaRPr sz="4650"/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11</a:t>
            </a:fld>
            <a:endParaRPr spc="-45" dirty="0"/>
          </a:p>
        </p:txBody>
      </p:sp>
      <p:sp>
        <p:nvSpPr>
          <p:cNvPr id="21" name="object 21"/>
          <p:cNvSpPr txBox="1"/>
          <p:nvPr/>
        </p:nvSpPr>
        <p:spPr>
          <a:xfrm>
            <a:off x="5128836" y="2049246"/>
            <a:ext cx="1332865" cy="6788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250" b="1" spc="-20" dirty="0">
                <a:solidFill>
                  <a:srgbClr val="233C7F"/>
                </a:solidFill>
                <a:latin typeface="Trebuchet MS"/>
                <a:cs typeface="Trebuchet MS"/>
              </a:rPr>
              <a:t>KULE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793607" y="2049246"/>
            <a:ext cx="800735" cy="6788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250" b="1" spc="45" dirty="0">
                <a:solidFill>
                  <a:srgbClr val="233C7F"/>
                </a:solidFill>
                <a:latin typeface="Trebuchet MS"/>
                <a:cs typeface="Trebuchet MS"/>
              </a:rPr>
              <a:t>SİP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28233" y="4377995"/>
            <a:ext cx="1666239" cy="13811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8905">
              <a:lnSpc>
                <a:spcPct val="100000"/>
              </a:lnSpc>
              <a:spcBef>
                <a:spcPts val="125"/>
              </a:spcBef>
            </a:pPr>
            <a:r>
              <a:rPr lang="en-GB" sz="22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43</a:t>
            </a:r>
            <a:r>
              <a:rPr sz="22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0.000’den</a:t>
            </a:r>
            <a:endParaRPr sz="2200" dirty="0">
              <a:latin typeface="Trebuchet MS"/>
              <a:cs typeface="Trebuchet MS"/>
            </a:endParaRPr>
          </a:p>
          <a:p>
            <a:pPr marL="12700" marR="5080" indent="539750">
              <a:lnSpc>
                <a:spcPct val="101000"/>
              </a:lnSpc>
            </a:pP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fazla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siber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güvenlik 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ihbarı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işlendi.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308639" y="4690111"/>
            <a:ext cx="1471930" cy="1647887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89230" marR="5080" indent="-177165">
              <a:lnSpc>
                <a:spcPts val="2470"/>
              </a:lnSpc>
              <a:spcBef>
                <a:spcPts val="350"/>
              </a:spcBef>
            </a:pPr>
            <a:r>
              <a:rPr sz="2200" b="1" spc="-140" dirty="0" smtClean="0">
                <a:solidFill>
                  <a:srgbClr val="FFFFFF"/>
                </a:solidFill>
                <a:latin typeface="Trebuchet MS"/>
                <a:cs typeface="Trebuchet MS"/>
              </a:rPr>
              <a:t>2.3</a:t>
            </a:r>
            <a:r>
              <a:rPr lang="en-GB" sz="2200" b="1" spc="-140" dirty="0" smtClean="0">
                <a:solidFill>
                  <a:srgbClr val="FFFFFF"/>
                </a:solidFill>
                <a:latin typeface="Trebuchet MS"/>
                <a:cs typeface="Trebuchet MS"/>
              </a:rPr>
              <a:t>62</a:t>
            </a:r>
            <a:r>
              <a:rPr sz="2200" b="1" spc="-7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95" dirty="0">
                <a:solidFill>
                  <a:srgbClr val="FFFFFF"/>
                </a:solidFill>
                <a:latin typeface="Trebuchet MS"/>
                <a:cs typeface="Trebuchet MS"/>
              </a:rPr>
              <a:t>kayıtlı </a:t>
            </a:r>
            <a:r>
              <a:rPr sz="2200" spc="-10" dirty="0" err="1">
                <a:solidFill>
                  <a:srgbClr val="FFFFFF"/>
                </a:solidFill>
                <a:latin typeface="Trebuchet MS"/>
                <a:cs typeface="Trebuchet MS"/>
              </a:rPr>
              <a:t>SOME’ye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GB" sz="2450" b="1" spc="-25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450" b="1" spc="-25" dirty="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lang="en-GB" sz="2450" b="1" spc="-25" dirty="0" smtClean="0">
                <a:solidFill>
                  <a:srgbClr val="FFFFFF"/>
                </a:solidFill>
                <a:latin typeface="Trebuchet MS"/>
                <a:cs typeface="Trebuchet MS"/>
              </a:rPr>
              <a:t>141</a:t>
            </a:r>
            <a:endParaRPr sz="2450" dirty="0">
              <a:latin typeface="Trebuchet MS"/>
              <a:cs typeface="Trebuchet MS"/>
            </a:endParaRPr>
          </a:p>
          <a:p>
            <a:pPr marL="275590" marR="267335" indent="-63500">
              <a:lnSpc>
                <a:spcPts val="2470"/>
              </a:lnSpc>
              <a:spcBef>
                <a:spcPts val="10"/>
              </a:spcBef>
            </a:pPr>
            <a:r>
              <a:rPr sz="2200" spc="-65" dirty="0">
                <a:solidFill>
                  <a:srgbClr val="FFFFFF"/>
                </a:solidFill>
                <a:latin typeface="Trebuchet MS"/>
                <a:cs typeface="Trebuchet MS"/>
              </a:rPr>
              <a:t>kullanıcı </a:t>
            </a:r>
            <a:r>
              <a:rPr sz="2200" spc="-110" dirty="0">
                <a:solidFill>
                  <a:srgbClr val="FFFFFF"/>
                </a:solidFill>
                <a:latin typeface="Trebuchet MS"/>
                <a:cs typeface="Trebuchet MS"/>
              </a:rPr>
              <a:t>eklendi.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01887" y="2719383"/>
            <a:ext cx="4987290" cy="840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960"/>
              </a:lnSpc>
              <a:spcBef>
                <a:spcPts val="95"/>
              </a:spcBef>
            </a:pPr>
            <a:r>
              <a:rPr sz="3300" spc="-100" dirty="0">
                <a:solidFill>
                  <a:srgbClr val="233C7F"/>
                </a:solidFill>
                <a:latin typeface="Trebuchet MS"/>
                <a:cs typeface="Trebuchet MS"/>
              </a:rPr>
              <a:t>OLAY</a:t>
            </a:r>
            <a:r>
              <a:rPr sz="3300" spc="-15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spc="-90" dirty="0">
                <a:solidFill>
                  <a:srgbClr val="233C7F"/>
                </a:solidFill>
                <a:latin typeface="Trebuchet MS"/>
                <a:cs typeface="Trebuchet MS"/>
              </a:rPr>
              <a:t>YÖNETİM</a:t>
            </a:r>
            <a:r>
              <a:rPr sz="3300" spc="-15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233C7F"/>
                </a:solidFill>
                <a:latin typeface="Trebuchet MS"/>
                <a:cs typeface="Trebuchet MS"/>
              </a:rPr>
              <a:t>PLATFORMU</a:t>
            </a:r>
            <a:endParaRPr sz="3300">
              <a:latin typeface="Trebuchet MS"/>
              <a:cs typeface="Trebuchet MS"/>
            </a:endParaRPr>
          </a:p>
          <a:p>
            <a:pPr algn="ctr">
              <a:lnSpc>
                <a:spcPts val="2460"/>
              </a:lnSpc>
            </a:pPr>
            <a:r>
              <a:rPr sz="2050" spc="-110" dirty="0">
                <a:solidFill>
                  <a:srgbClr val="58595B"/>
                </a:solidFill>
                <a:latin typeface="Trebuchet MS"/>
                <a:cs typeface="Trebuchet MS"/>
              </a:rPr>
              <a:t>2020’den</a:t>
            </a:r>
            <a:r>
              <a:rPr sz="2050" spc="-8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050" spc="-10" dirty="0">
                <a:solidFill>
                  <a:srgbClr val="58595B"/>
                </a:solidFill>
                <a:latin typeface="Trebuchet MS"/>
                <a:cs typeface="Trebuchet MS"/>
              </a:rPr>
              <a:t>itibaren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2697651" y="2719383"/>
            <a:ext cx="4992370" cy="840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960"/>
              </a:lnSpc>
              <a:spcBef>
                <a:spcPts val="95"/>
              </a:spcBef>
            </a:pPr>
            <a:r>
              <a:rPr sz="3300" dirty="0">
                <a:solidFill>
                  <a:srgbClr val="233C7F"/>
                </a:solidFill>
                <a:latin typeface="Trebuchet MS"/>
                <a:cs typeface="Trebuchet MS"/>
              </a:rPr>
              <a:t>SOME</a:t>
            </a:r>
            <a:r>
              <a:rPr sz="3300" spc="-1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dirty="0">
                <a:solidFill>
                  <a:srgbClr val="233C7F"/>
                </a:solidFill>
                <a:latin typeface="Trebuchet MS"/>
                <a:cs typeface="Trebuchet MS"/>
              </a:rPr>
              <a:t>İLETİŞİM</a:t>
            </a:r>
            <a:r>
              <a:rPr sz="3300" spc="-1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233C7F"/>
                </a:solidFill>
                <a:latin typeface="Trebuchet MS"/>
                <a:cs typeface="Trebuchet MS"/>
              </a:rPr>
              <a:t>PLATFORMU</a:t>
            </a:r>
            <a:endParaRPr sz="3300">
              <a:latin typeface="Trebuchet MS"/>
              <a:cs typeface="Trebuchet MS"/>
            </a:endParaRPr>
          </a:p>
          <a:p>
            <a:pPr marL="36195" algn="ctr">
              <a:lnSpc>
                <a:spcPts val="2460"/>
              </a:lnSpc>
            </a:pPr>
            <a:r>
              <a:rPr sz="2050" spc="-135" dirty="0">
                <a:solidFill>
                  <a:srgbClr val="58595B"/>
                </a:solidFill>
                <a:latin typeface="Trebuchet MS"/>
                <a:cs typeface="Trebuchet MS"/>
              </a:rPr>
              <a:t>2017’den</a:t>
            </a:r>
            <a:r>
              <a:rPr sz="2050" spc="-8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050" spc="-10" dirty="0">
                <a:solidFill>
                  <a:srgbClr val="58595B"/>
                </a:solidFill>
                <a:latin typeface="Trebuchet MS"/>
                <a:cs typeface="Trebuchet MS"/>
              </a:rPr>
              <a:t>itibaren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410035" y="4884130"/>
            <a:ext cx="1181735" cy="1024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8270">
              <a:lnSpc>
                <a:spcPts val="2830"/>
              </a:lnSpc>
              <a:spcBef>
                <a:spcPts val="120"/>
              </a:spcBef>
            </a:pPr>
            <a:r>
              <a:rPr lang="en-GB" sz="2450" b="1" spc="-35" dirty="0" smtClean="0">
                <a:solidFill>
                  <a:srgbClr val="FFFFFF"/>
                </a:solidFill>
                <a:latin typeface="Trebuchet MS"/>
                <a:cs typeface="Trebuchet MS"/>
              </a:rPr>
              <a:t>41</a:t>
            </a:r>
            <a:r>
              <a:rPr sz="2450" b="1" spc="-35" dirty="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lang="en-GB" sz="2450" b="1" spc="-35" dirty="0" smtClean="0">
                <a:solidFill>
                  <a:srgbClr val="FFFFFF"/>
                </a:solidFill>
                <a:latin typeface="Trebuchet MS"/>
                <a:cs typeface="Trebuchet MS"/>
              </a:rPr>
              <a:t>785</a:t>
            </a:r>
            <a:endParaRPr sz="2450" dirty="0">
              <a:latin typeface="Trebuchet MS"/>
              <a:cs typeface="Trebuchet MS"/>
            </a:endParaRPr>
          </a:p>
          <a:p>
            <a:pPr marL="58419" marR="5080" indent="-46355">
              <a:lnSpc>
                <a:spcPts val="2470"/>
              </a:lnSpc>
              <a:spcBef>
                <a:spcPts val="120"/>
              </a:spcBef>
            </a:pP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siber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olay </a:t>
            </a:r>
            <a:r>
              <a:rPr sz="2200" spc="-120" dirty="0">
                <a:solidFill>
                  <a:srgbClr val="FFFFFF"/>
                </a:solidFill>
                <a:latin typeface="Trebuchet MS"/>
                <a:cs typeface="Trebuchet MS"/>
              </a:rPr>
              <a:t>incelendi.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3082665" y="7422839"/>
            <a:ext cx="1012190" cy="133858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68910">
              <a:lnSpc>
                <a:spcPts val="2830"/>
              </a:lnSpc>
              <a:spcBef>
                <a:spcPts val="120"/>
              </a:spcBef>
            </a:pPr>
            <a:r>
              <a:rPr sz="2450" b="1" spc="-375" dirty="0" smtClean="0">
                <a:solidFill>
                  <a:srgbClr val="FFFFFF"/>
                </a:solidFill>
                <a:latin typeface="Trebuchet MS"/>
                <a:cs typeface="Trebuchet MS"/>
              </a:rPr>
              <a:t>6.</a:t>
            </a:r>
            <a:r>
              <a:rPr lang="en-GB" sz="2450" b="1" spc="-375" dirty="0" smtClean="0">
                <a:solidFill>
                  <a:srgbClr val="FFFFFF"/>
                </a:solidFill>
                <a:latin typeface="Trebuchet MS"/>
                <a:cs typeface="Trebuchet MS"/>
              </a:rPr>
              <a:t>463</a:t>
            </a:r>
            <a:endParaRPr sz="2450" dirty="0">
              <a:latin typeface="Trebuchet MS"/>
              <a:cs typeface="Trebuchet MS"/>
            </a:endParaRPr>
          </a:p>
          <a:p>
            <a:pPr marL="26034" marR="5080" indent="-13970" algn="just">
              <a:lnSpc>
                <a:spcPts val="2470"/>
              </a:lnSpc>
              <a:spcBef>
                <a:spcPts val="120"/>
              </a:spcBef>
            </a:pP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güvenlik 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bildirimi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yapıldı.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236610" y="7506606"/>
            <a:ext cx="889635" cy="1024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87960">
              <a:lnSpc>
                <a:spcPts val="2830"/>
              </a:lnSpc>
              <a:spcBef>
                <a:spcPts val="120"/>
              </a:spcBef>
            </a:pPr>
            <a:r>
              <a:rPr sz="2450" b="1" spc="-335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lang="en-GB" sz="2450" b="1" spc="-335" dirty="0" smtClean="0">
                <a:solidFill>
                  <a:srgbClr val="FFFFFF"/>
                </a:solidFill>
                <a:latin typeface="Trebuchet MS"/>
                <a:cs typeface="Trebuchet MS"/>
              </a:rPr>
              <a:t>89</a:t>
            </a:r>
            <a:endParaRPr sz="2450" dirty="0">
              <a:latin typeface="Trebuchet MS"/>
              <a:cs typeface="Trebuchet MS"/>
            </a:endParaRPr>
          </a:p>
          <a:p>
            <a:pPr marL="46355" marR="5080" indent="-34290">
              <a:lnSpc>
                <a:spcPts val="2470"/>
              </a:lnSpc>
              <a:spcBef>
                <a:spcPts val="120"/>
              </a:spcBef>
            </a:pP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duyuru </a:t>
            </a:r>
            <a:r>
              <a:rPr sz="2200" spc="-120" dirty="0">
                <a:solidFill>
                  <a:srgbClr val="FFFFFF"/>
                </a:solidFill>
                <a:latin typeface="Trebuchet MS"/>
                <a:cs typeface="Trebuchet MS"/>
              </a:rPr>
              <a:t>yapıldı.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7594549" y="4884130"/>
            <a:ext cx="909319" cy="1024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2830"/>
              </a:lnSpc>
              <a:spcBef>
                <a:spcPts val="120"/>
              </a:spcBef>
            </a:pPr>
            <a:r>
              <a:rPr sz="2450" b="1" spc="-185" dirty="0" smtClean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r>
              <a:rPr lang="en-GB" sz="2450" b="1" spc="-185" dirty="0" smtClean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r>
              <a:rPr sz="2450" b="1" spc="-185" dirty="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lang="en-GB" sz="2450" b="1" spc="-185" dirty="0" smtClean="0">
                <a:solidFill>
                  <a:srgbClr val="FFFFFF"/>
                </a:solidFill>
                <a:latin typeface="Trebuchet MS"/>
                <a:cs typeface="Trebuchet MS"/>
              </a:rPr>
              <a:t>627</a:t>
            </a:r>
            <a:endParaRPr sz="2450" dirty="0">
              <a:latin typeface="Trebuchet MS"/>
              <a:cs typeface="Trebuchet MS"/>
            </a:endParaRPr>
          </a:p>
          <a:p>
            <a:pPr marL="106680" marR="13335" indent="-28575">
              <a:lnSpc>
                <a:spcPts val="2470"/>
              </a:lnSpc>
              <a:spcBef>
                <a:spcPts val="120"/>
              </a:spcBef>
            </a:pP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zafiyet </a:t>
            </a:r>
            <a:r>
              <a:rPr sz="2200" spc="-140" dirty="0">
                <a:solidFill>
                  <a:srgbClr val="FFFFFF"/>
                </a:solidFill>
                <a:latin typeface="Trebuchet MS"/>
                <a:cs typeface="Trebuchet MS"/>
              </a:rPr>
              <a:t>iletildi.</a:t>
            </a:r>
            <a:endParaRPr sz="2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64860" y="9210096"/>
            <a:ext cx="1298575" cy="1268730"/>
          </a:xfrm>
          <a:custGeom>
            <a:avLst/>
            <a:gdLst/>
            <a:ahLst/>
            <a:cxnLst/>
            <a:rect l="l" t="t" r="r" b="b"/>
            <a:pathLst>
              <a:path w="1298575" h="1268729">
                <a:moveTo>
                  <a:pt x="71462" y="77114"/>
                </a:moveTo>
                <a:lnTo>
                  <a:pt x="0" y="0"/>
                </a:lnTo>
                <a:lnTo>
                  <a:pt x="0" y="654989"/>
                </a:lnTo>
                <a:lnTo>
                  <a:pt x="71462" y="723049"/>
                </a:lnTo>
                <a:lnTo>
                  <a:pt x="71462" y="77114"/>
                </a:lnTo>
                <a:close/>
              </a:path>
              <a:path w="1298575" h="1268729">
                <a:moveTo>
                  <a:pt x="173723" y="157975"/>
                </a:moveTo>
                <a:lnTo>
                  <a:pt x="101727" y="83883"/>
                </a:lnTo>
                <a:lnTo>
                  <a:pt x="101727" y="861796"/>
                </a:lnTo>
                <a:lnTo>
                  <a:pt x="102247" y="869289"/>
                </a:lnTo>
                <a:lnTo>
                  <a:pt x="102679" y="903211"/>
                </a:lnTo>
                <a:lnTo>
                  <a:pt x="109131" y="951217"/>
                </a:lnTo>
                <a:lnTo>
                  <a:pt x="123634" y="996149"/>
                </a:lnTo>
                <a:lnTo>
                  <a:pt x="145415" y="1037247"/>
                </a:lnTo>
                <a:lnTo>
                  <a:pt x="173723" y="1073734"/>
                </a:lnTo>
                <a:lnTo>
                  <a:pt x="173723" y="157975"/>
                </a:lnTo>
                <a:close/>
              </a:path>
              <a:path w="1298575" h="1268729">
                <a:moveTo>
                  <a:pt x="281863" y="751230"/>
                </a:moveTo>
                <a:lnTo>
                  <a:pt x="281787" y="269189"/>
                </a:lnTo>
                <a:lnTo>
                  <a:pt x="211035" y="196380"/>
                </a:lnTo>
                <a:lnTo>
                  <a:pt x="211035" y="1107338"/>
                </a:lnTo>
                <a:lnTo>
                  <a:pt x="227037" y="1118387"/>
                </a:lnTo>
                <a:lnTo>
                  <a:pt x="243840" y="1128280"/>
                </a:lnTo>
                <a:lnTo>
                  <a:pt x="261404" y="1136967"/>
                </a:lnTo>
                <a:lnTo>
                  <a:pt x="281114" y="1144993"/>
                </a:lnTo>
                <a:lnTo>
                  <a:pt x="281114" y="751230"/>
                </a:lnTo>
                <a:lnTo>
                  <a:pt x="281863" y="751230"/>
                </a:lnTo>
                <a:close/>
              </a:path>
              <a:path w="1298575" h="1268729">
                <a:moveTo>
                  <a:pt x="389001" y="198666"/>
                </a:moveTo>
                <a:lnTo>
                  <a:pt x="317538" y="275793"/>
                </a:lnTo>
                <a:lnTo>
                  <a:pt x="317538" y="542366"/>
                </a:lnTo>
                <a:lnTo>
                  <a:pt x="389001" y="474294"/>
                </a:lnTo>
                <a:lnTo>
                  <a:pt x="389001" y="198666"/>
                </a:lnTo>
                <a:close/>
              </a:path>
              <a:path w="1298575" h="1268729">
                <a:moveTo>
                  <a:pt x="630567" y="905090"/>
                </a:moveTo>
                <a:lnTo>
                  <a:pt x="625856" y="866406"/>
                </a:lnTo>
                <a:lnTo>
                  <a:pt x="610069" y="816584"/>
                </a:lnTo>
                <a:lnTo>
                  <a:pt x="585304" y="772477"/>
                </a:lnTo>
                <a:lnTo>
                  <a:pt x="552780" y="734898"/>
                </a:lnTo>
                <a:lnTo>
                  <a:pt x="513778" y="704697"/>
                </a:lnTo>
                <a:lnTo>
                  <a:pt x="469544" y="682675"/>
                </a:lnTo>
                <a:lnTo>
                  <a:pt x="475894" y="686587"/>
                </a:lnTo>
                <a:lnTo>
                  <a:pt x="482104" y="690740"/>
                </a:lnTo>
                <a:lnTo>
                  <a:pt x="512648" y="720077"/>
                </a:lnTo>
                <a:lnTo>
                  <a:pt x="535978" y="770661"/>
                </a:lnTo>
                <a:lnTo>
                  <a:pt x="539292" y="799642"/>
                </a:lnTo>
                <a:lnTo>
                  <a:pt x="532726" y="842378"/>
                </a:lnTo>
                <a:lnTo>
                  <a:pt x="513791" y="879602"/>
                </a:lnTo>
                <a:lnTo>
                  <a:pt x="484733" y="909040"/>
                </a:lnTo>
                <a:lnTo>
                  <a:pt x="447763" y="928458"/>
                </a:lnTo>
                <a:lnTo>
                  <a:pt x="405130" y="935583"/>
                </a:lnTo>
                <a:lnTo>
                  <a:pt x="380339" y="933361"/>
                </a:lnTo>
                <a:lnTo>
                  <a:pt x="357797" y="926528"/>
                </a:lnTo>
                <a:lnTo>
                  <a:pt x="337731" y="915555"/>
                </a:lnTo>
                <a:lnTo>
                  <a:pt x="320357" y="900938"/>
                </a:lnTo>
                <a:lnTo>
                  <a:pt x="320357" y="1158430"/>
                </a:lnTo>
                <a:lnTo>
                  <a:pt x="347091" y="1163662"/>
                </a:lnTo>
                <a:lnTo>
                  <a:pt x="374561" y="1165936"/>
                </a:lnTo>
                <a:lnTo>
                  <a:pt x="402526" y="1165110"/>
                </a:lnTo>
                <a:lnTo>
                  <a:pt x="477164" y="1146810"/>
                </a:lnTo>
                <a:lnTo>
                  <a:pt x="518680" y="1124673"/>
                </a:lnTo>
                <a:lnTo>
                  <a:pt x="554710" y="1095641"/>
                </a:lnTo>
                <a:lnTo>
                  <a:pt x="584555" y="1060754"/>
                </a:lnTo>
                <a:lnTo>
                  <a:pt x="609854" y="1016927"/>
                </a:lnTo>
                <a:lnTo>
                  <a:pt x="610946" y="1014793"/>
                </a:lnTo>
                <a:lnTo>
                  <a:pt x="610349" y="1014793"/>
                </a:lnTo>
                <a:lnTo>
                  <a:pt x="622452" y="979817"/>
                </a:lnTo>
                <a:lnTo>
                  <a:pt x="629310" y="943076"/>
                </a:lnTo>
                <a:lnTo>
                  <a:pt x="630567" y="905090"/>
                </a:lnTo>
                <a:close/>
              </a:path>
              <a:path w="1298575" h="1268729">
                <a:moveTo>
                  <a:pt x="1298435" y="861809"/>
                </a:moveTo>
                <a:lnTo>
                  <a:pt x="1295666" y="818045"/>
                </a:lnTo>
                <a:lnTo>
                  <a:pt x="1287360" y="780808"/>
                </a:lnTo>
                <a:lnTo>
                  <a:pt x="1254125" y="725906"/>
                </a:lnTo>
                <a:lnTo>
                  <a:pt x="1196225" y="694512"/>
                </a:lnTo>
                <a:lnTo>
                  <a:pt x="1157084" y="686663"/>
                </a:lnTo>
                <a:lnTo>
                  <a:pt x="1111148" y="684047"/>
                </a:lnTo>
                <a:lnTo>
                  <a:pt x="726516" y="684047"/>
                </a:lnTo>
                <a:lnTo>
                  <a:pt x="570928" y="683399"/>
                </a:lnTo>
                <a:lnTo>
                  <a:pt x="610412" y="717677"/>
                </a:lnTo>
                <a:lnTo>
                  <a:pt x="643331" y="759777"/>
                </a:lnTo>
                <a:lnTo>
                  <a:pt x="668451" y="808837"/>
                </a:lnTo>
                <a:lnTo>
                  <a:pt x="684530" y="864044"/>
                </a:lnTo>
                <a:lnTo>
                  <a:pt x="689533" y="908138"/>
                </a:lnTo>
                <a:lnTo>
                  <a:pt x="688200" y="951420"/>
                </a:lnTo>
                <a:lnTo>
                  <a:pt x="680935" y="993305"/>
                </a:lnTo>
                <a:lnTo>
                  <a:pt x="668108" y="1033157"/>
                </a:lnTo>
                <a:lnTo>
                  <a:pt x="668769" y="1033157"/>
                </a:lnTo>
                <a:lnTo>
                  <a:pt x="644893" y="1079144"/>
                </a:lnTo>
                <a:lnTo>
                  <a:pt x="619290" y="1114120"/>
                </a:lnTo>
                <a:lnTo>
                  <a:pt x="588784" y="1144524"/>
                </a:lnTo>
                <a:lnTo>
                  <a:pt x="553847" y="1169619"/>
                </a:lnTo>
                <a:lnTo>
                  <a:pt x="773760" y="1169619"/>
                </a:lnTo>
                <a:lnTo>
                  <a:pt x="773760" y="790702"/>
                </a:lnTo>
                <a:lnTo>
                  <a:pt x="912977" y="790702"/>
                </a:lnTo>
                <a:lnTo>
                  <a:pt x="912977" y="1169619"/>
                </a:lnTo>
                <a:lnTo>
                  <a:pt x="1034643" y="1169619"/>
                </a:lnTo>
                <a:lnTo>
                  <a:pt x="1034643" y="790702"/>
                </a:lnTo>
                <a:lnTo>
                  <a:pt x="1101521" y="790702"/>
                </a:lnTo>
                <a:lnTo>
                  <a:pt x="1140409" y="795032"/>
                </a:lnTo>
                <a:lnTo>
                  <a:pt x="1174699" y="834301"/>
                </a:lnTo>
                <a:lnTo>
                  <a:pt x="1178458" y="878459"/>
                </a:lnTo>
                <a:lnTo>
                  <a:pt x="1178458" y="1160932"/>
                </a:lnTo>
                <a:lnTo>
                  <a:pt x="1296619" y="1268666"/>
                </a:lnTo>
                <a:lnTo>
                  <a:pt x="1298435" y="1268666"/>
                </a:lnTo>
                <a:lnTo>
                  <a:pt x="1298435" y="861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031944" y="9767540"/>
            <a:ext cx="16003905" cy="1236345"/>
            <a:chOff x="2031944" y="9767540"/>
            <a:chExt cx="16003905" cy="1236345"/>
          </a:xfrm>
        </p:grpSpPr>
        <p:sp>
          <p:nvSpPr>
            <p:cNvPr id="5" name="object 5"/>
            <p:cNvSpPr/>
            <p:nvPr/>
          </p:nvSpPr>
          <p:spPr>
            <a:xfrm>
              <a:off x="2199830" y="9767550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826311" y="1384961"/>
            <a:ext cx="4364355" cy="81406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150" b="1" i="1" spc="-465" dirty="0">
                <a:solidFill>
                  <a:srgbClr val="233C7F"/>
                </a:solidFill>
                <a:latin typeface="Trebuchet MS"/>
                <a:cs typeface="Trebuchet MS"/>
              </a:rPr>
              <a:t>T</a:t>
            </a:r>
            <a:r>
              <a:rPr sz="5150" b="1" i="1" spc="-310" dirty="0">
                <a:solidFill>
                  <a:srgbClr val="233C7F"/>
                </a:solidFill>
                <a:latin typeface="Trebuchet MS"/>
                <a:cs typeface="Trebuchet MS"/>
              </a:rPr>
              <a:t>A</a:t>
            </a:r>
            <a:r>
              <a:rPr sz="5150" b="1" i="1" spc="160" dirty="0">
                <a:solidFill>
                  <a:srgbClr val="233C7F"/>
                </a:solidFill>
                <a:latin typeface="Trebuchet MS"/>
                <a:cs typeface="Trebuchet MS"/>
              </a:rPr>
              <a:t>TBİ</a:t>
            </a:r>
            <a:r>
              <a:rPr sz="5150" b="1" i="1" spc="-10" dirty="0">
                <a:solidFill>
                  <a:srgbClr val="233C7F"/>
                </a:solidFill>
                <a:latin typeface="Trebuchet MS"/>
                <a:cs typeface="Trebuchet MS"/>
              </a:rPr>
              <a:t>K</a:t>
            </a:r>
            <a:r>
              <a:rPr sz="5150" b="1" i="1" spc="-310" dirty="0">
                <a:solidFill>
                  <a:srgbClr val="233C7F"/>
                </a:solidFill>
                <a:latin typeface="Trebuchet MS"/>
                <a:cs typeface="Trebuchet MS"/>
              </a:rPr>
              <a:t>A</a:t>
            </a:r>
            <a:r>
              <a:rPr sz="5150" b="1" i="1" spc="160" dirty="0">
                <a:solidFill>
                  <a:srgbClr val="233C7F"/>
                </a:solidFill>
                <a:latin typeface="Trebuchet MS"/>
                <a:cs typeface="Trebuchet MS"/>
              </a:rPr>
              <a:t>T</a:t>
            </a:r>
            <a:r>
              <a:rPr sz="5150" b="1" i="1" spc="-5" dirty="0">
                <a:solidFill>
                  <a:srgbClr val="233C7F"/>
                </a:solidFill>
                <a:latin typeface="Trebuchet MS"/>
                <a:cs typeface="Trebuchet MS"/>
              </a:rPr>
              <a:t>L</a:t>
            </a:r>
            <a:r>
              <a:rPr sz="5150" b="1" i="1" spc="160" dirty="0">
                <a:solidFill>
                  <a:srgbClr val="233C7F"/>
                </a:solidFill>
                <a:latin typeface="Trebuchet MS"/>
                <a:cs typeface="Trebuchet MS"/>
              </a:rPr>
              <a:t>AR</a:t>
            </a:r>
            <a:endParaRPr sz="515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033907" y="1646632"/>
            <a:ext cx="11070590" cy="7884795"/>
            <a:chOff x="4033907" y="1646632"/>
            <a:chExt cx="11070590" cy="7884795"/>
          </a:xfrm>
        </p:grpSpPr>
        <p:sp>
          <p:nvSpPr>
            <p:cNvPr id="10" name="object 10"/>
            <p:cNvSpPr/>
            <p:nvPr/>
          </p:nvSpPr>
          <p:spPr>
            <a:xfrm>
              <a:off x="4039939" y="2006136"/>
              <a:ext cx="1499870" cy="0"/>
            </a:xfrm>
            <a:custGeom>
              <a:avLst/>
              <a:gdLst/>
              <a:ahLst/>
              <a:cxnLst/>
              <a:rect l="l" t="t" r="r" b="b"/>
              <a:pathLst>
                <a:path w="1499870">
                  <a:moveTo>
                    <a:pt x="0" y="0"/>
                  </a:moveTo>
                  <a:lnTo>
                    <a:pt x="1499504" y="0"/>
                  </a:lnTo>
                  <a:lnTo>
                    <a:pt x="0" y="0"/>
                  </a:lnTo>
                </a:path>
              </a:pathLst>
            </a:custGeom>
            <a:ln w="11695">
              <a:solidFill>
                <a:srgbClr val="4E4E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41790" y="5473532"/>
              <a:ext cx="188245" cy="18823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68325" y="5515991"/>
              <a:ext cx="188245" cy="18823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64405" y="3231862"/>
              <a:ext cx="4601531" cy="460152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34863" y="3711867"/>
              <a:ext cx="3730629" cy="37211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421207" y="2054576"/>
              <a:ext cx="3152775" cy="3323590"/>
            </a:xfrm>
            <a:custGeom>
              <a:avLst/>
              <a:gdLst/>
              <a:ahLst/>
              <a:cxnLst/>
              <a:rect l="l" t="t" r="r" b="b"/>
              <a:pathLst>
                <a:path w="3152775" h="3323590">
                  <a:moveTo>
                    <a:pt x="1369309" y="0"/>
                  </a:moveTo>
                  <a:lnTo>
                    <a:pt x="1297919" y="78785"/>
                  </a:lnTo>
                  <a:lnTo>
                    <a:pt x="1230234" y="156644"/>
                  </a:lnTo>
                  <a:lnTo>
                    <a:pt x="1193038" y="200991"/>
                  </a:lnTo>
                  <a:lnTo>
                    <a:pt x="1156257" y="245636"/>
                  </a:lnTo>
                  <a:lnTo>
                    <a:pt x="1094583" y="322956"/>
                  </a:lnTo>
                  <a:lnTo>
                    <a:pt x="1062271" y="364627"/>
                  </a:lnTo>
                  <a:lnTo>
                    <a:pt x="1031639" y="405032"/>
                  </a:lnTo>
                  <a:lnTo>
                    <a:pt x="1001395" y="445747"/>
                  </a:lnTo>
                  <a:lnTo>
                    <a:pt x="971541" y="486768"/>
                  </a:lnTo>
                  <a:lnTo>
                    <a:pt x="942079" y="528093"/>
                  </a:lnTo>
                  <a:lnTo>
                    <a:pt x="913011" y="569718"/>
                  </a:lnTo>
                  <a:lnTo>
                    <a:pt x="884342" y="611641"/>
                  </a:lnTo>
                  <a:lnTo>
                    <a:pt x="856072" y="653859"/>
                  </a:lnTo>
                  <a:lnTo>
                    <a:pt x="828205" y="696369"/>
                  </a:lnTo>
                  <a:lnTo>
                    <a:pt x="800742" y="739167"/>
                  </a:lnTo>
                  <a:lnTo>
                    <a:pt x="773688" y="782252"/>
                  </a:lnTo>
                  <a:lnTo>
                    <a:pt x="747044" y="825619"/>
                  </a:lnTo>
                  <a:lnTo>
                    <a:pt x="720812" y="869267"/>
                  </a:lnTo>
                  <a:lnTo>
                    <a:pt x="694996" y="913191"/>
                  </a:lnTo>
                  <a:lnTo>
                    <a:pt x="669598" y="957390"/>
                  </a:lnTo>
                  <a:lnTo>
                    <a:pt x="644621" y="1001860"/>
                  </a:lnTo>
                  <a:lnTo>
                    <a:pt x="620066" y="1046598"/>
                  </a:lnTo>
                  <a:lnTo>
                    <a:pt x="595938" y="1091601"/>
                  </a:lnTo>
                  <a:lnTo>
                    <a:pt x="572237" y="1136867"/>
                  </a:lnTo>
                  <a:lnTo>
                    <a:pt x="548967" y="1182393"/>
                  </a:lnTo>
                  <a:lnTo>
                    <a:pt x="548475" y="1183681"/>
                  </a:lnTo>
                  <a:lnTo>
                    <a:pt x="508957" y="1263693"/>
                  </a:lnTo>
                  <a:lnTo>
                    <a:pt x="476769" y="1331594"/>
                  </a:lnTo>
                  <a:lnTo>
                    <a:pt x="426716" y="1442743"/>
                  </a:lnTo>
                  <a:lnTo>
                    <a:pt x="405359" y="1492310"/>
                  </a:lnTo>
                  <a:lnTo>
                    <a:pt x="405359" y="1492645"/>
                  </a:lnTo>
                  <a:lnTo>
                    <a:pt x="383988" y="1543879"/>
                  </a:lnTo>
                  <a:lnTo>
                    <a:pt x="381569" y="1549523"/>
                  </a:lnTo>
                  <a:lnTo>
                    <a:pt x="380522" y="1552507"/>
                  </a:lnTo>
                  <a:lnTo>
                    <a:pt x="348926" y="1631572"/>
                  </a:lnTo>
                  <a:lnTo>
                    <a:pt x="316953" y="1715790"/>
                  </a:lnTo>
                  <a:lnTo>
                    <a:pt x="299278" y="1764438"/>
                  </a:lnTo>
                  <a:lnTo>
                    <a:pt x="282500" y="1811932"/>
                  </a:lnTo>
                  <a:lnTo>
                    <a:pt x="266172" y="1859636"/>
                  </a:lnTo>
                  <a:lnTo>
                    <a:pt x="250297" y="1907548"/>
                  </a:lnTo>
                  <a:lnTo>
                    <a:pt x="234877" y="1955666"/>
                  </a:lnTo>
                  <a:lnTo>
                    <a:pt x="219915" y="2003987"/>
                  </a:lnTo>
                  <a:lnTo>
                    <a:pt x="205413" y="2052508"/>
                  </a:lnTo>
                  <a:lnTo>
                    <a:pt x="191374" y="2101228"/>
                  </a:lnTo>
                  <a:lnTo>
                    <a:pt x="177800" y="2150143"/>
                  </a:lnTo>
                  <a:lnTo>
                    <a:pt x="164695" y="2199250"/>
                  </a:lnTo>
                  <a:lnTo>
                    <a:pt x="152060" y="2248548"/>
                  </a:lnTo>
                  <a:lnTo>
                    <a:pt x="139899" y="2298034"/>
                  </a:lnTo>
                  <a:lnTo>
                    <a:pt x="128213" y="2347706"/>
                  </a:lnTo>
                  <a:lnTo>
                    <a:pt x="117006" y="2397560"/>
                  </a:lnTo>
                  <a:lnTo>
                    <a:pt x="106280" y="2447595"/>
                  </a:lnTo>
                  <a:lnTo>
                    <a:pt x="96037" y="2497807"/>
                  </a:lnTo>
                  <a:lnTo>
                    <a:pt x="86280" y="2548194"/>
                  </a:lnTo>
                  <a:lnTo>
                    <a:pt x="77012" y="2598755"/>
                  </a:lnTo>
                  <a:lnTo>
                    <a:pt x="68235" y="2649485"/>
                  </a:lnTo>
                  <a:lnTo>
                    <a:pt x="59952" y="2700384"/>
                  </a:lnTo>
                  <a:lnTo>
                    <a:pt x="52165" y="2751447"/>
                  </a:lnTo>
                  <a:lnTo>
                    <a:pt x="44877" y="2802673"/>
                  </a:lnTo>
                  <a:lnTo>
                    <a:pt x="38090" y="2854059"/>
                  </a:lnTo>
                  <a:lnTo>
                    <a:pt x="31807" y="2905603"/>
                  </a:lnTo>
                  <a:lnTo>
                    <a:pt x="26031" y="2957301"/>
                  </a:lnTo>
                  <a:lnTo>
                    <a:pt x="20765" y="3009153"/>
                  </a:lnTo>
                  <a:lnTo>
                    <a:pt x="16009" y="3061154"/>
                  </a:lnTo>
                  <a:lnTo>
                    <a:pt x="11769" y="3113303"/>
                  </a:lnTo>
                  <a:lnTo>
                    <a:pt x="8045" y="3165597"/>
                  </a:lnTo>
                  <a:lnTo>
                    <a:pt x="4840" y="3218033"/>
                  </a:lnTo>
                  <a:lnTo>
                    <a:pt x="2158" y="3270609"/>
                  </a:lnTo>
                  <a:lnTo>
                    <a:pt x="0" y="3323322"/>
                  </a:lnTo>
                  <a:lnTo>
                    <a:pt x="2521787" y="3323322"/>
                  </a:lnTo>
                  <a:lnTo>
                    <a:pt x="2525525" y="3275993"/>
                  </a:lnTo>
                  <a:lnTo>
                    <a:pt x="2532043" y="3210985"/>
                  </a:lnTo>
                  <a:lnTo>
                    <a:pt x="2539251" y="3153129"/>
                  </a:lnTo>
                  <a:lnTo>
                    <a:pt x="2550623" y="3077514"/>
                  </a:lnTo>
                  <a:lnTo>
                    <a:pt x="2557061" y="3039805"/>
                  </a:lnTo>
                  <a:lnTo>
                    <a:pt x="2570581" y="2970056"/>
                  </a:lnTo>
                  <a:lnTo>
                    <a:pt x="2584650" y="2905876"/>
                  </a:lnTo>
                  <a:lnTo>
                    <a:pt x="2605433" y="2822810"/>
                  </a:lnTo>
                  <a:lnTo>
                    <a:pt x="2618645" y="2775259"/>
                  </a:lnTo>
                  <a:lnTo>
                    <a:pt x="2633230" y="2726174"/>
                  </a:lnTo>
                  <a:lnTo>
                    <a:pt x="2646543" y="2684305"/>
                  </a:lnTo>
                  <a:lnTo>
                    <a:pt x="2662955" y="2635678"/>
                  </a:lnTo>
                  <a:lnTo>
                    <a:pt x="2687331" y="2568594"/>
                  </a:lnTo>
                  <a:lnTo>
                    <a:pt x="2723623" y="2478050"/>
                  </a:lnTo>
                  <a:lnTo>
                    <a:pt x="2743803" y="2431293"/>
                  </a:lnTo>
                  <a:lnTo>
                    <a:pt x="2760805" y="2393895"/>
                  </a:lnTo>
                  <a:lnTo>
                    <a:pt x="2779759" y="2353911"/>
                  </a:lnTo>
                  <a:lnTo>
                    <a:pt x="2799380" y="2314201"/>
                  </a:lnTo>
                  <a:lnTo>
                    <a:pt x="2822572" y="2269329"/>
                  </a:lnTo>
                  <a:lnTo>
                    <a:pt x="2846584" y="2224961"/>
                  </a:lnTo>
                  <a:lnTo>
                    <a:pt x="2871404" y="2181105"/>
                  </a:lnTo>
                  <a:lnTo>
                    <a:pt x="2897020" y="2137771"/>
                  </a:lnTo>
                  <a:lnTo>
                    <a:pt x="2923422" y="2094965"/>
                  </a:lnTo>
                  <a:lnTo>
                    <a:pt x="2950598" y="2052697"/>
                  </a:lnTo>
                  <a:lnTo>
                    <a:pt x="2978537" y="2010975"/>
                  </a:lnTo>
                  <a:lnTo>
                    <a:pt x="3003552" y="1974976"/>
                  </a:lnTo>
                  <a:lnTo>
                    <a:pt x="3028467" y="1940503"/>
                  </a:lnTo>
                  <a:lnTo>
                    <a:pt x="3053791" y="1906329"/>
                  </a:lnTo>
                  <a:lnTo>
                    <a:pt x="3084387" y="1866885"/>
                  </a:lnTo>
                  <a:lnTo>
                    <a:pt x="3110719" y="1833940"/>
                  </a:lnTo>
                  <a:lnTo>
                    <a:pt x="3147548" y="1789359"/>
                  </a:lnTo>
                  <a:lnTo>
                    <a:pt x="3152720" y="1783380"/>
                  </a:lnTo>
                  <a:lnTo>
                    <a:pt x="1369309" y="0"/>
                  </a:lnTo>
                  <a:close/>
                </a:path>
              </a:pathLst>
            </a:custGeom>
            <a:solidFill>
              <a:srgbClr val="38A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12039" y="3779513"/>
              <a:ext cx="91264" cy="9126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294656" y="7306974"/>
              <a:ext cx="91264" cy="9126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180205" y="1678196"/>
              <a:ext cx="3771900" cy="3986529"/>
            </a:xfrm>
            <a:custGeom>
              <a:avLst/>
              <a:gdLst/>
              <a:ahLst/>
              <a:cxnLst/>
              <a:rect l="l" t="t" r="r" b="b"/>
              <a:pathLst>
                <a:path w="3771900" h="3986529">
                  <a:moveTo>
                    <a:pt x="2871178" y="3880891"/>
                  </a:moveTo>
                  <a:lnTo>
                    <a:pt x="99834" y="3880891"/>
                  </a:lnTo>
                  <a:lnTo>
                    <a:pt x="95567" y="3858387"/>
                  </a:lnTo>
                  <a:lnTo>
                    <a:pt x="77571" y="3829596"/>
                  </a:lnTo>
                  <a:lnTo>
                    <a:pt x="50673" y="3809034"/>
                  </a:lnTo>
                  <a:lnTo>
                    <a:pt x="17386" y="3799217"/>
                  </a:lnTo>
                  <a:lnTo>
                    <a:pt x="18465" y="3749014"/>
                  </a:lnTo>
                  <a:lnTo>
                    <a:pt x="20002" y="3698887"/>
                  </a:lnTo>
                  <a:lnTo>
                    <a:pt x="21996" y="3648824"/>
                  </a:lnTo>
                  <a:lnTo>
                    <a:pt x="24460" y="3598837"/>
                  </a:lnTo>
                  <a:lnTo>
                    <a:pt x="27368" y="3548926"/>
                  </a:lnTo>
                  <a:lnTo>
                    <a:pt x="30734" y="3499091"/>
                  </a:lnTo>
                  <a:lnTo>
                    <a:pt x="34544" y="3449345"/>
                  </a:lnTo>
                  <a:lnTo>
                    <a:pt x="38811" y="3399675"/>
                  </a:lnTo>
                  <a:lnTo>
                    <a:pt x="43535" y="3350095"/>
                  </a:lnTo>
                  <a:lnTo>
                    <a:pt x="48704" y="3300603"/>
                  </a:lnTo>
                  <a:lnTo>
                    <a:pt x="54317" y="3251200"/>
                  </a:lnTo>
                  <a:lnTo>
                    <a:pt x="60388" y="3201898"/>
                  </a:lnTo>
                  <a:lnTo>
                    <a:pt x="66890" y="3152686"/>
                  </a:lnTo>
                  <a:lnTo>
                    <a:pt x="73850" y="3103575"/>
                  </a:lnTo>
                  <a:lnTo>
                    <a:pt x="81254" y="3054566"/>
                  </a:lnTo>
                  <a:lnTo>
                    <a:pt x="89103" y="3005658"/>
                  </a:lnTo>
                  <a:lnTo>
                    <a:pt x="97396" y="2956864"/>
                  </a:lnTo>
                  <a:lnTo>
                    <a:pt x="106121" y="2908185"/>
                  </a:lnTo>
                  <a:lnTo>
                    <a:pt x="115290" y="2859608"/>
                  </a:lnTo>
                  <a:lnTo>
                    <a:pt x="124904" y="2811145"/>
                  </a:lnTo>
                  <a:lnTo>
                    <a:pt x="134950" y="2762796"/>
                  </a:lnTo>
                  <a:lnTo>
                    <a:pt x="145427" y="2714574"/>
                  </a:lnTo>
                  <a:lnTo>
                    <a:pt x="156349" y="2666479"/>
                  </a:lnTo>
                  <a:lnTo>
                    <a:pt x="167703" y="2618498"/>
                  </a:lnTo>
                  <a:lnTo>
                    <a:pt x="179489" y="2570657"/>
                  </a:lnTo>
                  <a:lnTo>
                    <a:pt x="191719" y="2522944"/>
                  </a:lnTo>
                  <a:lnTo>
                    <a:pt x="204368" y="2475357"/>
                  </a:lnTo>
                  <a:lnTo>
                    <a:pt x="217449" y="2427909"/>
                  </a:lnTo>
                  <a:lnTo>
                    <a:pt x="230962" y="2380602"/>
                  </a:lnTo>
                  <a:lnTo>
                    <a:pt x="244906" y="2333421"/>
                  </a:lnTo>
                  <a:lnTo>
                    <a:pt x="259270" y="2286406"/>
                  </a:lnTo>
                  <a:lnTo>
                    <a:pt x="274066" y="2239518"/>
                  </a:lnTo>
                  <a:lnTo>
                    <a:pt x="289293" y="2192794"/>
                  </a:lnTo>
                  <a:lnTo>
                    <a:pt x="304939" y="2146211"/>
                  </a:lnTo>
                  <a:lnTo>
                    <a:pt x="321005" y="2099779"/>
                  </a:lnTo>
                  <a:lnTo>
                    <a:pt x="337489" y="2053513"/>
                  </a:lnTo>
                  <a:lnTo>
                    <a:pt x="354406" y="2007400"/>
                  </a:lnTo>
                  <a:lnTo>
                    <a:pt x="371729" y="1961451"/>
                  </a:lnTo>
                  <a:lnTo>
                    <a:pt x="389483" y="1915668"/>
                  </a:lnTo>
                  <a:lnTo>
                    <a:pt x="407644" y="1870049"/>
                  </a:lnTo>
                  <a:lnTo>
                    <a:pt x="426237" y="1824596"/>
                  </a:lnTo>
                  <a:lnTo>
                    <a:pt x="445236" y="1779320"/>
                  </a:lnTo>
                  <a:lnTo>
                    <a:pt x="464642" y="1734210"/>
                  </a:lnTo>
                  <a:lnTo>
                    <a:pt x="484466" y="1689277"/>
                  </a:lnTo>
                  <a:lnTo>
                    <a:pt x="504710" y="1644535"/>
                  </a:lnTo>
                  <a:lnTo>
                    <a:pt x="525360" y="1599971"/>
                  </a:lnTo>
                  <a:lnTo>
                    <a:pt x="546417" y="1555584"/>
                  </a:lnTo>
                  <a:lnTo>
                    <a:pt x="567893" y="1511401"/>
                  </a:lnTo>
                  <a:lnTo>
                    <a:pt x="589762" y="1467396"/>
                  </a:lnTo>
                  <a:lnTo>
                    <a:pt x="612051" y="1423581"/>
                  </a:lnTo>
                  <a:lnTo>
                    <a:pt x="634746" y="1379969"/>
                  </a:lnTo>
                  <a:lnTo>
                    <a:pt x="657834" y="1336548"/>
                  </a:lnTo>
                  <a:lnTo>
                    <a:pt x="681342" y="1293329"/>
                  </a:lnTo>
                  <a:lnTo>
                    <a:pt x="705243" y="1250315"/>
                  </a:lnTo>
                  <a:lnTo>
                    <a:pt x="729538" y="1207503"/>
                  </a:lnTo>
                  <a:lnTo>
                    <a:pt x="754240" y="1164907"/>
                  </a:lnTo>
                  <a:lnTo>
                    <a:pt x="779348" y="1122514"/>
                  </a:lnTo>
                  <a:lnTo>
                    <a:pt x="804849" y="1080338"/>
                  </a:lnTo>
                  <a:lnTo>
                    <a:pt x="830745" y="1038377"/>
                  </a:lnTo>
                  <a:lnTo>
                    <a:pt x="857046" y="996632"/>
                  </a:lnTo>
                  <a:lnTo>
                    <a:pt x="883729" y="955116"/>
                  </a:lnTo>
                  <a:lnTo>
                    <a:pt x="910818" y="913815"/>
                  </a:lnTo>
                  <a:lnTo>
                    <a:pt x="938288" y="872744"/>
                  </a:lnTo>
                  <a:lnTo>
                    <a:pt x="966165" y="831900"/>
                  </a:lnTo>
                  <a:lnTo>
                    <a:pt x="994422" y="791286"/>
                  </a:lnTo>
                  <a:lnTo>
                    <a:pt x="1023073" y="750912"/>
                  </a:lnTo>
                  <a:lnTo>
                    <a:pt x="1052106" y="710768"/>
                  </a:lnTo>
                  <a:lnTo>
                    <a:pt x="1081532" y="670877"/>
                  </a:lnTo>
                  <a:lnTo>
                    <a:pt x="1111351" y="631215"/>
                  </a:lnTo>
                  <a:lnTo>
                    <a:pt x="1141539" y="591794"/>
                  </a:lnTo>
                  <a:lnTo>
                    <a:pt x="1172121" y="552627"/>
                  </a:lnTo>
                  <a:lnTo>
                    <a:pt x="1203096" y="513702"/>
                  </a:lnTo>
                  <a:lnTo>
                    <a:pt x="1234440" y="475043"/>
                  </a:lnTo>
                  <a:lnTo>
                    <a:pt x="1266164" y="436626"/>
                  </a:lnTo>
                  <a:lnTo>
                    <a:pt x="1298270" y="398475"/>
                  </a:lnTo>
                  <a:lnTo>
                    <a:pt x="1330769" y="360578"/>
                  </a:lnTo>
                  <a:lnTo>
                    <a:pt x="1363624" y="322948"/>
                  </a:lnTo>
                  <a:lnTo>
                    <a:pt x="1396873" y="285584"/>
                  </a:lnTo>
                  <a:lnTo>
                    <a:pt x="1430489" y="248475"/>
                  </a:lnTo>
                  <a:lnTo>
                    <a:pt x="1464487" y="211645"/>
                  </a:lnTo>
                  <a:lnTo>
                    <a:pt x="1498854" y="175094"/>
                  </a:lnTo>
                  <a:lnTo>
                    <a:pt x="1533588" y="138811"/>
                  </a:lnTo>
                  <a:lnTo>
                    <a:pt x="1564055" y="155371"/>
                  </a:lnTo>
                  <a:lnTo>
                    <a:pt x="1597621" y="159854"/>
                  </a:lnTo>
                  <a:lnTo>
                    <a:pt x="1659674" y="132524"/>
                  </a:lnTo>
                  <a:lnTo>
                    <a:pt x="1685378" y="84442"/>
                  </a:lnTo>
                  <a:lnTo>
                    <a:pt x="1687195" y="65989"/>
                  </a:lnTo>
                  <a:lnTo>
                    <a:pt x="1685810" y="49809"/>
                  </a:lnTo>
                  <a:lnTo>
                    <a:pt x="1681721" y="34315"/>
                  </a:lnTo>
                  <a:lnTo>
                    <a:pt x="1675066" y="19812"/>
                  </a:lnTo>
                  <a:lnTo>
                    <a:pt x="1665986" y="6565"/>
                  </a:lnTo>
                  <a:lnTo>
                    <a:pt x="1648180" y="0"/>
                  </a:lnTo>
                  <a:lnTo>
                    <a:pt x="1642021" y="5880"/>
                  </a:lnTo>
                  <a:lnTo>
                    <a:pt x="1648040" y="12039"/>
                  </a:lnTo>
                  <a:lnTo>
                    <a:pt x="1657502" y="23736"/>
                  </a:lnTo>
                  <a:lnTo>
                    <a:pt x="1664411" y="36855"/>
                  </a:lnTo>
                  <a:lnTo>
                    <a:pt x="1668653" y="51041"/>
                  </a:lnTo>
                  <a:lnTo>
                    <a:pt x="1670088" y="65989"/>
                  </a:lnTo>
                  <a:lnTo>
                    <a:pt x="1668602" y="81102"/>
                  </a:lnTo>
                  <a:lnTo>
                    <a:pt x="1647507" y="120332"/>
                  </a:lnTo>
                  <a:lnTo>
                    <a:pt x="1593456" y="142824"/>
                  </a:lnTo>
                  <a:lnTo>
                    <a:pt x="1564601" y="137350"/>
                  </a:lnTo>
                  <a:lnTo>
                    <a:pt x="1539214" y="120738"/>
                  </a:lnTo>
                  <a:lnTo>
                    <a:pt x="1533042" y="114719"/>
                  </a:lnTo>
                  <a:lnTo>
                    <a:pt x="1492110" y="157378"/>
                  </a:lnTo>
                  <a:lnTo>
                    <a:pt x="1457426" y="194157"/>
                  </a:lnTo>
                  <a:lnTo>
                    <a:pt x="1423136" y="231216"/>
                  </a:lnTo>
                  <a:lnTo>
                    <a:pt x="1389214" y="268554"/>
                  </a:lnTo>
                  <a:lnTo>
                    <a:pt x="1355674" y="306158"/>
                  </a:lnTo>
                  <a:lnTo>
                    <a:pt x="1322514" y="344030"/>
                  </a:lnTo>
                  <a:lnTo>
                    <a:pt x="1289735" y="382155"/>
                  </a:lnTo>
                  <a:lnTo>
                    <a:pt x="1257338" y="420560"/>
                  </a:lnTo>
                  <a:lnTo>
                    <a:pt x="1225334" y="459219"/>
                  </a:lnTo>
                  <a:lnTo>
                    <a:pt x="1193711" y="498132"/>
                  </a:lnTo>
                  <a:lnTo>
                    <a:pt x="1162469" y="537311"/>
                  </a:lnTo>
                  <a:lnTo>
                    <a:pt x="1131620" y="576732"/>
                  </a:lnTo>
                  <a:lnTo>
                    <a:pt x="1101153" y="616407"/>
                  </a:lnTo>
                  <a:lnTo>
                    <a:pt x="1071079" y="656336"/>
                  </a:lnTo>
                  <a:lnTo>
                    <a:pt x="1041400" y="696493"/>
                  </a:lnTo>
                  <a:lnTo>
                    <a:pt x="1012113" y="736904"/>
                  </a:lnTo>
                  <a:lnTo>
                    <a:pt x="983221" y="777557"/>
                  </a:lnTo>
                  <a:lnTo>
                    <a:pt x="954709" y="818438"/>
                  </a:lnTo>
                  <a:lnTo>
                    <a:pt x="926604" y="859548"/>
                  </a:lnTo>
                  <a:lnTo>
                    <a:pt x="898893" y="900899"/>
                  </a:lnTo>
                  <a:lnTo>
                    <a:pt x="871588" y="942479"/>
                  </a:lnTo>
                  <a:lnTo>
                    <a:pt x="844664" y="984288"/>
                  </a:lnTo>
                  <a:lnTo>
                    <a:pt x="818159" y="1026312"/>
                  </a:lnTo>
                  <a:lnTo>
                    <a:pt x="792035" y="1068565"/>
                  </a:lnTo>
                  <a:lnTo>
                    <a:pt x="766330" y="1111034"/>
                  </a:lnTo>
                  <a:lnTo>
                    <a:pt x="741019" y="1153718"/>
                  </a:lnTo>
                  <a:lnTo>
                    <a:pt x="716102" y="1196606"/>
                  </a:lnTo>
                  <a:lnTo>
                    <a:pt x="691603" y="1239723"/>
                  </a:lnTo>
                  <a:lnTo>
                    <a:pt x="667512" y="1283030"/>
                  </a:lnTo>
                  <a:lnTo>
                    <a:pt x="643826" y="1326553"/>
                  </a:lnTo>
                  <a:lnTo>
                    <a:pt x="620547" y="1370279"/>
                  </a:lnTo>
                  <a:lnTo>
                    <a:pt x="597674" y="1414195"/>
                  </a:lnTo>
                  <a:lnTo>
                    <a:pt x="575208" y="1458315"/>
                  </a:lnTo>
                  <a:lnTo>
                    <a:pt x="553161" y="1502625"/>
                  </a:lnTo>
                  <a:lnTo>
                    <a:pt x="531520" y="1547139"/>
                  </a:lnTo>
                  <a:lnTo>
                    <a:pt x="510298" y="1591830"/>
                  </a:lnTo>
                  <a:lnTo>
                    <a:pt x="489496" y="1636712"/>
                  </a:lnTo>
                  <a:lnTo>
                    <a:pt x="469099" y="1681784"/>
                  </a:lnTo>
                  <a:lnTo>
                    <a:pt x="449122" y="1727034"/>
                  </a:lnTo>
                  <a:lnTo>
                    <a:pt x="429577" y="1772450"/>
                  </a:lnTo>
                  <a:lnTo>
                    <a:pt x="410438" y="1818055"/>
                  </a:lnTo>
                  <a:lnTo>
                    <a:pt x="391718" y="1863839"/>
                  </a:lnTo>
                  <a:lnTo>
                    <a:pt x="373418" y="1909787"/>
                  </a:lnTo>
                  <a:lnTo>
                    <a:pt x="355549" y="1955901"/>
                  </a:lnTo>
                  <a:lnTo>
                    <a:pt x="338099" y="2002180"/>
                  </a:lnTo>
                  <a:lnTo>
                    <a:pt x="321068" y="2048624"/>
                  </a:lnTo>
                  <a:lnTo>
                    <a:pt x="304469" y="2095233"/>
                  </a:lnTo>
                  <a:lnTo>
                    <a:pt x="288302" y="2141994"/>
                  </a:lnTo>
                  <a:lnTo>
                    <a:pt x="272554" y="2188908"/>
                  </a:lnTo>
                  <a:lnTo>
                    <a:pt x="257238" y="2235987"/>
                  </a:lnTo>
                  <a:lnTo>
                    <a:pt x="242354" y="2283206"/>
                  </a:lnTo>
                  <a:lnTo>
                    <a:pt x="227901" y="2330577"/>
                  </a:lnTo>
                  <a:lnTo>
                    <a:pt x="213868" y="2378087"/>
                  </a:lnTo>
                  <a:lnTo>
                    <a:pt x="200279" y="2425750"/>
                  </a:lnTo>
                  <a:lnTo>
                    <a:pt x="187134" y="2473541"/>
                  </a:lnTo>
                  <a:lnTo>
                    <a:pt x="174409" y="2521470"/>
                  </a:lnTo>
                  <a:lnTo>
                    <a:pt x="162128" y="2569540"/>
                  </a:lnTo>
                  <a:lnTo>
                    <a:pt x="150279" y="2617736"/>
                  </a:lnTo>
                  <a:lnTo>
                    <a:pt x="138874" y="2666060"/>
                  </a:lnTo>
                  <a:lnTo>
                    <a:pt x="127901" y="2714523"/>
                  </a:lnTo>
                  <a:lnTo>
                    <a:pt x="117386" y="2763101"/>
                  </a:lnTo>
                  <a:lnTo>
                    <a:pt x="107302" y="2811792"/>
                  </a:lnTo>
                  <a:lnTo>
                    <a:pt x="97663" y="2860611"/>
                  </a:lnTo>
                  <a:lnTo>
                    <a:pt x="88468" y="2909544"/>
                  </a:lnTo>
                  <a:lnTo>
                    <a:pt x="79705" y="2958592"/>
                  </a:lnTo>
                  <a:lnTo>
                    <a:pt x="71412" y="3007741"/>
                  </a:lnTo>
                  <a:lnTo>
                    <a:pt x="63550" y="3057004"/>
                  </a:lnTo>
                  <a:lnTo>
                    <a:pt x="56146" y="3106382"/>
                  </a:lnTo>
                  <a:lnTo>
                    <a:pt x="49187" y="3155848"/>
                  </a:lnTo>
                  <a:lnTo>
                    <a:pt x="42672" y="3205429"/>
                  </a:lnTo>
                  <a:lnTo>
                    <a:pt x="36614" y="3255099"/>
                  </a:lnTo>
                  <a:lnTo>
                    <a:pt x="31013" y="3304857"/>
                  </a:lnTo>
                  <a:lnTo>
                    <a:pt x="25869" y="3354717"/>
                  </a:lnTo>
                  <a:lnTo>
                    <a:pt x="21170" y="3404666"/>
                  </a:lnTo>
                  <a:lnTo>
                    <a:pt x="16941" y="3454704"/>
                  </a:lnTo>
                  <a:lnTo>
                    <a:pt x="13157" y="3504819"/>
                  </a:lnTo>
                  <a:lnTo>
                    <a:pt x="9829" y="3555022"/>
                  </a:lnTo>
                  <a:lnTo>
                    <a:pt x="6972" y="3605301"/>
                  </a:lnTo>
                  <a:lnTo>
                    <a:pt x="4572" y="3655657"/>
                  </a:lnTo>
                  <a:lnTo>
                    <a:pt x="2628" y="3706076"/>
                  </a:lnTo>
                  <a:lnTo>
                    <a:pt x="1155" y="3756583"/>
                  </a:lnTo>
                  <a:lnTo>
                    <a:pt x="0" y="3815778"/>
                  </a:lnTo>
                  <a:lnTo>
                    <a:pt x="8623" y="3815918"/>
                  </a:lnTo>
                  <a:lnTo>
                    <a:pt x="38341" y="3822128"/>
                  </a:lnTo>
                  <a:lnTo>
                    <a:pt x="62636" y="3838676"/>
                  </a:lnTo>
                  <a:lnTo>
                    <a:pt x="79006" y="3863086"/>
                  </a:lnTo>
                  <a:lnTo>
                    <a:pt x="85013" y="3892854"/>
                  </a:lnTo>
                  <a:lnTo>
                    <a:pt x="79006" y="3922636"/>
                  </a:lnTo>
                  <a:lnTo>
                    <a:pt x="62636" y="3947058"/>
                  </a:lnTo>
                  <a:lnTo>
                    <a:pt x="38341" y="3963644"/>
                  </a:lnTo>
                  <a:lnTo>
                    <a:pt x="8623" y="3969931"/>
                  </a:lnTo>
                  <a:lnTo>
                    <a:pt x="0" y="3969931"/>
                  </a:lnTo>
                  <a:lnTo>
                    <a:pt x="139" y="3978554"/>
                  </a:lnTo>
                  <a:lnTo>
                    <a:pt x="50673" y="3976738"/>
                  </a:lnTo>
                  <a:lnTo>
                    <a:pt x="95567" y="3927335"/>
                  </a:lnTo>
                  <a:lnTo>
                    <a:pt x="101142" y="3897998"/>
                  </a:lnTo>
                  <a:lnTo>
                    <a:pt x="2871178" y="3897998"/>
                  </a:lnTo>
                  <a:lnTo>
                    <a:pt x="2871178" y="3880891"/>
                  </a:lnTo>
                  <a:close/>
                </a:path>
                <a:path w="3771900" h="3986529">
                  <a:moveTo>
                    <a:pt x="3771519" y="2146922"/>
                  </a:moveTo>
                  <a:lnTo>
                    <a:pt x="3759720" y="2101265"/>
                  </a:lnTo>
                  <a:lnTo>
                    <a:pt x="3733050" y="2081212"/>
                  </a:lnTo>
                  <a:lnTo>
                    <a:pt x="3726738" y="2087092"/>
                  </a:lnTo>
                  <a:lnTo>
                    <a:pt x="3732758" y="2093404"/>
                  </a:lnTo>
                  <a:lnTo>
                    <a:pt x="3742042" y="2104999"/>
                  </a:lnTo>
                  <a:lnTo>
                    <a:pt x="3748824" y="2118004"/>
                  </a:lnTo>
                  <a:lnTo>
                    <a:pt x="3752977" y="2132101"/>
                  </a:lnTo>
                  <a:lnTo>
                    <a:pt x="3754399" y="2146922"/>
                  </a:lnTo>
                  <a:lnTo>
                    <a:pt x="3752926" y="2162124"/>
                  </a:lnTo>
                  <a:lnTo>
                    <a:pt x="3731945" y="2201418"/>
                  </a:lnTo>
                  <a:lnTo>
                    <a:pt x="3678085" y="2223795"/>
                  </a:lnTo>
                  <a:lnTo>
                    <a:pt x="3649294" y="2218512"/>
                  </a:lnTo>
                  <a:lnTo>
                    <a:pt x="3623932" y="2202230"/>
                  </a:lnTo>
                  <a:lnTo>
                    <a:pt x="3617760" y="2196211"/>
                  </a:lnTo>
                  <a:lnTo>
                    <a:pt x="3611740" y="2202510"/>
                  </a:lnTo>
                  <a:lnTo>
                    <a:pt x="3578199" y="2239187"/>
                  </a:lnTo>
                  <a:lnTo>
                    <a:pt x="3545459" y="2276475"/>
                  </a:lnTo>
                  <a:lnTo>
                    <a:pt x="3513518" y="2314346"/>
                  </a:lnTo>
                  <a:lnTo>
                    <a:pt x="3482403" y="2352789"/>
                  </a:lnTo>
                  <a:lnTo>
                    <a:pt x="3452101" y="2391778"/>
                  </a:lnTo>
                  <a:lnTo>
                    <a:pt x="3422612" y="2431313"/>
                  </a:lnTo>
                  <a:lnTo>
                    <a:pt x="3393960" y="2471382"/>
                  </a:lnTo>
                  <a:lnTo>
                    <a:pt x="3366147" y="2511971"/>
                  </a:lnTo>
                  <a:lnTo>
                    <a:pt x="3339173" y="2553068"/>
                  </a:lnTo>
                  <a:lnTo>
                    <a:pt x="3313036" y="2594648"/>
                  </a:lnTo>
                  <a:lnTo>
                    <a:pt x="3287750" y="2636697"/>
                  </a:lnTo>
                  <a:lnTo>
                    <a:pt x="3263328" y="2679217"/>
                  </a:lnTo>
                  <a:lnTo>
                    <a:pt x="3239770" y="2722194"/>
                  </a:lnTo>
                  <a:lnTo>
                    <a:pt x="3217075" y="2765602"/>
                  </a:lnTo>
                  <a:lnTo>
                    <a:pt x="3195243" y="2809430"/>
                  </a:lnTo>
                  <a:lnTo>
                    <a:pt x="3174301" y="2853664"/>
                  </a:lnTo>
                  <a:lnTo>
                    <a:pt x="3154248" y="2898305"/>
                  </a:lnTo>
                  <a:lnTo>
                    <a:pt x="3135084" y="2943314"/>
                  </a:lnTo>
                  <a:lnTo>
                    <a:pt x="3116808" y="2988703"/>
                  </a:lnTo>
                  <a:lnTo>
                    <a:pt x="3099435" y="3034449"/>
                  </a:lnTo>
                  <a:lnTo>
                    <a:pt x="3082975" y="3080524"/>
                  </a:lnTo>
                  <a:lnTo>
                    <a:pt x="3067418" y="3126943"/>
                  </a:lnTo>
                  <a:lnTo>
                    <a:pt x="3052788" y="3173666"/>
                  </a:lnTo>
                  <a:lnTo>
                    <a:pt x="3039072" y="3220707"/>
                  </a:lnTo>
                  <a:lnTo>
                    <a:pt x="3026283" y="3268014"/>
                  </a:lnTo>
                  <a:lnTo>
                    <a:pt x="3014434" y="3315614"/>
                  </a:lnTo>
                  <a:lnTo>
                    <a:pt x="3003537" y="3363468"/>
                  </a:lnTo>
                  <a:lnTo>
                    <a:pt x="2993567" y="3411575"/>
                  </a:lnTo>
                  <a:lnTo>
                    <a:pt x="2984563" y="3459911"/>
                  </a:lnTo>
                  <a:lnTo>
                    <a:pt x="2976499" y="3508476"/>
                  </a:lnTo>
                  <a:lnTo>
                    <a:pt x="2969412" y="3557244"/>
                  </a:lnTo>
                  <a:lnTo>
                    <a:pt x="2963291" y="3606203"/>
                  </a:lnTo>
                  <a:lnTo>
                    <a:pt x="2958134" y="3655352"/>
                  </a:lnTo>
                  <a:lnTo>
                    <a:pt x="2953969" y="3704666"/>
                  </a:lnTo>
                  <a:lnTo>
                    <a:pt x="2950781" y="3754132"/>
                  </a:lnTo>
                  <a:lnTo>
                    <a:pt x="2948305" y="3812502"/>
                  </a:lnTo>
                  <a:lnTo>
                    <a:pt x="2957068" y="3812641"/>
                  </a:lnTo>
                  <a:lnTo>
                    <a:pt x="2986519" y="3818991"/>
                  </a:lnTo>
                  <a:lnTo>
                    <a:pt x="3010585" y="3835577"/>
                  </a:lnTo>
                  <a:lnTo>
                    <a:pt x="3026816" y="3859898"/>
                  </a:lnTo>
                  <a:lnTo>
                    <a:pt x="3032772" y="3889438"/>
                  </a:lnTo>
                  <a:lnTo>
                    <a:pt x="3026816" y="3919042"/>
                  </a:lnTo>
                  <a:lnTo>
                    <a:pt x="3010585" y="3943362"/>
                  </a:lnTo>
                  <a:lnTo>
                    <a:pt x="2986519" y="3959961"/>
                  </a:lnTo>
                  <a:lnTo>
                    <a:pt x="2957068" y="3966375"/>
                  </a:lnTo>
                  <a:lnTo>
                    <a:pt x="2948305" y="3966514"/>
                  </a:lnTo>
                  <a:lnTo>
                    <a:pt x="2948571" y="3975277"/>
                  </a:lnTo>
                  <a:lnTo>
                    <a:pt x="2998952" y="3972979"/>
                  </a:lnTo>
                  <a:lnTo>
                    <a:pt x="3043390" y="3923665"/>
                  </a:lnTo>
                  <a:lnTo>
                    <a:pt x="3049892" y="3889438"/>
                  </a:lnTo>
                  <a:lnTo>
                    <a:pt x="3043390" y="3855288"/>
                  </a:lnTo>
                  <a:lnTo>
                    <a:pt x="3025559" y="3826637"/>
                  </a:lnTo>
                  <a:lnTo>
                    <a:pt x="2998952" y="3806037"/>
                  </a:lnTo>
                  <a:lnTo>
                    <a:pt x="2966110" y="3796068"/>
                  </a:lnTo>
                  <a:lnTo>
                    <a:pt x="2968498" y="3745903"/>
                  </a:lnTo>
                  <a:lnTo>
                    <a:pt x="2971901" y="3695890"/>
                  </a:lnTo>
                  <a:lnTo>
                    <a:pt x="2976334" y="3646030"/>
                  </a:lnTo>
                  <a:lnTo>
                    <a:pt x="2981769" y="3596335"/>
                  </a:lnTo>
                  <a:lnTo>
                    <a:pt x="2988208" y="3546843"/>
                  </a:lnTo>
                  <a:lnTo>
                    <a:pt x="2995638" y="3497554"/>
                  </a:lnTo>
                  <a:lnTo>
                    <a:pt x="3004070" y="3448481"/>
                  </a:lnTo>
                  <a:lnTo>
                    <a:pt x="3013481" y="3399637"/>
                  </a:lnTo>
                  <a:lnTo>
                    <a:pt x="3023870" y="3351047"/>
                  </a:lnTo>
                  <a:lnTo>
                    <a:pt x="3035236" y="3302711"/>
                  </a:lnTo>
                  <a:lnTo>
                    <a:pt x="3047568" y="3254654"/>
                  </a:lnTo>
                  <a:lnTo>
                    <a:pt x="3060852" y="3206877"/>
                  </a:lnTo>
                  <a:lnTo>
                    <a:pt x="3075114" y="3159404"/>
                  </a:lnTo>
                  <a:lnTo>
                    <a:pt x="3090303" y="3112249"/>
                  </a:lnTo>
                  <a:lnTo>
                    <a:pt x="3106458" y="3065437"/>
                  </a:lnTo>
                  <a:lnTo>
                    <a:pt x="3123539" y="3018955"/>
                  </a:lnTo>
                  <a:lnTo>
                    <a:pt x="3141548" y="2972841"/>
                  </a:lnTo>
                  <a:lnTo>
                    <a:pt x="3160496" y="2927096"/>
                  </a:lnTo>
                  <a:lnTo>
                    <a:pt x="3180359" y="2881744"/>
                  </a:lnTo>
                  <a:lnTo>
                    <a:pt x="3201136" y="2836786"/>
                  </a:lnTo>
                  <a:lnTo>
                    <a:pt x="3222828" y="2792247"/>
                  </a:lnTo>
                  <a:lnTo>
                    <a:pt x="3245408" y="2748140"/>
                  </a:lnTo>
                  <a:lnTo>
                    <a:pt x="3268903" y="2704477"/>
                  </a:lnTo>
                  <a:lnTo>
                    <a:pt x="3293275" y="2661272"/>
                  </a:lnTo>
                  <a:lnTo>
                    <a:pt x="3318548" y="2618536"/>
                  </a:lnTo>
                  <a:lnTo>
                    <a:pt x="3344684" y="2576284"/>
                  </a:lnTo>
                  <a:lnTo>
                    <a:pt x="3371697" y="2534539"/>
                  </a:lnTo>
                  <a:lnTo>
                    <a:pt x="3399586" y="2493314"/>
                  </a:lnTo>
                  <a:lnTo>
                    <a:pt x="3428339" y="2452611"/>
                  </a:lnTo>
                  <a:lnTo>
                    <a:pt x="3457943" y="2412454"/>
                  </a:lnTo>
                  <a:lnTo>
                    <a:pt x="3488398" y="2372855"/>
                  </a:lnTo>
                  <a:lnTo>
                    <a:pt x="3519690" y="2333828"/>
                  </a:lnTo>
                  <a:lnTo>
                    <a:pt x="3551821" y="2295385"/>
                  </a:lnTo>
                  <a:lnTo>
                    <a:pt x="3584791" y="2257539"/>
                  </a:lnTo>
                  <a:lnTo>
                    <a:pt x="3618585" y="2220303"/>
                  </a:lnTo>
                  <a:lnTo>
                    <a:pt x="3648951" y="2236508"/>
                  </a:lnTo>
                  <a:lnTo>
                    <a:pt x="3682390" y="2240775"/>
                  </a:lnTo>
                  <a:lnTo>
                    <a:pt x="3744137" y="2213597"/>
                  </a:lnTo>
                  <a:lnTo>
                    <a:pt x="3769715" y="2165477"/>
                  </a:lnTo>
                  <a:lnTo>
                    <a:pt x="3771519" y="2146922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94019" y="5473508"/>
              <a:ext cx="188235" cy="18824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63560" y="3731013"/>
              <a:ext cx="188235" cy="18824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827732" y="1795215"/>
              <a:ext cx="1976755" cy="1976755"/>
            </a:xfrm>
            <a:custGeom>
              <a:avLst/>
              <a:gdLst/>
              <a:ahLst/>
              <a:cxnLst/>
              <a:rect l="l" t="t" r="r" b="b"/>
              <a:pathLst>
                <a:path w="1976754" h="1976754">
                  <a:moveTo>
                    <a:pt x="12114" y="0"/>
                  </a:moveTo>
                  <a:lnTo>
                    <a:pt x="0" y="12093"/>
                  </a:lnTo>
                  <a:lnTo>
                    <a:pt x="1964128" y="1976212"/>
                  </a:lnTo>
                  <a:lnTo>
                    <a:pt x="1976222" y="1964107"/>
                  </a:lnTo>
                  <a:lnTo>
                    <a:pt x="12114" y="0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79173" y="1646632"/>
              <a:ext cx="188235" cy="18819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529378" y="3405815"/>
              <a:ext cx="2854960" cy="1250950"/>
            </a:xfrm>
            <a:custGeom>
              <a:avLst/>
              <a:gdLst/>
              <a:ahLst/>
              <a:cxnLst/>
              <a:rect l="l" t="t" r="r" b="b"/>
              <a:pathLst>
                <a:path w="2854959" h="1250950">
                  <a:moveTo>
                    <a:pt x="126136" y="135356"/>
                  </a:moveTo>
                  <a:lnTo>
                    <a:pt x="108318" y="0"/>
                  </a:lnTo>
                  <a:lnTo>
                    <a:pt x="0" y="83108"/>
                  </a:lnTo>
                  <a:lnTo>
                    <a:pt x="126136" y="135356"/>
                  </a:lnTo>
                  <a:close/>
                </a:path>
                <a:path w="2854959" h="1250950">
                  <a:moveTo>
                    <a:pt x="2854706" y="1250670"/>
                  </a:moveTo>
                  <a:lnTo>
                    <a:pt x="2837662" y="1115237"/>
                  </a:lnTo>
                  <a:lnTo>
                    <a:pt x="2728887" y="1197698"/>
                  </a:lnTo>
                  <a:lnTo>
                    <a:pt x="2854706" y="1250670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624502" y="5799841"/>
              <a:ext cx="3152775" cy="3323590"/>
            </a:xfrm>
            <a:custGeom>
              <a:avLst/>
              <a:gdLst/>
              <a:ahLst/>
              <a:cxnLst/>
              <a:rect l="l" t="t" r="r" b="b"/>
              <a:pathLst>
                <a:path w="3152775" h="3323590">
                  <a:moveTo>
                    <a:pt x="3152720" y="0"/>
                  </a:moveTo>
                  <a:lnTo>
                    <a:pt x="630933" y="0"/>
                  </a:lnTo>
                  <a:lnTo>
                    <a:pt x="627195" y="47329"/>
                  </a:lnTo>
                  <a:lnTo>
                    <a:pt x="620676" y="112342"/>
                  </a:lnTo>
                  <a:lnTo>
                    <a:pt x="613469" y="170195"/>
                  </a:lnTo>
                  <a:lnTo>
                    <a:pt x="602096" y="245807"/>
                  </a:lnTo>
                  <a:lnTo>
                    <a:pt x="595654" y="283521"/>
                  </a:lnTo>
                  <a:lnTo>
                    <a:pt x="582139" y="353266"/>
                  </a:lnTo>
                  <a:lnTo>
                    <a:pt x="568070" y="417446"/>
                  </a:lnTo>
                  <a:lnTo>
                    <a:pt x="547287" y="500512"/>
                  </a:lnTo>
                  <a:lnTo>
                    <a:pt x="534075" y="548063"/>
                  </a:lnTo>
                  <a:lnTo>
                    <a:pt x="519490" y="597148"/>
                  </a:lnTo>
                  <a:lnTo>
                    <a:pt x="506176" y="639017"/>
                  </a:lnTo>
                  <a:lnTo>
                    <a:pt x="489765" y="687643"/>
                  </a:lnTo>
                  <a:lnTo>
                    <a:pt x="465388" y="754728"/>
                  </a:lnTo>
                  <a:lnTo>
                    <a:pt x="429096" y="845272"/>
                  </a:lnTo>
                  <a:lnTo>
                    <a:pt x="408917" y="892029"/>
                  </a:lnTo>
                  <a:lnTo>
                    <a:pt x="391914" y="929427"/>
                  </a:lnTo>
                  <a:lnTo>
                    <a:pt x="372961" y="969411"/>
                  </a:lnTo>
                  <a:lnTo>
                    <a:pt x="353340" y="1009121"/>
                  </a:lnTo>
                  <a:lnTo>
                    <a:pt x="330147" y="1053993"/>
                  </a:lnTo>
                  <a:lnTo>
                    <a:pt x="306136" y="1098361"/>
                  </a:lnTo>
                  <a:lnTo>
                    <a:pt x="281316" y="1142217"/>
                  </a:lnTo>
                  <a:lnTo>
                    <a:pt x="255699" y="1185551"/>
                  </a:lnTo>
                  <a:lnTo>
                    <a:pt x="229297" y="1228357"/>
                  </a:lnTo>
                  <a:lnTo>
                    <a:pt x="202121" y="1270625"/>
                  </a:lnTo>
                  <a:lnTo>
                    <a:pt x="174183" y="1312347"/>
                  </a:lnTo>
                  <a:lnTo>
                    <a:pt x="149168" y="1348346"/>
                  </a:lnTo>
                  <a:lnTo>
                    <a:pt x="124252" y="1382819"/>
                  </a:lnTo>
                  <a:lnTo>
                    <a:pt x="98928" y="1416993"/>
                  </a:lnTo>
                  <a:lnTo>
                    <a:pt x="68332" y="1456437"/>
                  </a:lnTo>
                  <a:lnTo>
                    <a:pt x="42000" y="1489382"/>
                  </a:lnTo>
                  <a:lnTo>
                    <a:pt x="5172" y="1533963"/>
                  </a:lnTo>
                  <a:lnTo>
                    <a:pt x="0" y="1539942"/>
                  </a:lnTo>
                  <a:lnTo>
                    <a:pt x="1783411" y="3323322"/>
                  </a:lnTo>
                  <a:lnTo>
                    <a:pt x="1854801" y="3244537"/>
                  </a:lnTo>
                  <a:lnTo>
                    <a:pt x="1922485" y="3166678"/>
                  </a:lnTo>
                  <a:lnTo>
                    <a:pt x="1959682" y="3122331"/>
                  </a:lnTo>
                  <a:lnTo>
                    <a:pt x="1996462" y="3077686"/>
                  </a:lnTo>
                  <a:lnTo>
                    <a:pt x="2058137" y="3000366"/>
                  </a:lnTo>
                  <a:lnTo>
                    <a:pt x="2090449" y="2958695"/>
                  </a:lnTo>
                  <a:lnTo>
                    <a:pt x="2121080" y="2918290"/>
                  </a:lnTo>
                  <a:lnTo>
                    <a:pt x="2151324" y="2877575"/>
                  </a:lnTo>
                  <a:lnTo>
                    <a:pt x="2181179" y="2836554"/>
                  </a:lnTo>
                  <a:lnTo>
                    <a:pt x="2210641" y="2795229"/>
                  </a:lnTo>
                  <a:lnTo>
                    <a:pt x="2239708" y="2753604"/>
                  </a:lnTo>
                  <a:lnTo>
                    <a:pt x="2268378" y="2711680"/>
                  </a:lnTo>
                  <a:lnTo>
                    <a:pt x="2296648" y="2669463"/>
                  </a:lnTo>
                  <a:lnTo>
                    <a:pt x="2324515" y="2626953"/>
                  </a:lnTo>
                  <a:lnTo>
                    <a:pt x="2351977" y="2584155"/>
                  </a:lnTo>
                  <a:lnTo>
                    <a:pt x="2379032" y="2541070"/>
                  </a:lnTo>
                  <a:lnTo>
                    <a:pt x="2405676" y="2497703"/>
                  </a:lnTo>
                  <a:lnTo>
                    <a:pt x="2431907" y="2454055"/>
                  </a:lnTo>
                  <a:lnTo>
                    <a:pt x="2457723" y="2410131"/>
                  </a:lnTo>
                  <a:lnTo>
                    <a:pt x="2483121" y="2365932"/>
                  </a:lnTo>
                  <a:lnTo>
                    <a:pt x="2508099" y="2321462"/>
                  </a:lnTo>
                  <a:lnTo>
                    <a:pt x="2532653" y="2276724"/>
                  </a:lnTo>
                  <a:lnTo>
                    <a:pt x="2556782" y="2231720"/>
                  </a:lnTo>
                  <a:lnTo>
                    <a:pt x="2580483" y="2186454"/>
                  </a:lnTo>
                  <a:lnTo>
                    <a:pt x="2603753" y="2140929"/>
                  </a:lnTo>
                  <a:lnTo>
                    <a:pt x="2604245" y="2139641"/>
                  </a:lnTo>
                  <a:lnTo>
                    <a:pt x="2643763" y="2059629"/>
                  </a:lnTo>
                  <a:lnTo>
                    <a:pt x="2675951" y="1991728"/>
                  </a:lnTo>
                  <a:lnTo>
                    <a:pt x="2726003" y="1880579"/>
                  </a:lnTo>
                  <a:lnTo>
                    <a:pt x="2747361" y="1831012"/>
                  </a:lnTo>
                  <a:lnTo>
                    <a:pt x="2747361" y="1830677"/>
                  </a:lnTo>
                  <a:lnTo>
                    <a:pt x="2768732" y="1779443"/>
                  </a:lnTo>
                  <a:lnTo>
                    <a:pt x="2771151" y="1773799"/>
                  </a:lnTo>
                  <a:lnTo>
                    <a:pt x="2772198" y="1770815"/>
                  </a:lnTo>
                  <a:lnTo>
                    <a:pt x="2803794" y="1691750"/>
                  </a:lnTo>
                  <a:lnTo>
                    <a:pt x="2835767" y="1607532"/>
                  </a:lnTo>
                  <a:lnTo>
                    <a:pt x="2853441" y="1558884"/>
                  </a:lnTo>
                  <a:lnTo>
                    <a:pt x="2870220" y="1511390"/>
                  </a:lnTo>
                  <a:lnTo>
                    <a:pt x="2886548" y="1463686"/>
                  </a:lnTo>
                  <a:lnTo>
                    <a:pt x="2902423" y="1415774"/>
                  </a:lnTo>
                  <a:lnTo>
                    <a:pt x="2917843" y="1367656"/>
                  </a:lnTo>
                  <a:lnTo>
                    <a:pt x="2932805" y="1319335"/>
                  </a:lnTo>
                  <a:lnTo>
                    <a:pt x="2947307" y="1270814"/>
                  </a:lnTo>
                  <a:lnTo>
                    <a:pt x="2961346" y="1222094"/>
                  </a:lnTo>
                  <a:lnTo>
                    <a:pt x="2974919" y="1173179"/>
                  </a:lnTo>
                  <a:lnTo>
                    <a:pt x="2988025" y="1124072"/>
                  </a:lnTo>
                  <a:lnTo>
                    <a:pt x="3000659" y="1074773"/>
                  </a:lnTo>
                  <a:lnTo>
                    <a:pt x="3012821" y="1025287"/>
                  </a:lnTo>
                  <a:lnTo>
                    <a:pt x="3024506" y="975616"/>
                  </a:lnTo>
                  <a:lnTo>
                    <a:pt x="3035714" y="925762"/>
                  </a:lnTo>
                  <a:lnTo>
                    <a:pt x="3046440" y="875727"/>
                  </a:lnTo>
                  <a:lnTo>
                    <a:pt x="3056683" y="825515"/>
                  </a:lnTo>
                  <a:lnTo>
                    <a:pt x="3066440" y="775127"/>
                  </a:lnTo>
                  <a:lnTo>
                    <a:pt x="3075708" y="724567"/>
                  </a:lnTo>
                  <a:lnTo>
                    <a:pt x="3084485" y="673837"/>
                  </a:lnTo>
                  <a:lnTo>
                    <a:pt x="3092768" y="622938"/>
                  </a:lnTo>
                  <a:lnTo>
                    <a:pt x="3100555" y="571875"/>
                  </a:lnTo>
                  <a:lnTo>
                    <a:pt x="3107843" y="520649"/>
                  </a:lnTo>
                  <a:lnTo>
                    <a:pt x="3114630" y="469263"/>
                  </a:lnTo>
                  <a:lnTo>
                    <a:pt x="3120912" y="417719"/>
                  </a:lnTo>
                  <a:lnTo>
                    <a:pt x="3126688" y="366020"/>
                  </a:lnTo>
                  <a:lnTo>
                    <a:pt x="3131955" y="314169"/>
                  </a:lnTo>
                  <a:lnTo>
                    <a:pt x="3136710" y="262168"/>
                  </a:lnTo>
                  <a:lnTo>
                    <a:pt x="3140951" y="210019"/>
                  </a:lnTo>
                  <a:lnTo>
                    <a:pt x="3144675" y="157725"/>
                  </a:lnTo>
                  <a:lnTo>
                    <a:pt x="3147880" y="105289"/>
                  </a:lnTo>
                  <a:lnTo>
                    <a:pt x="3150562" y="52713"/>
                  </a:lnTo>
                  <a:lnTo>
                    <a:pt x="3152720" y="0"/>
                  </a:lnTo>
                  <a:close/>
                </a:path>
              </a:pathLst>
            </a:custGeom>
            <a:solidFill>
              <a:srgbClr val="004B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246701" y="5513063"/>
              <a:ext cx="3771900" cy="3986529"/>
            </a:xfrm>
            <a:custGeom>
              <a:avLst/>
              <a:gdLst/>
              <a:ahLst/>
              <a:cxnLst/>
              <a:rect l="l" t="t" r="r" b="b"/>
              <a:pathLst>
                <a:path w="3771900" h="3986529">
                  <a:moveTo>
                    <a:pt x="823201" y="19977"/>
                  </a:moveTo>
                  <a:lnTo>
                    <a:pt x="822921" y="11214"/>
                  </a:lnTo>
                  <a:lnTo>
                    <a:pt x="805408" y="3543"/>
                  </a:lnTo>
                  <a:lnTo>
                    <a:pt x="772566" y="13512"/>
                  </a:lnTo>
                  <a:lnTo>
                    <a:pt x="745959" y="34124"/>
                  </a:lnTo>
                  <a:lnTo>
                    <a:pt x="728129" y="62826"/>
                  </a:lnTo>
                  <a:lnTo>
                    <a:pt x="721614" y="97053"/>
                  </a:lnTo>
                  <a:lnTo>
                    <a:pt x="728129" y="131203"/>
                  </a:lnTo>
                  <a:lnTo>
                    <a:pt x="745959" y="159854"/>
                  </a:lnTo>
                  <a:lnTo>
                    <a:pt x="772566" y="180454"/>
                  </a:lnTo>
                  <a:lnTo>
                    <a:pt x="805408" y="190423"/>
                  </a:lnTo>
                  <a:lnTo>
                    <a:pt x="803021" y="240588"/>
                  </a:lnTo>
                  <a:lnTo>
                    <a:pt x="799604" y="290614"/>
                  </a:lnTo>
                  <a:lnTo>
                    <a:pt x="795185" y="340461"/>
                  </a:lnTo>
                  <a:lnTo>
                    <a:pt x="789749" y="390156"/>
                  </a:lnTo>
                  <a:lnTo>
                    <a:pt x="783310" y="439648"/>
                  </a:lnTo>
                  <a:lnTo>
                    <a:pt x="775868" y="488937"/>
                  </a:lnTo>
                  <a:lnTo>
                    <a:pt x="767448" y="538010"/>
                  </a:lnTo>
                  <a:lnTo>
                    <a:pt x="758037" y="586854"/>
                  </a:lnTo>
                  <a:lnTo>
                    <a:pt x="747649" y="635444"/>
                  </a:lnTo>
                  <a:lnTo>
                    <a:pt x="736282" y="683780"/>
                  </a:lnTo>
                  <a:lnTo>
                    <a:pt x="723950" y="731837"/>
                  </a:lnTo>
                  <a:lnTo>
                    <a:pt x="710653" y="779614"/>
                  </a:lnTo>
                  <a:lnTo>
                    <a:pt x="696404" y="827087"/>
                  </a:lnTo>
                  <a:lnTo>
                    <a:pt x="681202" y="874242"/>
                  </a:lnTo>
                  <a:lnTo>
                    <a:pt x="665060" y="921054"/>
                  </a:lnTo>
                  <a:lnTo>
                    <a:pt x="647979" y="967536"/>
                  </a:lnTo>
                  <a:lnTo>
                    <a:pt x="629958" y="1013650"/>
                  </a:lnTo>
                  <a:lnTo>
                    <a:pt x="611022" y="1059395"/>
                  </a:lnTo>
                  <a:lnTo>
                    <a:pt x="591159" y="1104747"/>
                  </a:lnTo>
                  <a:lnTo>
                    <a:pt x="570369" y="1149705"/>
                  </a:lnTo>
                  <a:lnTo>
                    <a:pt x="548690" y="1194244"/>
                  </a:lnTo>
                  <a:lnTo>
                    <a:pt x="526097" y="1238351"/>
                  </a:lnTo>
                  <a:lnTo>
                    <a:pt x="502615" y="1282014"/>
                  </a:lnTo>
                  <a:lnTo>
                    <a:pt x="478231" y="1325219"/>
                  </a:lnTo>
                  <a:lnTo>
                    <a:pt x="452970" y="1367955"/>
                  </a:lnTo>
                  <a:lnTo>
                    <a:pt x="426821" y="1410208"/>
                  </a:lnTo>
                  <a:lnTo>
                    <a:pt x="399808" y="1451952"/>
                  </a:lnTo>
                  <a:lnTo>
                    <a:pt x="371919" y="1493177"/>
                  </a:lnTo>
                  <a:lnTo>
                    <a:pt x="343179" y="1533880"/>
                  </a:lnTo>
                  <a:lnTo>
                    <a:pt x="313575" y="1574038"/>
                  </a:lnTo>
                  <a:lnTo>
                    <a:pt x="283121" y="1613636"/>
                  </a:lnTo>
                  <a:lnTo>
                    <a:pt x="251828" y="1652663"/>
                  </a:lnTo>
                  <a:lnTo>
                    <a:pt x="219684" y="1691106"/>
                  </a:lnTo>
                  <a:lnTo>
                    <a:pt x="186715" y="1728952"/>
                  </a:lnTo>
                  <a:lnTo>
                    <a:pt x="152920" y="1766189"/>
                  </a:lnTo>
                  <a:lnTo>
                    <a:pt x="122567" y="1749983"/>
                  </a:lnTo>
                  <a:lnTo>
                    <a:pt x="89128" y="1745716"/>
                  </a:lnTo>
                  <a:lnTo>
                    <a:pt x="27381" y="1772894"/>
                  </a:lnTo>
                  <a:lnTo>
                    <a:pt x="1790" y="1821014"/>
                  </a:lnTo>
                  <a:lnTo>
                    <a:pt x="0" y="1839569"/>
                  </a:lnTo>
                  <a:lnTo>
                    <a:pt x="1346" y="1855533"/>
                  </a:lnTo>
                  <a:lnTo>
                    <a:pt x="5308" y="1870849"/>
                  </a:lnTo>
                  <a:lnTo>
                    <a:pt x="11785" y="1885226"/>
                  </a:lnTo>
                  <a:lnTo>
                    <a:pt x="20675" y="1898434"/>
                  </a:lnTo>
                  <a:lnTo>
                    <a:pt x="38468" y="1905279"/>
                  </a:lnTo>
                  <a:lnTo>
                    <a:pt x="44767" y="1899399"/>
                  </a:lnTo>
                  <a:lnTo>
                    <a:pt x="38747" y="1893087"/>
                  </a:lnTo>
                  <a:lnTo>
                    <a:pt x="29476" y="1881492"/>
                  </a:lnTo>
                  <a:lnTo>
                    <a:pt x="22694" y="1868487"/>
                  </a:lnTo>
                  <a:lnTo>
                    <a:pt x="18529" y="1854390"/>
                  </a:lnTo>
                  <a:lnTo>
                    <a:pt x="17119" y="1839569"/>
                  </a:lnTo>
                  <a:lnTo>
                    <a:pt x="18580" y="1824367"/>
                  </a:lnTo>
                  <a:lnTo>
                    <a:pt x="39560" y="1785073"/>
                  </a:lnTo>
                  <a:lnTo>
                    <a:pt x="93421" y="1762696"/>
                  </a:lnTo>
                  <a:lnTo>
                    <a:pt x="122212" y="1767979"/>
                  </a:lnTo>
                  <a:lnTo>
                    <a:pt x="147586" y="1784261"/>
                  </a:lnTo>
                  <a:lnTo>
                    <a:pt x="153746" y="1790280"/>
                  </a:lnTo>
                  <a:lnTo>
                    <a:pt x="159766" y="1783981"/>
                  </a:lnTo>
                  <a:lnTo>
                    <a:pt x="193306" y="1747304"/>
                  </a:lnTo>
                  <a:lnTo>
                    <a:pt x="226047" y="1710016"/>
                  </a:lnTo>
                  <a:lnTo>
                    <a:pt x="257987" y="1672145"/>
                  </a:lnTo>
                  <a:lnTo>
                    <a:pt x="289115" y="1633702"/>
                  </a:lnTo>
                  <a:lnTo>
                    <a:pt x="319417" y="1594713"/>
                  </a:lnTo>
                  <a:lnTo>
                    <a:pt x="348894" y="1555178"/>
                  </a:lnTo>
                  <a:lnTo>
                    <a:pt x="377545" y="1515110"/>
                  </a:lnTo>
                  <a:lnTo>
                    <a:pt x="405371" y="1474520"/>
                  </a:lnTo>
                  <a:lnTo>
                    <a:pt x="432346" y="1433423"/>
                  </a:lnTo>
                  <a:lnTo>
                    <a:pt x="458470" y="1391843"/>
                  </a:lnTo>
                  <a:lnTo>
                    <a:pt x="483755" y="1349794"/>
                  </a:lnTo>
                  <a:lnTo>
                    <a:pt x="508177" y="1307274"/>
                  </a:lnTo>
                  <a:lnTo>
                    <a:pt x="531749" y="1264297"/>
                  </a:lnTo>
                  <a:lnTo>
                    <a:pt x="554443" y="1220889"/>
                  </a:lnTo>
                  <a:lnTo>
                    <a:pt x="576262" y="1177061"/>
                  </a:lnTo>
                  <a:lnTo>
                    <a:pt x="597204" y="1132827"/>
                  </a:lnTo>
                  <a:lnTo>
                    <a:pt x="617258" y="1088186"/>
                  </a:lnTo>
                  <a:lnTo>
                    <a:pt x="636435" y="1043178"/>
                  </a:lnTo>
                  <a:lnTo>
                    <a:pt x="654697" y="997788"/>
                  </a:lnTo>
                  <a:lnTo>
                    <a:pt x="672071" y="952042"/>
                  </a:lnTo>
                  <a:lnTo>
                    <a:pt x="688543" y="905967"/>
                  </a:lnTo>
                  <a:lnTo>
                    <a:pt x="704088" y="859548"/>
                  </a:lnTo>
                  <a:lnTo>
                    <a:pt x="718731" y="812825"/>
                  </a:lnTo>
                  <a:lnTo>
                    <a:pt x="732434" y="765784"/>
                  </a:lnTo>
                  <a:lnTo>
                    <a:pt x="745223" y="718477"/>
                  </a:lnTo>
                  <a:lnTo>
                    <a:pt x="757072" y="670877"/>
                  </a:lnTo>
                  <a:lnTo>
                    <a:pt x="767969" y="623023"/>
                  </a:lnTo>
                  <a:lnTo>
                    <a:pt x="777938" y="574916"/>
                  </a:lnTo>
                  <a:lnTo>
                    <a:pt x="786942" y="526580"/>
                  </a:lnTo>
                  <a:lnTo>
                    <a:pt x="795007" y="478015"/>
                  </a:lnTo>
                  <a:lnTo>
                    <a:pt x="802093" y="429247"/>
                  </a:lnTo>
                  <a:lnTo>
                    <a:pt x="808215" y="380288"/>
                  </a:lnTo>
                  <a:lnTo>
                    <a:pt x="813371" y="331139"/>
                  </a:lnTo>
                  <a:lnTo>
                    <a:pt x="817537" y="281825"/>
                  </a:lnTo>
                  <a:lnTo>
                    <a:pt x="820724" y="232359"/>
                  </a:lnTo>
                  <a:lnTo>
                    <a:pt x="823201" y="173990"/>
                  </a:lnTo>
                  <a:lnTo>
                    <a:pt x="814438" y="173850"/>
                  </a:lnTo>
                  <a:lnTo>
                    <a:pt x="784999" y="167500"/>
                  </a:lnTo>
                  <a:lnTo>
                    <a:pt x="760933" y="150914"/>
                  </a:lnTo>
                  <a:lnTo>
                    <a:pt x="744689" y="126593"/>
                  </a:lnTo>
                  <a:lnTo>
                    <a:pt x="738733" y="97053"/>
                  </a:lnTo>
                  <a:lnTo>
                    <a:pt x="744689" y="67449"/>
                  </a:lnTo>
                  <a:lnTo>
                    <a:pt x="760933" y="43129"/>
                  </a:lnTo>
                  <a:lnTo>
                    <a:pt x="784999" y="26530"/>
                  </a:lnTo>
                  <a:lnTo>
                    <a:pt x="814438" y="20116"/>
                  </a:lnTo>
                  <a:lnTo>
                    <a:pt x="823201" y="19977"/>
                  </a:lnTo>
                  <a:close/>
                </a:path>
                <a:path w="3771900" h="3986529">
                  <a:moveTo>
                    <a:pt x="3771506" y="16560"/>
                  </a:moveTo>
                  <a:lnTo>
                    <a:pt x="3771379" y="7937"/>
                  </a:lnTo>
                  <a:lnTo>
                    <a:pt x="3754132" y="0"/>
                  </a:lnTo>
                  <a:lnTo>
                    <a:pt x="3720846" y="9766"/>
                  </a:lnTo>
                  <a:lnTo>
                    <a:pt x="3693947" y="30340"/>
                  </a:lnTo>
                  <a:lnTo>
                    <a:pt x="3675951" y="59156"/>
                  </a:lnTo>
                  <a:lnTo>
                    <a:pt x="3670363" y="88493"/>
                  </a:lnTo>
                  <a:lnTo>
                    <a:pt x="900341" y="88493"/>
                  </a:lnTo>
                  <a:lnTo>
                    <a:pt x="900341" y="105613"/>
                  </a:lnTo>
                  <a:lnTo>
                    <a:pt x="3671659" y="105613"/>
                  </a:lnTo>
                  <a:lnTo>
                    <a:pt x="3675951" y="128104"/>
                  </a:lnTo>
                  <a:lnTo>
                    <a:pt x="3693947" y="156895"/>
                  </a:lnTo>
                  <a:lnTo>
                    <a:pt x="3720846" y="177469"/>
                  </a:lnTo>
                  <a:lnTo>
                    <a:pt x="3754132" y="187274"/>
                  </a:lnTo>
                  <a:lnTo>
                    <a:pt x="3753053" y="237477"/>
                  </a:lnTo>
                  <a:lnTo>
                    <a:pt x="3751503" y="287604"/>
                  </a:lnTo>
                  <a:lnTo>
                    <a:pt x="3749510" y="337667"/>
                  </a:lnTo>
                  <a:lnTo>
                    <a:pt x="3747058" y="387654"/>
                  </a:lnTo>
                  <a:lnTo>
                    <a:pt x="3744150" y="437565"/>
                  </a:lnTo>
                  <a:lnTo>
                    <a:pt x="3740785" y="487400"/>
                  </a:lnTo>
                  <a:lnTo>
                    <a:pt x="3736975" y="537146"/>
                  </a:lnTo>
                  <a:lnTo>
                    <a:pt x="3732695" y="586816"/>
                  </a:lnTo>
                  <a:lnTo>
                    <a:pt x="3727983" y="636397"/>
                  </a:lnTo>
                  <a:lnTo>
                    <a:pt x="3722814" y="685888"/>
                  </a:lnTo>
                  <a:lnTo>
                    <a:pt x="3717188" y="735291"/>
                  </a:lnTo>
                  <a:lnTo>
                    <a:pt x="3711130" y="784593"/>
                  </a:lnTo>
                  <a:lnTo>
                    <a:pt x="3704615" y="833805"/>
                  </a:lnTo>
                  <a:lnTo>
                    <a:pt x="3697655" y="882916"/>
                  </a:lnTo>
                  <a:lnTo>
                    <a:pt x="3690251" y="931926"/>
                  </a:lnTo>
                  <a:lnTo>
                    <a:pt x="3682415" y="980833"/>
                  </a:lnTo>
                  <a:lnTo>
                    <a:pt x="3674122" y="1029627"/>
                  </a:lnTo>
                  <a:lnTo>
                    <a:pt x="3665397" y="1078318"/>
                  </a:lnTo>
                  <a:lnTo>
                    <a:pt x="3656228" y="1126883"/>
                  </a:lnTo>
                  <a:lnTo>
                    <a:pt x="3646614" y="1175346"/>
                  </a:lnTo>
                  <a:lnTo>
                    <a:pt x="3636568" y="1223695"/>
                  </a:lnTo>
                  <a:lnTo>
                    <a:pt x="3626078" y="1271917"/>
                  </a:lnTo>
                  <a:lnTo>
                    <a:pt x="3615156" y="1320012"/>
                  </a:lnTo>
                  <a:lnTo>
                    <a:pt x="3603802" y="1367993"/>
                  </a:lnTo>
                  <a:lnTo>
                    <a:pt x="3592017" y="1415834"/>
                  </a:lnTo>
                  <a:lnTo>
                    <a:pt x="3579799" y="1463548"/>
                  </a:lnTo>
                  <a:lnTo>
                    <a:pt x="3567138" y="1511134"/>
                  </a:lnTo>
                  <a:lnTo>
                    <a:pt x="3554057" y="1558582"/>
                  </a:lnTo>
                  <a:lnTo>
                    <a:pt x="3540544" y="1605902"/>
                  </a:lnTo>
                  <a:lnTo>
                    <a:pt x="3526599" y="1653070"/>
                  </a:lnTo>
                  <a:lnTo>
                    <a:pt x="3512235" y="1700085"/>
                  </a:lnTo>
                  <a:lnTo>
                    <a:pt x="3497440" y="1746973"/>
                  </a:lnTo>
                  <a:lnTo>
                    <a:pt x="3482225" y="1793697"/>
                  </a:lnTo>
                  <a:lnTo>
                    <a:pt x="3466579" y="1840280"/>
                  </a:lnTo>
                  <a:lnTo>
                    <a:pt x="3450513" y="1886712"/>
                  </a:lnTo>
                  <a:lnTo>
                    <a:pt x="3434016" y="1932978"/>
                  </a:lnTo>
                  <a:lnTo>
                    <a:pt x="3417112" y="1979091"/>
                  </a:lnTo>
                  <a:lnTo>
                    <a:pt x="3399777" y="2025040"/>
                  </a:lnTo>
                  <a:lnTo>
                    <a:pt x="3382035" y="2070823"/>
                  </a:lnTo>
                  <a:lnTo>
                    <a:pt x="3363861" y="2116455"/>
                  </a:lnTo>
                  <a:lnTo>
                    <a:pt x="3345281" y="2161895"/>
                  </a:lnTo>
                  <a:lnTo>
                    <a:pt x="3326282" y="2207183"/>
                  </a:lnTo>
                  <a:lnTo>
                    <a:pt x="3306864" y="2252281"/>
                  </a:lnTo>
                  <a:lnTo>
                    <a:pt x="3287039" y="2297214"/>
                  </a:lnTo>
                  <a:lnTo>
                    <a:pt x="3266795" y="2341956"/>
                  </a:lnTo>
                  <a:lnTo>
                    <a:pt x="3246145" y="2386520"/>
                  </a:lnTo>
                  <a:lnTo>
                    <a:pt x="3225088" y="2430907"/>
                  </a:lnTo>
                  <a:lnTo>
                    <a:pt x="3203625" y="2475090"/>
                  </a:lnTo>
                  <a:lnTo>
                    <a:pt x="3181743" y="2519095"/>
                  </a:lnTo>
                  <a:lnTo>
                    <a:pt x="3159455" y="2562910"/>
                  </a:lnTo>
                  <a:lnTo>
                    <a:pt x="3136773" y="2606522"/>
                  </a:lnTo>
                  <a:lnTo>
                    <a:pt x="3113671" y="2649944"/>
                  </a:lnTo>
                  <a:lnTo>
                    <a:pt x="3090176" y="2693162"/>
                  </a:lnTo>
                  <a:lnTo>
                    <a:pt x="3066275" y="2736177"/>
                  </a:lnTo>
                  <a:lnTo>
                    <a:pt x="3041967" y="2778988"/>
                  </a:lnTo>
                  <a:lnTo>
                    <a:pt x="3017266" y="2821584"/>
                  </a:lnTo>
                  <a:lnTo>
                    <a:pt x="2992158" y="2863977"/>
                  </a:lnTo>
                  <a:lnTo>
                    <a:pt x="2966669" y="2906153"/>
                  </a:lnTo>
                  <a:lnTo>
                    <a:pt x="2940761" y="2948114"/>
                  </a:lnTo>
                  <a:lnTo>
                    <a:pt x="2914472" y="2989859"/>
                  </a:lnTo>
                  <a:lnTo>
                    <a:pt x="2887776" y="3031375"/>
                  </a:lnTo>
                  <a:lnTo>
                    <a:pt x="2860700" y="3072676"/>
                  </a:lnTo>
                  <a:lnTo>
                    <a:pt x="2833217" y="3113748"/>
                  </a:lnTo>
                  <a:lnTo>
                    <a:pt x="2805353" y="3154591"/>
                  </a:lnTo>
                  <a:lnTo>
                    <a:pt x="2777096" y="3195205"/>
                  </a:lnTo>
                  <a:lnTo>
                    <a:pt x="2748445" y="3235579"/>
                  </a:lnTo>
                  <a:lnTo>
                    <a:pt x="2719400" y="3275723"/>
                  </a:lnTo>
                  <a:lnTo>
                    <a:pt x="2689974" y="3315627"/>
                  </a:lnTo>
                  <a:lnTo>
                    <a:pt x="2660167" y="3355276"/>
                  </a:lnTo>
                  <a:lnTo>
                    <a:pt x="2629966" y="3394697"/>
                  </a:lnTo>
                  <a:lnTo>
                    <a:pt x="2599385" y="3433864"/>
                  </a:lnTo>
                  <a:lnTo>
                    <a:pt x="2568422" y="3472789"/>
                  </a:lnTo>
                  <a:lnTo>
                    <a:pt x="2537079" y="3511448"/>
                  </a:lnTo>
                  <a:lnTo>
                    <a:pt x="2505341" y="3549866"/>
                  </a:lnTo>
                  <a:lnTo>
                    <a:pt x="2473236" y="3588016"/>
                  </a:lnTo>
                  <a:lnTo>
                    <a:pt x="2440749" y="3625913"/>
                  </a:lnTo>
                  <a:lnTo>
                    <a:pt x="2407882" y="3663543"/>
                  </a:lnTo>
                  <a:lnTo>
                    <a:pt x="2374646" y="3700919"/>
                  </a:lnTo>
                  <a:lnTo>
                    <a:pt x="2341016" y="3738016"/>
                  </a:lnTo>
                  <a:lnTo>
                    <a:pt x="2307031" y="3774846"/>
                  </a:lnTo>
                  <a:lnTo>
                    <a:pt x="2272665" y="3811397"/>
                  </a:lnTo>
                  <a:lnTo>
                    <a:pt x="2237917" y="3847681"/>
                  </a:lnTo>
                  <a:lnTo>
                    <a:pt x="2207450" y="3831120"/>
                  </a:lnTo>
                  <a:lnTo>
                    <a:pt x="2173897" y="3826649"/>
                  </a:lnTo>
                  <a:lnTo>
                    <a:pt x="2111832" y="3853980"/>
                  </a:lnTo>
                  <a:lnTo>
                    <a:pt x="2086127" y="3902049"/>
                  </a:lnTo>
                  <a:lnTo>
                    <a:pt x="2084311" y="3920502"/>
                  </a:lnTo>
                  <a:lnTo>
                    <a:pt x="2085708" y="3936682"/>
                  </a:lnTo>
                  <a:lnTo>
                    <a:pt x="2089785" y="3952163"/>
                  </a:lnTo>
                  <a:lnTo>
                    <a:pt x="2096439" y="3966680"/>
                  </a:lnTo>
                  <a:lnTo>
                    <a:pt x="2105533" y="3979926"/>
                  </a:lnTo>
                  <a:lnTo>
                    <a:pt x="2123325" y="3986492"/>
                  </a:lnTo>
                  <a:lnTo>
                    <a:pt x="2129485" y="3980611"/>
                  </a:lnTo>
                  <a:lnTo>
                    <a:pt x="2123465" y="3974452"/>
                  </a:lnTo>
                  <a:lnTo>
                    <a:pt x="2114016" y="3962755"/>
                  </a:lnTo>
                  <a:lnTo>
                    <a:pt x="2107107" y="3949636"/>
                  </a:lnTo>
                  <a:lnTo>
                    <a:pt x="2102866" y="3935450"/>
                  </a:lnTo>
                  <a:lnTo>
                    <a:pt x="2101430" y="3920502"/>
                  </a:lnTo>
                  <a:lnTo>
                    <a:pt x="2102916" y="3905389"/>
                  </a:lnTo>
                  <a:lnTo>
                    <a:pt x="2124011" y="3866159"/>
                  </a:lnTo>
                  <a:lnTo>
                    <a:pt x="2178050" y="3843680"/>
                  </a:lnTo>
                  <a:lnTo>
                    <a:pt x="2206904" y="3849141"/>
                  </a:lnTo>
                  <a:lnTo>
                    <a:pt x="2232304" y="3865753"/>
                  </a:lnTo>
                  <a:lnTo>
                    <a:pt x="2238464" y="3871772"/>
                  </a:lnTo>
                  <a:lnTo>
                    <a:pt x="2279408" y="3829113"/>
                  </a:lnTo>
                  <a:lnTo>
                    <a:pt x="2314079" y="3792334"/>
                  </a:lnTo>
                  <a:lnTo>
                    <a:pt x="2348382" y="3755275"/>
                  </a:lnTo>
                  <a:lnTo>
                    <a:pt x="2382304" y="3717937"/>
                  </a:lnTo>
                  <a:lnTo>
                    <a:pt x="2415844" y="3680345"/>
                  </a:lnTo>
                  <a:lnTo>
                    <a:pt x="2449004" y="3642474"/>
                  </a:lnTo>
                  <a:lnTo>
                    <a:pt x="2481783" y="3604336"/>
                  </a:lnTo>
                  <a:lnTo>
                    <a:pt x="2514168" y="3565931"/>
                  </a:lnTo>
                  <a:lnTo>
                    <a:pt x="2546185" y="3527272"/>
                  </a:lnTo>
                  <a:lnTo>
                    <a:pt x="2577808" y="3488359"/>
                  </a:lnTo>
                  <a:lnTo>
                    <a:pt x="2609037" y="3449180"/>
                  </a:lnTo>
                  <a:lnTo>
                    <a:pt x="2639898" y="3409759"/>
                  </a:lnTo>
                  <a:lnTo>
                    <a:pt x="2670352" y="3370084"/>
                  </a:lnTo>
                  <a:lnTo>
                    <a:pt x="2700426" y="3330168"/>
                  </a:lnTo>
                  <a:lnTo>
                    <a:pt x="2730106" y="3289998"/>
                  </a:lnTo>
                  <a:lnTo>
                    <a:pt x="2759392" y="3249587"/>
                  </a:lnTo>
                  <a:lnTo>
                    <a:pt x="2788297" y="3208947"/>
                  </a:lnTo>
                  <a:lnTo>
                    <a:pt x="2816796" y="3168053"/>
                  </a:lnTo>
                  <a:lnTo>
                    <a:pt x="2844901" y="3126943"/>
                  </a:lnTo>
                  <a:lnTo>
                    <a:pt x="2872613" y="3085592"/>
                  </a:lnTo>
                  <a:lnTo>
                    <a:pt x="2899930" y="3044012"/>
                  </a:lnTo>
                  <a:lnTo>
                    <a:pt x="2926842" y="3002203"/>
                  </a:lnTo>
                  <a:lnTo>
                    <a:pt x="2953359" y="2960179"/>
                  </a:lnTo>
                  <a:lnTo>
                    <a:pt x="2979470" y="2917926"/>
                  </a:lnTo>
                  <a:lnTo>
                    <a:pt x="3005188" y="2875457"/>
                  </a:lnTo>
                  <a:lnTo>
                    <a:pt x="3030499" y="2832773"/>
                  </a:lnTo>
                  <a:lnTo>
                    <a:pt x="3055404" y="2789885"/>
                  </a:lnTo>
                  <a:lnTo>
                    <a:pt x="3079902" y="2746768"/>
                  </a:lnTo>
                  <a:lnTo>
                    <a:pt x="3104007" y="2703461"/>
                  </a:lnTo>
                  <a:lnTo>
                    <a:pt x="3127692" y="2659938"/>
                  </a:lnTo>
                  <a:lnTo>
                    <a:pt x="3150971" y="2616212"/>
                  </a:lnTo>
                  <a:lnTo>
                    <a:pt x="3173844" y="2572296"/>
                  </a:lnTo>
                  <a:lnTo>
                    <a:pt x="3196298" y="2528176"/>
                  </a:lnTo>
                  <a:lnTo>
                    <a:pt x="3218345" y="2483866"/>
                  </a:lnTo>
                  <a:lnTo>
                    <a:pt x="3239986" y="2439352"/>
                  </a:lnTo>
                  <a:lnTo>
                    <a:pt x="3261207" y="2394661"/>
                  </a:lnTo>
                  <a:lnTo>
                    <a:pt x="3282023" y="2349779"/>
                  </a:lnTo>
                  <a:lnTo>
                    <a:pt x="3302406" y="2304707"/>
                  </a:lnTo>
                  <a:lnTo>
                    <a:pt x="3322383" y="2259469"/>
                  </a:lnTo>
                  <a:lnTo>
                    <a:pt x="3341941" y="2214041"/>
                  </a:lnTo>
                  <a:lnTo>
                    <a:pt x="3361080" y="2168436"/>
                  </a:lnTo>
                  <a:lnTo>
                    <a:pt x="3379800" y="2122652"/>
                  </a:lnTo>
                  <a:lnTo>
                    <a:pt x="3398088" y="2076704"/>
                  </a:lnTo>
                  <a:lnTo>
                    <a:pt x="3415969" y="2030590"/>
                  </a:lnTo>
                  <a:lnTo>
                    <a:pt x="3433419" y="1984311"/>
                  </a:lnTo>
                  <a:lnTo>
                    <a:pt x="3450437" y="1937867"/>
                  </a:lnTo>
                  <a:lnTo>
                    <a:pt x="3467036" y="1891258"/>
                  </a:lnTo>
                  <a:lnTo>
                    <a:pt x="3483216" y="1844497"/>
                  </a:lnTo>
                  <a:lnTo>
                    <a:pt x="3498964" y="1797583"/>
                  </a:lnTo>
                  <a:lnTo>
                    <a:pt x="3514280" y="1750504"/>
                  </a:lnTo>
                  <a:lnTo>
                    <a:pt x="3529165" y="1703285"/>
                  </a:lnTo>
                  <a:lnTo>
                    <a:pt x="3543617" y="1655914"/>
                  </a:lnTo>
                  <a:lnTo>
                    <a:pt x="3557638" y="1608404"/>
                  </a:lnTo>
                  <a:lnTo>
                    <a:pt x="3571227" y="1560753"/>
                  </a:lnTo>
                  <a:lnTo>
                    <a:pt x="3584384" y="1512951"/>
                  </a:lnTo>
                  <a:lnTo>
                    <a:pt x="3597110" y="1465021"/>
                  </a:lnTo>
                  <a:lnTo>
                    <a:pt x="3609390" y="1416951"/>
                  </a:lnTo>
                  <a:lnTo>
                    <a:pt x="3621227" y="1368755"/>
                  </a:lnTo>
                  <a:lnTo>
                    <a:pt x="3632644" y="1320431"/>
                  </a:lnTo>
                  <a:lnTo>
                    <a:pt x="3643604" y="1271981"/>
                  </a:lnTo>
                  <a:lnTo>
                    <a:pt x="3654133" y="1223403"/>
                  </a:lnTo>
                  <a:lnTo>
                    <a:pt x="3664216" y="1174699"/>
                  </a:lnTo>
                  <a:lnTo>
                    <a:pt x="3673856" y="1125880"/>
                  </a:lnTo>
                  <a:lnTo>
                    <a:pt x="3683050" y="1076947"/>
                  </a:lnTo>
                  <a:lnTo>
                    <a:pt x="3691801" y="1027899"/>
                  </a:lnTo>
                  <a:lnTo>
                    <a:pt x="3700107" y="978750"/>
                  </a:lnTo>
                  <a:lnTo>
                    <a:pt x="3707968" y="929487"/>
                  </a:lnTo>
                  <a:lnTo>
                    <a:pt x="3715372" y="880110"/>
                  </a:lnTo>
                  <a:lnTo>
                    <a:pt x="3722332" y="830643"/>
                  </a:lnTo>
                  <a:lnTo>
                    <a:pt x="3728834" y="781062"/>
                  </a:lnTo>
                  <a:lnTo>
                    <a:pt x="3734892" y="731393"/>
                  </a:lnTo>
                  <a:lnTo>
                    <a:pt x="3740493" y="681634"/>
                  </a:lnTo>
                  <a:lnTo>
                    <a:pt x="3745649" y="631774"/>
                  </a:lnTo>
                  <a:lnTo>
                    <a:pt x="3750335" y="581825"/>
                  </a:lnTo>
                  <a:lnTo>
                    <a:pt x="3754577" y="531799"/>
                  </a:lnTo>
                  <a:lnTo>
                    <a:pt x="3758361" y="481672"/>
                  </a:lnTo>
                  <a:lnTo>
                    <a:pt x="3761676" y="431482"/>
                  </a:lnTo>
                  <a:lnTo>
                    <a:pt x="3764546" y="381203"/>
                  </a:lnTo>
                  <a:lnTo>
                    <a:pt x="3766947" y="330847"/>
                  </a:lnTo>
                  <a:lnTo>
                    <a:pt x="3768877" y="280416"/>
                  </a:lnTo>
                  <a:lnTo>
                    <a:pt x="3770363" y="229908"/>
                  </a:lnTo>
                  <a:lnTo>
                    <a:pt x="3771506" y="170713"/>
                  </a:lnTo>
                  <a:lnTo>
                    <a:pt x="3762895" y="170573"/>
                  </a:lnTo>
                  <a:lnTo>
                    <a:pt x="3733165" y="164376"/>
                  </a:lnTo>
                  <a:lnTo>
                    <a:pt x="3708882" y="147815"/>
                  </a:lnTo>
                  <a:lnTo>
                    <a:pt x="3692499" y="123405"/>
                  </a:lnTo>
                  <a:lnTo>
                    <a:pt x="3686492" y="93637"/>
                  </a:lnTo>
                  <a:lnTo>
                    <a:pt x="3692499" y="63868"/>
                  </a:lnTo>
                  <a:lnTo>
                    <a:pt x="3708882" y="39446"/>
                  </a:lnTo>
                  <a:lnTo>
                    <a:pt x="3733165" y="22847"/>
                  </a:lnTo>
                  <a:lnTo>
                    <a:pt x="3762895" y="16560"/>
                  </a:lnTo>
                  <a:lnTo>
                    <a:pt x="3771506" y="16560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916176" y="5515987"/>
              <a:ext cx="188235" cy="18824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246634" y="7258481"/>
              <a:ext cx="188235" cy="188245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1394475" y="7406314"/>
              <a:ext cx="1976755" cy="1976755"/>
            </a:xfrm>
            <a:custGeom>
              <a:avLst/>
              <a:gdLst/>
              <a:ahLst/>
              <a:cxnLst/>
              <a:rect l="l" t="t" r="r" b="b"/>
              <a:pathLst>
                <a:path w="1976755" h="1976754">
                  <a:moveTo>
                    <a:pt x="12093" y="0"/>
                  </a:moveTo>
                  <a:lnTo>
                    <a:pt x="0" y="12104"/>
                  </a:lnTo>
                  <a:lnTo>
                    <a:pt x="1964107" y="1976212"/>
                  </a:lnTo>
                  <a:lnTo>
                    <a:pt x="1976222" y="1964118"/>
                  </a:lnTo>
                  <a:lnTo>
                    <a:pt x="12093" y="0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331022" y="9342914"/>
              <a:ext cx="188235" cy="18819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1814341" y="6521261"/>
              <a:ext cx="126364" cy="135890"/>
            </a:xfrm>
            <a:custGeom>
              <a:avLst/>
              <a:gdLst/>
              <a:ahLst/>
              <a:cxnLst/>
              <a:rect l="l" t="t" r="r" b="b"/>
              <a:pathLst>
                <a:path w="126365" h="135890">
                  <a:moveTo>
                    <a:pt x="0" y="0"/>
                  </a:moveTo>
                  <a:lnTo>
                    <a:pt x="17046" y="135430"/>
                  </a:lnTo>
                  <a:lnTo>
                    <a:pt x="125818" y="529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912362" y="3194775"/>
            <a:ext cx="2101850" cy="212397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5565"/>
              </a:lnSpc>
              <a:spcBef>
                <a:spcPts val="135"/>
              </a:spcBef>
            </a:pPr>
            <a:r>
              <a:rPr sz="5300" spc="-225" dirty="0">
                <a:solidFill>
                  <a:srgbClr val="F2F2F3"/>
                </a:solidFill>
                <a:latin typeface="Trebuchet MS"/>
                <a:cs typeface="Trebuchet MS"/>
              </a:rPr>
              <a:t>Katıldık</a:t>
            </a:r>
            <a:endParaRPr sz="5300" dirty="0">
              <a:latin typeface="Trebuchet MS"/>
              <a:cs typeface="Trebuchet MS"/>
            </a:endParaRPr>
          </a:p>
          <a:p>
            <a:pPr marL="61594">
              <a:lnSpc>
                <a:spcPts val="5805"/>
              </a:lnSpc>
            </a:pPr>
            <a:r>
              <a:rPr lang="en-GB" sz="5500" spc="-65" dirty="0" smtClean="0">
                <a:solidFill>
                  <a:srgbClr val="F2F2F3"/>
                </a:solidFill>
                <a:latin typeface="Trebuchet MS"/>
                <a:cs typeface="Trebuchet MS"/>
              </a:rPr>
              <a:t>30+</a:t>
            </a:r>
            <a:r>
              <a:rPr sz="5500" spc="-1075" dirty="0" smtClean="0">
                <a:solidFill>
                  <a:srgbClr val="F2F2F3"/>
                </a:solidFill>
                <a:latin typeface="Trebuchet MS"/>
                <a:cs typeface="Trebuchet MS"/>
              </a:rPr>
              <a:t> </a:t>
            </a:r>
            <a:r>
              <a:rPr sz="2950" spc="-110" dirty="0">
                <a:solidFill>
                  <a:srgbClr val="F2F2F3"/>
                </a:solidFill>
                <a:latin typeface="Trebuchet MS"/>
                <a:cs typeface="Trebuchet MS"/>
              </a:rPr>
              <a:t>tatbikat</a:t>
            </a:r>
            <a:endParaRPr sz="2950" dirty="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2228865" y="6031156"/>
            <a:ext cx="2284730" cy="21863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904"/>
              </a:lnSpc>
              <a:spcBef>
                <a:spcPts val="95"/>
              </a:spcBef>
            </a:pPr>
            <a:r>
              <a:rPr sz="3950" spc="-155" dirty="0">
                <a:solidFill>
                  <a:srgbClr val="F2F2F3"/>
                </a:solidFill>
                <a:latin typeface="Trebuchet MS"/>
                <a:cs typeface="Trebuchet MS"/>
              </a:rPr>
              <a:t>Düzenledik</a:t>
            </a:r>
            <a:endParaRPr sz="3950" dirty="0">
              <a:latin typeface="Trebuchet MS"/>
              <a:cs typeface="Trebuchet MS"/>
            </a:endParaRPr>
          </a:p>
          <a:p>
            <a:pPr marL="13335" algn="ctr">
              <a:lnSpc>
                <a:spcPts val="6965"/>
              </a:lnSpc>
            </a:pPr>
            <a:r>
              <a:rPr lang="en-GB" sz="6500" dirty="0" smtClean="0">
                <a:solidFill>
                  <a:srgbClr val="F2F2F3"/>
                </a:solidFill>
                <a:latin typeface="Trebuchet MS"/>
                <a:cs typeface="Trebuchet MS"/>
              </a:rPr>
              <a:t>10</a:t>
            </a:r>
            <a:r>
              <a:rPr sz="6500" spc="-1275" dirty="0" smtClean="0">
                <a:solidFill>
                  <a:srgbClr val="F2F2F3"/>
                </a:solidFill>
                <a:latin typeface="Trebuchet MS"/>
                <a:cs typeface="Trebuchet MS"/>
              </a:rPr>
              <a:t> </a:t>
            </a:r>
            <a:r>
              <a:rPr sz="3500" spc="-114" dirty="0">
                <a:solidFill>
                  <a:srgbClr val="F2F2F3"/>
                </a:solidFill>
                <a:latin typeface="Trebuchet MS"/>
                <a:cs typeface="Trebuchet MS"/>
              </a:rPr>
              <a:t>tatbikat</a:t>
            </a:r>
            <a:endParaRPr sz="3500" dirty="0">
              <a:latin typeface="Trebuchet MS"/>
              <a:cs typeface="Trebuchet MS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2102523" y="1963770"/>
            <a:ext cx="13746480" cy="6148705"/>
            <a:chOff x="2102523" y="1963770"/>
            <a:chExt cx="13746480" cy="6148705"/>
          </a:xfrm>
        </p:grpSpPr>
        <p:sp>
          <p:nvSpPr>
            <p:cNvPr id="34" name="object 34"/>
            <p:cNvSpPr/>
            <p:nvPr/>
          </p:nvSpPr>
          <p:spPr>
            <a:xfrm>
              <a:off x="3152013" y="5196122"/>
              <a:ext cx="1048385" cy="363855"/>
            </a:xfrm>
            <a:custGeom>
              <a:avLst/>
              <a:gdLst/>
              <a:ahLst/>
              <a:cxnLst/>
              <a:rect l="l" t="t" r="r" b="b"/>
              <a:pathLst>
                <a:path w="1048385" h="363854">
                  <a:moveTo>
                    <a:pt x="1047864" y="175691"/>
                  </a:moveTo>
                  <a:lnTo>
                    <a:pt x="362737" y="175691"/>
                  </a:lnTo>
                  <a:lnTo>
                    <a:pt x="357073" y="133540"/>
                  </a:lnTo>
                  <a:lnTo>
                    <a:pt x="338721" y="90093"/>
                  </a:lnTo>
                  <a:lnTo>
                    <a:pt x="310273" y="53276"/>
                  </a:lnTo>
                  <a:lnTo>
                    <a:pt x="273481" y="24828"/>
                  </a:lnTo>
                  <a:lnTo>
                    <a:pt x="230060" y="6489"/>
                  </a:lnTo>
                  <a:lnTo>
                    <a:pt x="181787" y="0"/>
                  </a:lnTo>
                  <a:lnTo>
                    <a:pt x="133413" y="6489"/>
                  </a:lnTo>
                  <a:lnTo>
                    <a:pt x="89966" y="24828"/>
                  </a:lnTo>
                  <a:lnTo>
                    <a:pt x="53187" y="53276"/>
                  </a:lnTo>
                  <a:lnTo>
                    <a:pt x="24790" y="90093"/>
                  </a:lnTo>
                  <a:lnTo>
                    <a:pt x="6489" y="133540"/>
                  </a:lnTo>
                  <a:lnTo>
                    <a:pt x="0" y="181889"/>
                  </a:lnTo>
                  <a:lnTo>
                    <a:pt x="6489" y="230187"/>
                  </a:lnTo>
                  <a:lnTo>
                    <a:pt x="24790" y="273596"/>
                  </a:lnTo>
                  <a:lnTo>
                    <a:pt x="53187" y="310362"/>
                  </a:lnTo>
                  <a:lnTo>
                    <a:pt x="89966" y="338772"/>
                  </a:lnTo>
                  <a:lnTo>
                    <a:pt x="133413" y="357085"/>
                  </a:lnTo>
                  <a:lnTo>
                    <a:pt x="181787" y="363575"/>
                  </a:lnTo>
                  <a:lnTo>
                    <a:pt x="230060" y="357085"/>
                  </a:lnTo>
                  <a:lnTo>
                    <a:pt x="273481" y="338772"/>
                  </a:lnTo>
                  <a:lnTo>
                    <a:pt x="310273" y="310362"/>
                  </a:lnTo>
                  <a:lnTo>
                    <a:pt x="338721" y="273596"/>
                  </a:lnTo>
                  <a:lnTo>
                    <a:pt x="357073" y="230187"/>
                  </a:lnTo>
                  <a:lnTo>
                    <a:pt x="362762" y="187871"/>
                  </a:lnTo>
                  <a:lnTo>
                    <a:pt x="1047864" y="187871"/>
                  </a:lnTo>
                  <a:lnTo>
                    <a:pt x="1047864" y="175691"/>
                  </a:lnTo>
                  <a:close/>
                </a:path>
              </a:pathLst>
            </a:custGeom>
            <a:solidFill>
              <a:srgbClr val="0056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4800963" y="7058088"/>
              <a:ext cx="866140" cy="0"/>
            </a:xfrm>
            <a:custGeom>
              <a:avLst/>
              <a:gdLst/>
              <a:ahLst/>
              <a:cxnLst/>
              <a:rect l="l" t="t" r="r" b="b"/>
              <a:pathLst>
                <a:path w="866140">
                  <a:moveTo>
                    <a:pt x="866078" y="0"/>
                  </a:moveTo>
                  <a:lnTo>
                    <a:pt x="0" y="0"/>
                  </a:lnTo>
                  <a:lnTo>
                    <a:pt x="866078" y="0"/>
                  </a:lnTo>
                </a:path>
              </a:pathLst>
            </a:custGeom>
            <a:ln w="11695">
              <a:solidFill>
                <a:srgbClr val="4E4E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5485254" y="6876296"/>
              <a:ext cx="363855" cy="363855"/>
            </a:xfrm>
            <a:custGeom>
              <a:avLst/>
              <a:gdLst/>
              <a:ahLst/>
              <a:cxnLst/>
              <a:rect l="l" t="t" r="r" b="b"/>
              <a:pathLst>
                <a:path w="363855" h="363854">
                  <a:moveTo>
                    <a:pt x="181785" y="0"/>
                  </a:moveTo>
                  <a:lnTo>
                    <a:pt x="133507" y="6489"/>
                  </a:lnTo>
                  <a:lnTo>
                    <a:pt x="90096" y="24804"/>
                  </a:lnTo>
                  <a:lnTo>
                    <a:pt x="53295" y="53213"/>
                  </a:lnTo>
                  <a:lnTo>
                    <a:pt x="24849" y="89984"/>
                  </a:lnTo>
                  <a:lnTo>
                    <a:pt x="6503" y="133387"/>
                  </a:lnTo>
                  <a:lnTo>
                    <a:pt x="0" y="181690"/>
                  </a:lnTo>
                  <a:lnTo>
                    <a:pt x="6503" y="230034"/>
                  </a:lnTo>
                  <a:lnTo>
                    <a:pt x="24849" y="273481"/>
                  </a:lnTo>
                  <a:lnTo>
                    <a:pt x="53295" y="310295"/>
                  </a:lnTo>
                  <a:lnTo>
                    <a:pt x="90096" y="338740"/>
                  </a:lnTo>
                  <a:lnTo>
                    <a:pt x="133507" y="357081"/>
                  </a:lnTo>
                  <a:lnTo>
                    <a:pt x="181785" y="363580"/>
                  </a:lnTo>
                  <a:lnTo>
                    <a:pt x="230164" y="357081"/>
                  </a:lnTo>
                  <a:lnTo>
                    <a:pt x="273604" y="338740"/>
                  </a:lnTo>
                  <a:lnTo>
                    <a:pt x="310384" y="310295"/>
                  </a:lnTo>
                  <a:lnTo>
                    <a:pt x="338785" y="273481"/>
                  </a:lnTo>
                  <a:lnTo>
                    <a:pt x="357087" y="230034"/>
                  </a:lnTo>
                  <a:lnTo>
                    <a:pt x="363570" y="181690"/>
                  </a:lnTo>
                  <a:lnTo>
                    <a:pt x="357087" y="133387"/>
                  </a:lnTo>
                  <a:lnTo>
                    <a:pt x="338785" y="89984"/>
                  </a:lnTo>
                  <a:lnTo>
                    <a:pt x="310384" y="53213"/>
                  </a:lnTo>
                  <a:lnTo>
                    <a:pt x="273604" y="24804"/>
                  </a:lnTo>
                  <a:lnTo>
                    <a:pt x="230164" y="6489"/>
                  </a:lnTo>
                  <a:lnTo>
                    <a:pt x="181785" y="0"/>
                  </a:lnTo>
                  <a:close/>
                </a:path>
              </a:pathLst>
            </a:custGeom>
            <a:solidFill>
              <a:srgbClr val="4364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4502934" y="7930351"/>
              <a:ext cx="866140" cy="0"/>
            </a:xfrm>
            <a:custGeom>
              <a:avLst/>
              <a:gdLst/>
              <a:ahLst/>
              <a:cxnLst/>
              <a:rect l="l" t="t" r="r" b="b"/>
              <a:pathLst>
                <a:path w="866140">
                  <a:moveTo>
                    <a:pt x="866078" y="0"/>
                  </a:moveTo>
                  <a:lnTo>
                    <a:pt x="0" y="0"/>
                  </a:lnTo>
                  <a:lnTo>
                    <a:pt x="866078" y="0"/>
                  </a:lnTo>
                </a:path>
              </a:pathLst>
            </a:custGeom>
            <a:ln w="11695">
              <a:solidFill>
                <a:srgbClr val="4E4E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5187225" y="7748559"/>
              <a:ext cx="363855" cy="363855"/>
            </a:xfrm>
            <a:custGeom>
              <a:avLst/>
              <a:gdLst/>
              <a:ahLst/>
              <a:cxnLst/>
              <a:rect l="l" t="t" r="r" b="b"/>
              <a:pathLst>
                <a:path w="363855" h="363854">
                  <a:moveTo>
                    <a:pt x="181785" y="0"/>
                  </a:moveTo>
                  <a:lnTo>
                    <a:pt x="133507" y="6489"/>
                  </a:lnTo>
                  <a:lnTo>
                    <a:pt x="90096" y="24804"/>
                  </a:lnTo>
                  <a:lnTo>
                    <a:pt x="53295" y="53213"/>
                  </a:lnTo>
                  <a:lnTo>
                    <a:pt x="24849" y="89984"/>
                  </a:lnTo>
                  <a:lnTo>
                    <a:pt x="6503" y="133387"/>
                  </a:lnTo>
                  <a:lnTo>
                    <a:pt x="0" y="181690"/>
                  </a:lnTo>
                  <a:lnTo>
                    <a:pt x="6503" y="230034"/>
                  </a:lnTo>
                  <a:lnTo>
                    <a:pt x="24849" y="273481"/>
                  </a:lnTo>
                  <a:lnTo>
                    <a:pt x="53295" y="310295"/>
                  </a:lnTo>
                  <a:lnTo>
                    <a:pt x="90096" y="338740"/>
                  </a:lnTo>
                  <a:lnTo>
                    <a:pt x="133507" y="357081"/>
                  </a:lnTo>
                  <a:lnTo>
                    <a:pt x="181785" y="363580"/>
                  </a:lnTo>
                  <a:lnTo>
                    <a:pt x="230164" y="357081"/>
                  </a:lnTo>
                  <a:lnTo>
                    <a:pt x="273604" y="338740"/>
                  </a:lnTo>
                  <a:lnTo>
                    <a:pt x="310384" y="310295"/>
                  </a:lnTo>
                  <a:lnTo>
                    <a:pt x="338785" y="273481"/>
                  </a:lnTo>
                  <a:lnTo>
                    <a:pt x="357087" y="230034"/>
                  </a:lnTo>
                  <a:lnTo>
                    <a:pt x="363570" y="181690"/>
                  </a:lnTo>
                  <a:lnTo>
                    <a:pt x="357087" y="133387"/>
                  </a:lnTo>
                  <a:lnTo>
                    <a:pt x="338785" y="89984"/>
                  </a:lnTo>
                  <a:lnTo>
                    <a:pt x="310384" y="53213"/>
                  </a:lnTo>
                  <a:lnTo>
                    <a:pt x="273604" y="24804"/>
                  </a:lnTo>
                  <a:lnTo>
                    <a:pt x="230164" y="6489"/>
                  </a:lnTo>
                  <a:lnTo>
                    <a:pt x="181785" y="0"/>
                  </a:lnTo>
                  <a:close/>
                </a:path>
              </a:pathLst>
            </a:custGeom>
            <a:solidFill>
              <a:srgbClr val="4364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857679" y="3834526"/>
              <a:ext cx="3482975" cy="3518535"/>
            </a:xfrm>
            <a:custGeom>
              <a:avLst/>
              <a:gdLst/>
              <a:ahLst/>
              <a:cxnLst/>
              <a:rect l="l" t="t" r="r" b="b"/>
              <a:pathLst>
                <a:path w="3482975" h="3518534">
                  <a:moveTo>
                    <a:pt x="0" y="0"/>
                  </a:moveTo>
                  <a:lnTo>
                    <a:pt x="3482606" y="3518081"/>
                  </a:lnTo>
                  <a:lnTo>
                    <a:pt x="0" y="0"/>
                  </a:lnTo>
                </a:path>
              </a:pathLst>
            </a:custGeom>
            <a:ln w="10470">
              <a:solidFill>
                <a:srgbClr val="4C5C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02523" y="3159740"/>
              <a:ext cx="1768124" cy="50854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031696" y="2052723"/>
              <a:ext cx="8255" cy="2044064"/>
            </a:xfrm>
            <a:custGeom>
              <a:avLst/>
              <a:gdLst/>
              <a:ahLst/>
              <a:cxnLst/>
              <a:rect l="l" t="t" r="r" b="b"/>
              <a:pathLst>
                <a:path w="8254" h="2044064">
                  <a:moveTo>
                    <a:pt x="7685" y="0"/>
                  </a:moveTo>
                  <a:lnTo>
                    <a:pt x="20" y="52"/>
                  </a:lnTo>
                  <a:lnTo>
                    <a:pt x="0" y="2043958"/>
                  </a:lnTo>
                  <a:lnTo>
                    <a:pt x="7685" y="2043927"/>
                  </a:lnTo>
                  <a:lnTo>
                    <a:pt x="768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84579" y="1963770"/>
              <a:ext cx="108991" cy="10897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85399" y="2583626"/>
              <a:ext cx="109022" cy="10896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985399" y="3351337"/>
              <a:ext cx="109022" cy="10896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85399" y="4042168"/>
              <a:ext cx="109022" cy="108949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15971955" y="6742798"/>
            <a:ext cx="1572895" cy="6070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800" b="1" spc="-140" dirty="0">
                <a:solidFill>
                  <a:srgbClr val="4C5C6F"/>
                </a:solidFill>
                <a:latin typeface="Trebuchet MS"/>
                <a:cs typeface="Trebuchet MS"/>
              </a:rPr>
              <a:t>4</a:t>
            </a:r>
            <a:r>
              <a:rPr sz="3800" b="1" spc="-225" dirty="0">
                <a:solidFill>
                  <a:srgbClr val="4C5C6F"/>
                </a:solidFill>
                <a:latin typeface="Trebuchet MS"/>
                <a:cs typeface="Trebuchet MS"/>
              </a:rPr>
              <a:t> </a:t>
            </a:r>
            <a:r>
              <a:rPr sz="3800" spc="-190" dirty="0">
                <a:solidFill>
                  <a:srgbClr val="4C5C6F"/>
                </a:solidFill>
                <a:latin typeface="Trebuchet MS"/>
                <a:cs typeface="Trebuchet MS"/>
              </a:rPr>
              <a:t>Ulusal</a:t>
            </a:r>
            <a:endParaRPr sz="38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5635309" y="7587562"/>
            <a:ext cx="2591435" cy="6070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en-GB" sz="3800" b="1" spc="-140" dirty="0" smtClean="0">
                <a:solidFill>
                  <a:srgbClr val="4C5C6F"/>
                </a:solidFill>
                <a:latin typeface="Trebuchet MS"/>
                <a:cs typeface="Trebuchet MS"/>
              </a:rPr>
              <a:t>6</a:t>
            </a:r>
            <a:r>
              <a:rPr sz="3800" b="1" spc="-445" dirty="0" smtClean="0">
                <a:solidFill>
                  <a:srgbClr val="4C5C6F"/>
                </a:solidFill>
                <a:latin typeface="Trebuchet MS"/>
                <a:cs typeface="Trebuchet MS"/>
              </a:rPr>
              <a:t> </a:t>
            </a:r>
            <a:r>
              <a:rPr sz="3800" spc="-210" dirty="0">
                <a:solidFill>
                  <a:srgbClr val="4C5C6F"/>
                </a:solidFill>
                <a:latin typeface="Trebuchet MS"/>
                <a:cs typeface="Trebuchet MS"/>
              </a:rPr>
              <a:t>Uluslararası</a:t>
            </a:r>
            <a:endParaRPr sz="3800" dirty="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title"/>
          </p:nvPr>
        </p:nvSpPr>
        <p:spPr>
          <a:xfrm>
            <a:off x="2336306" y="2310856"/>
            <a:ext cx="1250950" cy="88391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750" b="0" i="0" spc="-440" dirty="0">
                <a:solidFill>
                  <a:srgbClr val="0076BB"/>
                </a:solidFill>
                <a:latin typeface="Trebuchet MS"/>
                <a:cs typeface="Trebuchet MS"/>
              </a:rPr>
              <a:t>C</a:t>
            </a:r>
            <a:r>
              <a:rPr sz="8400" spc="-4507" baseline="9424" dirty="0">
                <a:solidFill>
                  <a:srgbClr val="0076BB"/>
                </a:solidFill>
              </a:rPr>
              <a:t>C</a:t>
            </a:r>
            <a:r>
              <a:rPr sz="750" b="0" i="0" spc="-40" dirty="0">
                <a:solidFill>
                  <a:srgbClr val="0076BB"/>
                </a:solidFill>
                <a:latin typeface="Trebuchet MS"/>
                <a:cs typeface="Trebuchet MS"/>
              </a:rPr>
              <a:t>RI</a:t>
            </a:r>
            <a:r>
              <a:rPr sz="750" b="0" i="0" spc="-35" dirty="0">
                <a:solidFill>
                  <a:srgbClr val="0076BB"/>
                </a:solidFill>
                <a:latin typeface="Trebuchet MS"/>
                <a:cs typeface="Trebuchet MS"/>
              </a:rPr>
              <a:t>S</a:t>
            </a:r>
            <a:r>
              <a:rPr sz="750" b="0" i="0" spc="-40" dirty="0">
                <a:solidFill>
                  <a:srgbClr val="0076BB"/>
                </a:solidFill>
                <a:latin typeface="Trebuchet MS"/>
                <a:cs typeface="Trebuchet MS"/>
              </a:rPr>
              <a:t>I</a:t>
            </a:r>
            <a:r>
              <a:rPr sz="750" b="0" i="0" spc="-15" dirty="0">
                <a:solidFill>
                  <a:srgbClr val="0076BB"/>
                </a:solidFill>
                <a:latin typeface="Trebuchet MS"/>
                <a:cs typeface="Trebuchet MS"/>
              </a:rPr>
              <a:t>S</a:t>
            </a:r>
            <a:r>
              <a:rPr sz="750" b="0" i="0" spc="-75" dirty="0">
                <a:solidFill>
                  <a:srgbClr val="0076BB"/>
                </a:solidFill>
                <a:latin typeface="Trebuchet MS"/>
                <a:cs typeface="Trebuchet MS"/>
              </a:rPr>
              <a:t> </a:t>
            </a:r>
            <a:r>
              <a:rPr sz="750" b="0" i="0" spc="-290" dirty="0">
                <a:solidFill>
                  <a:srgbClr val="0076BB"/>
                </a:solidFill>
                <a:latin typeface="Trebuchet MS"/>
                <a:cs typeface="Trebuchet MS"/>
              </a:rPr>
              <a:t>M</a:t>
            </a:r>
            <a:r>
              <a:rPr sz="8400" spc="-6300" baseline="9424" dirty="0">
                <a:solidFill>
                  <a:srgbClr val="0076BB"/>
                </a:solidFill>
              </a:rPr>
              <a:t>M</a:t>
            </a:r>
            <a:r>
              <a:rPr sz="750" b="0" i="0" spc="-50" dirty="0">
                <a:solidFill>
                  <a:srgbClr val="0076BB"/>
                </a:solidFill>
                <a:latin typeface="Trebuchet MS"/>
                <a:cs typeface="Trebuchet MS"/>
              </a:rPr>
              <a:t>AN</a:t>
            </a:r>
            <a:r>
              <a:rPr sz="750" b="0" i="0" spc="-55" dirty="0">
                <a:solidFill>
                  <a:srgbClr val="0076BB"/>
                </a:solidFill>
                <a:latin typeface="Trebuchet MS"/>
                <a:cs typeface="Trebuchet MS"/>
              </a:rPr>
              <a:t>A</a:t>
            </a:r>
            <a:r>
              <a:rPr sz="750" b="0" i="0" spc="-50" dirty="0">
                <a:solidFill>
                  <a:srgbClr val="0076BB"/>
                </a:solidFill>
                <a:latin typeface="Trebuchet MS"/>
                <a:cs typeface="Trebuchet MS"/>
              </a:rPr>
              <a:t>GE</a:t>
            </a:r>
            <a:r>
              <a:rPr sz="750" b="0" i="0" spc="-45" dirty="0">
                <a:solidFill>
                  <a:srgbClr val="0076BB"/>
                </a:solidFill>
                <a:latin typeface="Trebuchet MS"/>
                <a:cs typeface="Trebuchet MS"/>
              </a:rPr>
              <a:t>M</a:t>
            </a:r>
            <a:r>
              <a:rPr sz="750" b="0" i="0" spc="-50" dirty="0">
                <a:solidFill>
                  <a:srgbClr val="0076BB"/>
                </a:solidFill>
                <a:latin typeface="Trebuchet MS"/>
                <a:cs typeface="Trebuchet MS"/>
              </a:rPr>
              <a:t>EN</a:t>
            </a:r>
            <a:r>
              <a:rPr sz="750" b="0" i="0" spc="-25" dirty="0">
                <a:solidFill>
                  <a:srgbClr val="0076BB"/>
                </a:solidFill>
                <a:latin typeface="Trebuchet MS"/>
                <a:cs typeface="Trebuchet MS"/>
              </a:rPr>
              <a:t>T</a:t>
            </a:r>
            <a:r>
              <a:rPr sz="750" b="0" i="0" spc="-170" dirty="0">
                <a:solidFill>
                  <a:srgbClr val="0076BB"/>
                </a:solidFill>
                <a:latin typeface="Trebuchet MS"/>
                <a:cs typeface="Trebuchet MS"/>
              </a:rPr>
              <a:t> </a:t>
            </a:r>
            <a:r>
              <a:rPr sz="8400" spc="-5400" baseline="9424" dirty="0">
                <a:solidFill>
                  <a:srgbClr val="0076BB"/>
                </a:solidFill>
              </a:rPr>
              <a:t>X</a:t>
            </a:r>
            <a:r>
              <a:rPr sz="750" b="0" i="0" spc="-50" dirty="0">
                <a:solidFill>
                  <a:srgbClr val="0076BB"/>
                </a:solidFill>
                <a:latin typeface="Trebuchet MS"/>
                <a:cs typeface="Trebuchet MS"/>
              </a:rPr>
              <a:t>EXE</a:t>
            </a:r>
            <a:r>
              <a:rPr sz="750" b="0" i="0" spc="-55" dirty="0">
                <a:solidFill>
                  <a:srgbClr val="0076BB"/>
                </a:solidFill>
                <a:latin typeface="Trebuchet MS"/>
                <a:cs typeface="Trebuchet MS"/>
              </a:rPr>
              <a:t>R</a:t>
            </a:r>
            <a:r>
              <a:rPr sz="750" b="0" i="0" spc="-50" dirty="0">
                <a:solidFill>
                  <a:srgbClr val="0076BB"/>
                </a:solidFill>
                <a:latin typeface="Trebuchet MS"/>
                <a:cs typeface="Trebuchet MS"/>
              </a:rPr>
              <a:t>CI</a:t>
            </a:r>
            <a:r>
              <a:rPr sz="750" b="0" i="0" spc="-45" dirty="0">
                <a:solidFill>
                  <a:srgbClr val="0076BB"/>
                </a:solidFill>
                <a:latin typeface="Trebuchet MS"/>
                <a:cs typeface="Trebuchet MS"/>
              </a:rPr>
              <a:t>S</a:t>
            </a:r>
            <a:r>
              <a:rPr sz="750" b="0" i="0" spc="-50" dirty="0">
                <a:solidFill>
                  <a:srgbClr val="0076BB"/>
                </a:solidFill>
                <a:latin typeface="Trebuchet MS"/>
                <a:cs typeface="Trebuchet MS"/>
              </a:rPr>
              <a:t>E</a:t>
            </a:r>
            <a:endParaRPr sz="750">
              <a:latin typeface="Trebuchet MS"/>
              <a:cs typeface="Trebuchet MS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1876871" y="1511032"/>
            <a:ext cx="9558020" cy="5890895"/>
            <a:chOff x="1876871" y="1511032"/>
            <a:chExt cx="9558020" cy="5890895"/>
          </a:xfrm>
        </p:grpSpPr>
        <p:pic>
          <p:nvPicPr>
            <p:cNvPr id="50" name="object 5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183175" y="1511032"/>
              <a:ext cx="1606803" cy="80466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765930" y="3744290"/>
              <a:ext cx="3668474" cy="36576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65495" y="4712717"/>
              <a:ext cx="1141111" cy="128107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267752" y="4259839"/>
              <a:ext cx="1437663" cy="11216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764711" y="3704201"/>
              <a:ext cx="443745" cy="55861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1876871" y="3110477"/>
              <a:ext cx="2155190" cy="0"/>
            </a:xfrm>
            <a:custGeom>
              <a:avLst/>
              <a:gdLst/>
              <a:ahLst/>
              <a:cxnLst/>
              <a:rect l="l" t="t" r="r" b="b"/>
              <a:pathLst>
                <a:path w="2155190">
                  <a:moveTo>
                    <a:pt x="0" y="0"/>
                  </a:moveTo>
                  <a:lnTo>
                    <a:pt x="2154834" y="0"/>
                  </a:lnTo>
                </a:path>
              </a:pathLst>
            </a:custGeom>
            <a:ln w="52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876871" y="3690700"/>
              <a:ext cx="2155190" cy="0"/>
            </a:xfrm>
            <a:custGeom>
              <a:avLst/>
              <a:gdLst/>
              <a:ahLst/>
              <a:cxnLst/>
              <a:rect l="l" t="t" r="r" b="b"/>
              <a:pathLst>
                <a:path w="2155190">
                  <a:moveTo>
                    <a:pt x="0" y="0"/>
                  </a:moveTo>
                  <a:lnTo>
                    <a:pt x="2154834" y="0"/>
                  </a:lnTo>
                </a:path>
              </a:pathLst>
            </a:custGeom>
            <a:ln w="52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876871" y="2359497"/>
              <a:ext cx="2155190" cy="0"/>
            </a:xfrm>
            <a:custGeom>
              <a:avLst/>
              <a:gdLst/>
              <a:ahLst/>
              <a:cxnLst/>
              <a:rect l="l" t="t" r="r" b="b"/>
              <a:pathLst>
                <a:path w="2155190">
                  <a:moveTo>
                    <a:pt x="0" y="0"/>
                  </a:moveTo>
                  <a:lnTo>
                    <a:pt x="2154834" y="0"/>
                  </a:lnTo>
                </a:path>
              </a:pathLst>
            </a:custGeom>
            <a:ln w="52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008520" y="4895525"/>
              <a:ext cx="1235710" cy="1371600"/>
            </a:xfrm>
            <a:custGeom>
              <a:avLst/>
              <a:gdLst/>
              <a:ahLst/>
              <a:cxnLst/>
              <a:rect l="l" t="t" r="r" b="b"/>
              <a:pathLst>
                <a:path w="1235709" h="1371600">
                  <a:moveTo>
                    <a:pt x="1022626" y="0"/>
                  </a:moveTo>
                  <a:lnTo>
                    <a:pt x="213510" y="0"/>
                  </a:lnTo>
                  <a:lnTo>
                    <a:pt x="202871" y="18344"/>
                  </a:lnTo>
                  <a:lnTo>
                    <a:pt x="187328" y="40940"/>
                  </a:lnTo>
                  <a:lnTo>
                    <a:pt x="161933" y="69920"/>
                  </a:lnTo>
                  <a:lnTo>
                    <a:pt x="129734" y="95863"/>
                  </a:lnTo>
                  <a:lnTo>
                    <a:pt x="93964" y="109347"/>
                  </a:lnTo>
                  <a:lnTo>
                    <a:pt x="68320" y="112174"/>
                  </a:lnTo>
                  <a:lnTo>
                    <a:pt x="61902" y="134194"/>
                  </a:lnTo>
                  <a:lnTo>
                    <a:pt x="40645" y="212596"/>
                  </a:lnTo>
                  <a:lnTo>
                    <a:pt x="24071" y="287806"/>
                  </a:lnTo>
                  <a:lnTo>
                    <a:pt x="11950" y="359883"/>
                  </a:lnTo>
                  <a:lnTo>
                    <a:pt x="4050" y="428887"/>
                  </a:lnTo>
                  <a:lnTo>
                    <a:pt x="144" y="494876"/>
                  </a:lnTo>
                  <a:lnTo>
                    <a:pt x="97" y="515233"/>
                  </a:lnTo>
                  <a:lnTo>
                    <a:pt x="0" y="557910"/>
                  </a:lnTo>
                  <a:lnTo>
                    <a:pt x="3388" y="618047"/>
                  </a:lnTo>
                  <a:lnTo>
                    <a:pt x="10079" y="675347"/>
                  </a:lnTo>
                  <a:lnTo>
                    <a:pt x="19843" y="729869"/>
                  </a:lnTo>
                  <a:lnTo>
                    <a:pt x="32450" y="781672"/>
                  </a:lnTo>
                  <a:lnTo>
                    <a:pt x="47669" y="830814"/>
                  </a:lnTo>
                  <a:lnTo>
                    <a:pt x="65272" y="877356"/>
                  </a:lnTo>
                  <a:lnTo>
                    <a:pt x="85028" y="921356"/>
                  </a:lnTo>
                  <a:lnTo>
                    <a:pt x="106706" y="962874"/>
                  </a:lnTo>
                  <a:lnTo>
                    <a:pt x="130078" y="1001967"/>
                  </a:lnTo>
                  <a:lnTo>
                    <a:pt x="154913" y="1038696"/>
                  </a:lnTo>
                  <a:lnTo>
                    <a:pt x="180982" y="1073120"/>
                  </a:lnTo>
                  <a:lnTo>
                    <a:pt x="208054" y="1105297"/>
                  </a:lnTo>
                  <a:lnTo>
                    <a:pt x="235899" y="1135288"/>
                  </a:lnTo>
                  <a:lnTo>
                    <a:pt x="264288" y="1163149"/>
                  </a:lnTo>
                  <a:lnTo>
                    <a:pt x="292991" y="1188942"/>
                  </a:lnTo>
                  <a:lnTo>
                    <a:pt x="350417" y="1234557"/>
                  </a:lnTo>
                  <a:lnTo>
                    <a:pt x="406338" y="1272605"/>
                  </a:lnTo>
                  <a:lnTo>
                    <a:pt x="458915" y="1303558"/>
                  </a:lnTo>
                  <a:lnTo>
                    <a:pt x="506309" y="1327889"/>
                  </a:lnTo>
                  <a:lnTo>
                    <a:pt x="546679" y="1346071"/>
                  </a:lnTo>
                  <a:lnTo>
                    <a:pt x="590042" y="1362849"/>
                  </a:lnTo>
                  <a:lnTo>
                    <a:pt x="618314" y="1371277"/>
                  </a:lnTo>
                  <a:lnTo>
                    <a:pt x="628901" y="1368450"/>
                  </a:lnTo>
                  <a:lnTo>
                    <a:pt x="672811" y="1352505"/>
                  </a:lnTo>
                  <a:lnTo>
                    <a:pt x="708867" y="1336924"/>
                  </a:lnTo>
                  <a:lnTo>
                    <a:pt x="752847" y="1315379"/>
                  </a:lnTo>
                  <a:lnTo>
                    <a:pt x="780171" y="1300536"/>
                  </a:lnTo>
                  <a:lnTo>
                    <a:pt x="618147" y="1300536"/>
                  </a:lnTo>
                  <a:lnTo>
                    <a:pt x="607645" y="1296843"/>
                  </a:lnTo>
                  <a:lnTo>
                    <a:pt x="561034" y="1277978"/>
                  </a:lnTo>
                  <a:lnTo>
                    <a:pt x="519697" y="1258280"/>
                  </a:lnTo>
                  <a:lnTo>
                    <a:pt x="472322" y="1232294"/>
                  </a:lnTo>
                  <a:lnTo>
                    <a:pt x="420771" y="1199514"/>
                  </a:lnTo>
                  <a:lnTo>
                    <a:pt x="366905" y="1159434"/>
                  </a:lnTo>
                  <a:lnTo>
                    <a:pt x="312587" y="1111547"/>
                  </a:lnTo>
                  <a:lnTo>
                    <a:pt x="259680" y="1055347"/>
                  </a:lnTo>
                  <a:lnTo>
                    <a:pt x="234338" y="1023972"/>
                  </a:lnTo>
                  <a:lnTo>
                    <a:pt x="210046" y="990328"/>
                  </a:lnTo>
                  <a:lnTo>
                    <a:pt x="187039" y="954354"/>
                  </a:lnTo>
                  <a:lnTo>
                    <a:pt x="165549" y="915985"/>
                  </a:lnTo>
                  <a:lnTo>
                    <a:pt x="145808" y="875158"/>
                  </a:lnTo>
                  <a:lnTo>
                    <a:pt x="128050" y="831809"/>
                  </a:lnTo>
                  <a:lnTo>
                    <a:pt x="112508" y="785877"/>
                  </a:lnTo>
                  <a:lnTo>
                    <a:pt x="99414" y="737296"/>
                  </a:lnTo>
                  <a:lnTo>
                    <a:pt x="89002" y="686005"/>
                  </a:lnTo>
                  <a:lnTo>
                    <a:pt x="81504" y="631940"/>
                  </a:lnTo>
                  <a:lnTo>
                    <a:pt x="77153" y="575036"/>
                  </a:lnTo>
                  <a:lnTo>
                    <a:pt x="76182" y="515233"/>
                  </a:lnTo>
                  <a:lnTo>
                    <a:pt x="78825" y="452465"/>
                  </a:lnTo>
                  <a:lnTo>
                    <a:pt x="85313" y="386669"/>
                  </a:lnTo>
                  <a:lnTo>
                    <a:pt x="95880" y="317783"/>
                  </a:lnTo>
                  <a:lnTo>
                    <a:pt x="110759" y="245744"/>
                  </a:lnTo>
                  <a:lnTo>
                    <a:pt x="130182" y="170486"/>
                  </a:lnTo>
                  <a:lnTo>
                    <a:pt x="173930" y="150631"/>
                  </a:lnTo>
                  <a:lnTo>
                    <a:pt x="210464" y="122925"/>
                  </a:lnTo>
                  <a:lnTo>
                    <a:pt x="239099" y="93149"/>
                  </a:lnTo>
                  <a:lnTo>
                    <a:pt x="259152" y="67086"/>
                  </a:lnTo>
                  <a:lnTo>
                    <a:pt x="1071926" y="67086"/>
                  </a:lnTo>
                  <a:lnTo>
                    <a:pt x="1048967" y="40940"/>
                  </a:lnTo>
                  <a:lnTo>
                    <a:pt x="1033380" y="18344"/>
                  </a:lnTo>
                  <a:lnTo>
                    <a:pt x="1022626" y="0"/>
                  </a:lnTo>
                  <a:close/>
                </a:path>
                <a:path w="1235709" h="1371600">
                  <a:moveTo>
                    <a:pt x="1071926" y="67086"/>
                  </a:moveTo>
                  <a:lnTo>
                    <a:pt x="977120" y="67086"/>
                  </a:lnTo>
                  <a:lnTo>
                    <a:pt x="997178" y="93149"/>
                  </a:lnTo>
                  <a:lnTo>
                    <a:pt x="1025794" y="122925"/>
                  </a:lnTo>
                  <a:lnTo>
                    <a:pt x="1062302" y="150631"/>
                  </a:lnTo>
                  <a:lnTo>
                    <a:pt x="1106038" y="170486"/>
                  </a:lnTo>
                  <a:lnTo>
                    <a:pt x="1125469" y="245744"/>
                  </a:lnTo>
                  <a:lnTo>
                    <a:pt x="1140356" y="317783"/>
                  </a:lnTo>
                  <a:lnTo>
                    <a:pt x="1150930" y="386669"/>
                  </a:lnTo>
                  <a:lnTo>
                    <a:pt x="1157424" y="452465"/>
                  </a:lnTo>
                  <a:lnTo>
                    <a:pt x="1160072" y="515233"/>
                  </a:lnTo>
                  <a:lnTo>
                    <a:pt x="1159105" y="575036"/>
                  </a:lnTo>
                  <a:lnTo>
                    <a:pt x="1154758" y="631940"/>
                  </a:lnTo>
                  <a:lnTo>
                    <a:pt x="1147263" y="686005"/>
                  </a:lnTo>
                  <a:lnTo>
                    <a:pt x="1136853" y="737296"/>
                  </a:lnTo>
                  <a:lnTo>
                    <a:pt x="1123762" y="785877"/>
                  </a:lnTo>
                  <a:lnTo>
                    <a:pt x="1108221" y="831809"/>
                  </a:lnTo>
                  <a:lnTo>
                    <a:pt x="1090463" y="875158"/>
                  </a:lnTo>
                  <a:lnTo>
                    <a:pt x="1070723" y="915985"/>
                  </a:lnTo>
                  <a:lnTo>
                    <a:pt x="1049232" y="954354"/>
                  </a:lnTo>
                  <a:lnTo>
                    <a:pt x="1026224" y="990328"/>
                  </a:lnTo>
                  <a:lnTo>
                    <a:pt x="1001931" y="1023972"/>
                  </a:lnTo>
                  <a:lnTo>
                    <a:pt x="976587" y="1055347"/>
                  </a:lnTo>
                  <a:lnTo>
                    <a:pt x="950425" y="1084518"/>
                  </a:lnTo>
                  <a:lnTo>
                    <a:pt x="896575" y="1136498"/>
                  </a:lnTo>
                  <a:lnTo>
                    <a:pt x="842246" y="1180418"/>
                  </a:lnTo>
                  <a:lnTo>
                    <a:pt x="789302" y="1216785"/>
                  </a:lnTo>
                  <a:lnTo>
                    <a:pt x="739605" y="1246105"/>
                  </a:lnTo>
                  <a:lnTo>
                    <a:pt x="695020" y="1268884"/>
                  </a:lnTo>
                  <a:lnTo>
                    <a:pt x="657409" y="1285628"/>
                  </a:lnTo>
                  <a:lnTo>
                    <a:pt x="618147" y="1300536"/>
                  </a:lnTo>
                  <a:lnTo>
                    <a:pt x="780171" y="1300536"/>
                  </a:lnTo>
                  <a:lnTo>
                    <a:pt x="829668" y="1270887"/>
                  </a:lnTo>
                  <a:lnTo>
                    <a:pt x="885441" y="1232451"/>
                  </a:lnTo>
                  <a:lnTo>
                    <a:pt x="942725" y="1186467"/>
                  </a:lnTo>
                  <a:lnTo>
                    <a:pt x="971360" y="1160503"/>
                  </a:lnTo>
                  <a:lnTo>
                    <a:pt x="999686" y="1132483"/>
                  </a:lnTo>
                  <a:lnTo>
                    <a:pt x="1027472" y="1102350"/>
                  </a:lnTo>
                  <a:lnTo>
                    <a:pt x="1054491" y="1070047"/>
                  </a:lnTo>
                  <a:lnTo>
                    <a:pt x="1080512" y="1035518"/>
                  </a:lnTo>
                  <a:lnTo>
                    <a:pt x="1105306" y="998707"/>
                  </a:lnTo>
                  <a:lnTo>
                    <a:pt x="1128646" y="959556"/>
                  </a:lnTo>
                  <a:lnTo>
                    <a:pt x="1150301" y="918010"/>
                  </a:lnTo>
                  <a:lnTo>
                    <a:pt x="1170042" y="874012"/>
                  </a:lnTo>
                  <a:lnTo>
                    <a:pt x="1187640" y="827505"/>
                  </a:lnTo>
                  <a:lnTo>
                    <a:pt x="1202867" y="778433"/>
                  </a:lnTo>
                  <a:lnTo>
                    <a:pt x="1215493" y="726739"/>
                  </a:lnTo>
                  <a:lnTo>
                    <a:pt x="1225288" y="672367"/>
                  </a:lnTo>
                  <a:lnTo>
                    <a:pt x="1232024" y="615261"/>
                  </a:lnTo>
                  <a:lnTo>
                    <a:pt x="1235472" y="555363"/>
                  </a:lnTo>
                  <a:lnTo>
                    <a:pt x="1235403" y="492617"/>
                  </a:lnTo>
                  <a:lnTo>
                    <a:pt x="1231699" y="428887"/>
                  </a:lnTo>
                  <a:lnTo>
                    <a:pt x="1223796" y="358357"/>
                  </a:lnTo>
                  <a:lnTo>
                    <a:pt x="1211799" y="286729"/>
                  </a:lnTo>
                  <a:lnTo>
                    <a:pt x="1195495" y="212596"/>
                  </a:lnTo>
                  <a:lnTo>
                    <a:pt x="1174276" y="134194"/>
                  </a:lnTo>
                  <a:lnTo>
                    <a:pt x="1142267" y="109347"/>
                  </a:lnTo>
                  <a:lnTo>
                    <a:pt x="1106566" y="95863"/>
                  </a:lnTo>
                  <a:lnTo>
                    <a:pt x="1074414" y="69920"/>
                  </a:lnTo>
                  <a:lnTo>
                    <a:pt x="1071926" y="67086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517681" y="5273041"/>
              <a:ext cx="216119" cy="12463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9572815" y="5458889"/>
              <a:ext cx="106970" cy="231971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9133188" y="5005097"/>
              <a:ext cx="987425" cy="1128395"/>
            </a:xfrm>
            <a:custGeom>
              <a:avLst/>
              <a:gdLst/>
              <a:ahLst/>
              <a:cxnLst/>
              <a:rect l="l" t="t" r="r" b="b"/>
              <a:pathLst>
                <a:path w="987425" h="1128395">
                  <a:moveTo>
                    <a:pt x="818036" y="0"/>
                  </a:moveTo>
                  <a:lnTo>
                    <a:pt x="168830" y="0"/>
                  </a:lnTo>
                  <a:lnTo>
                    <a:pt x="139128" y="50206"/>
                  </a:lnTo>
                  <a:lnTo>
                    <a:pt x="116981" y="76767"/>
                  </a:lnTo>
                  <a:lnTo>
                    <a:pt x="91367" y="88524"/>
                  </a:lnTo>
                  <a:lnTo>
                    <a:pt x="51263" y="94321"/>
                  </a:lnTo>
                  <a:lnTo>
                    <a:pt x="30768" y="172622"/>
                  </a:lnTo>
                  <a:lnTo>
                    <a:pt x="15717" y="247109"/>
                  </a:lnTo>
                  <a:lnTo>
                    <a:pt x="5788" y="317867"/>
                  </a:lnTo>
                  <a:lnTo>
                    <a:pt x="657" y="384980"/>
                  </a:lnTo>
                  <a:lnTo>
                    <a:pt x="105" y="438374"/>
                  </a:lnTo>
                  <a:lnTo>
                    <a:pt x="0" y="448533"/>
                  </a:lnTo>
                  <a:lnTo>
                    <a:pt x="3493" y="508610"/>
                  </a:lnTo>
                  <a:lnTo>
                    <a:pt x="10813" y="565296"/>
                  </a:lnTo>
                  <a:lnTo>
                    <a:pt x="21638" y="618676"/>
                  </a:lnTo>
                  <a:lnTo>
                    <a:pt x="35642" y="668833"/>
                  </a:lnTo>
                  <a:lnTo>
                    <a:pt x="52503" y="715853"/>
                  </a:lnTo>
                  <a:lnTo>
                    <a:pt x="71896" y="759820"/>
                  </a:lnTo>
                  <a:lnTo>
                    <a:pt x="93500" y="800818"/>
                  </a:lnTo>
                  <a:lnTo>
                    <a:pt x="116989" y="838933"/>
                  </a:lnTo>
                  <a:lnTo>
                    <a:pt x="142041" y="874248"/>
                  </a:lnTo>
                  <a:lnTo>
                    <a:pt x="168331" y="906849"/>
                  </a:lnTo>
                  <a:lnTo>
                    <a:pt x="195537" y="936819"/>
                  </a:lnTo>
                  <a:lnTo>
                    <a:pt x="223335" y="964243"/>
                  </a:lnTo>
                  <a:lnTo>
                    <a:pt x="279413" y="1011793"/>
                  </a:lnTo>
                  <a:lnTo>
                    <a:pt x="333976" y="1050175"/>
                  </a:lnTo>
                  <a:lnTo>
                    <a:pt x="384435" y="1080064"/>
                  </a:lnTo>
                  <a:lnTo>
                    <a:pt x="428204" y="1102138"/>
                  </a:lnTo>
                  <a:lnTo>
                    <a:pt x="475649" y="1122073"/>
                  </a:lnTo>
                  <a:lnTo>
                    <a:pt x="493480" y="1128227"/>
                  </a:lnTo>
                  <a:lnTo>
                    <a:pt x="495658" y="1127566"/>
                  </a:lnTo>
                  <a:lnTo>
                    <a:pt x="540257" y="1110455"/>
                  </a:lnTo>
                  <a:lnTo>
                    <a:pt x="579711" y="1092036"/>
                  </a:lnTo>
                  <a:lnTo>
                    <a:pt x="627148" y="1066139"/>
                  </a:lnTo>
                  <a:lnTo>
                    <a:pt x="679982" y="1032088"/>
                  </a:lnTo>
                  <a:lnTo>
                    <a:pt x="735624" y="989207"/>
                  </a:lnTo>
                  <a:lnTo>
                    <a:pt x="791485" y="936819"/>
                  </a:lnTo>
                  <a:lnTo>
                    <a:pt x="818689" y="906849"/>
                  </a:lnTo>
                  <a:lnTo>
                    <a:pt x="844977" y="874248"/>
                  </a:lnTo>
                  <a:lnTo>
                    <a:pt x="870025" y="838933"/>
                  </a:lnTo>
                  <a:lnTo>
                    <a:pt x="893511" y="800818"/>
                  </a:lnTo>
                  <a:lnTo>
                    <a:pt x="907774" y="773746"/>
                  </a:lnTo>
                  <a:lnTo>
                    <a:pt x="309716" y="773746"/>
                  </a:lnTo>
                  <a:lnTo>
                    <a:pt x="284292" y="762891"/>
                  </a:lnTo>
                  <a:lnTo>
                    <a:pt x="264131" y="736253"/>
                  </a:lnTo>
                  <a:lnTo>
                    <a:pt x="250850" y="702718"/>
                  </a:lnTo>
                  <a:lnTo>
                    <a:pt x="246063" y="671173"/>
                  </a:lnTo>
                  <a:lnTo>
                    <a:pt x="246063" y="438374"/>
                  </a:lnTo>
                  <a:lnTo>
                    <a:pt x="250850" y="415783"/>
                  </a:lnTo>
                  <a:lnTo>
                    <a:pt x="264131" y="401754"/>
                  </a:lnTo>
                  <a:lnTo>
                    <a:pt x="284292" y="394585"/>
                  </a:lnTo>
                  <a:lnTo>
                    <a:pt x="309716" y="392574"/>
                  </a:lnTo>
                  <a:lnTo>
                    <a:pt x="334679" y="392574"/>
                  </a:lnTo>
                  <a:lnTo>
                    <a:pt x="340019" y="349144"/>
                  </a:lnTo>
                  <a:lnTo>
                    <a:pt x="355277" y="308289"/>
                  </a:lnTo>
                  <a:lnTo>
                    <a:pt x="379304" y="272381"/>
                  </a:lnTo>
                  <a:lnTo>
                    <a:pt x="410953" y="243794"/>
                  </a:lnTo>
                  <a:lnTo>
                    <a:pt x="449077" y="224902"/>
                  </a:lnTo>
                  <a:lnTo>
                    <a:pt x="492527" y="218077"/>
                  </a:lnTo>
                  <a:lnTo>
                    <a:pt x="965353" y="218077"/>
                  </a:lnTo>
                  <a:lnTo>
                    <a:pt x="956162" y="172622"/>
                  </a:lnTo>
                  <a:lnTo>
                    <a:pt x="935655" y="94321"/>
                  </a:lnTo>
                  <a:lnTo>
                    <a:pt x="888564" y="76341"/>
                  </a:lnTo>
                  <a:lnTo>
                    <a:pt x="851322" y="44278"/>
                  </a:lnTo>
                  <a:lnTo>
                    <a:pt x="826843" y="13656"/>
                  </a:lnTo>
                  <a:lnTo>
                    <a:pt x="818036" y="0"/>
                  </a:lnTo>
                  <a:close/>
                </a:path>
                <a:path w="987425" h="1128395">
                  <a:moveTo>
                    <a:pt x="965353" y="218077"/>
                  </a:moveTo>
                  <a:lnTo>
                    <a:pt x="492527" y="218077"/>
                  </a:lnTo>
                  <a:lnTo>
                    <a:pt x="536023" y="224902"/>
                  </a:lnTo>
                  <a:lnTo>
                    <a:pt x="574178" y="243794"/>
                  </a:lnTo>
                  <a:lnTo>
                    <a:pt x="605847" y="272381"/>
                  </a:lnTo>
                  <a:lnTo>
                    <a:pt x="629886" y="308289"/>
                  </a:lnTo>
                  <a:lnTo>
                    <a:pt x="645149" y="349144"/>
                  </a:lnTo>
                  <a:lnTo>
                    <a:pt x="650491" y="392574"/>
                  </a:lnTo>
                  <a:lnTo>
                    <a:pt x="675422" y="392574"/>
                  </a:lnTo>
                  <a:lnTo>
                    <a:pt x="701690" y="394585"/>
                  </a:lnTo>
                  <a:lnTo>
                    <a:pt x="723667" y="401754"/>
                  </a:lnTo>
                  <a:lnTo>
                    <a:pt x="738756" y="415783"/>
                  </a:lnTo>
                  <a:lnTo>
                    <a:pt x="744362" y="438374"/>
                  </a:lnTo>
                  <a:lnTo>
                    <a:pt x="744362" y="671173"/>
                  </a:lnTo>
                  <a:lnTo>
                    <a:pt x="738756" y="702718"/>
                  </a:lnTo>
                  <a:lnTo>
                    <a:pt x="723667" y="736253"/>
                  </a:lnTo>
                  <a:lnTo>
                    <a:pt x="701690" y="762891"/>
                  </a:lnTo>
                  <a:lnTo>
                    <a:pt x="675422" y="773746"/>
                  </a:lnTo>
                  <a:lnTo>
                    <a:pt x="907774" y="773746"/>
                  </a:lnTo>
                  <a:lnTo>
                    <a:pt x="934499" y="715853"/>
                  </a:lnTo>
                  <a:lnTo>
                    <a:pt x="951355" y="668833"/>
                  </a:lnTo>
                  <a:lnTo>
                    <a:pt x="965353" y="618676"/>
                  </a:lnTo>
                  <a:lnTo>
                    <a:pt x="976170" y="565296"/>
                  </a:lnTo>
                  <a:lnTo>
                    <a:pt x="983484" y="508610"/>
                  </a:lnTo>
                  <a:lnTo>
                    <a:pt x="986969" y="448533"/>
                  </a:lnTo>
                  <a:lnTo>
                    <a:pt x="986479" y="401754"/>
                  </a:lnTo>
                  <a:lnTo>
                    <a:pt x="986383" y="392574"/>
                  </a:lnTo>
                  <a:lnTo>
                    <a:pt x="986303" y="384980"/>
                  </a:lnTo>
                  <a:lnTo>
                    <a:pt x="981163" y="317867"/>
                  </a:lnTo>
                  <a:lnTo>
                    <a:pt x="971223" y="247109"/>
                  </a:lnTo>
                  <a:lnTo>
                    <a:pt x="965353" y="218077"/>
                  </a:lnTo>
                  <a:close/>
                </a:path>
              </a:pathLst>
            </a:custGeom>
            <a:solidFill>
              <a:srgbClr val="4C5C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12</a:t>
            </a:fld>
            <a:endParaRPr spc="-4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4" cy="1130247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31884" y="2716222"/>
              <a:ext cx="4123690" cy="5955665"/>
            </a:xfrm>
            <a:custGeom>
              <a:avLst/>
              <a:gdLst/>
              <a:ahLst/>
              <a:cxnLst/>
              <a:rect l="l" t="t" r="r" b="b"/>
              <a:pathLst>
                <a:path w="4123690" h="5955665">
                  <a:moveTo>
                    <a:pt x="3541085" y="0"/>
                  </a:moveTo>
                  <a:lnTo>
                    <a:pt x="582160" y="0"/>
                  </a:lnTo>
                  <a:lnTo>
                    <a:pt x="534413" y="1929"/>
                  </a:lnTo>
                  <a:lnTo>
                    <a:pt x="487730" y="7619"/>
                  </a:lnTo>
                  <a:lnTo>
                    <a:pt x="442260" y="16919"/>
                  </a:lnTo>
                  <a:lnTo>
                    <a:pt x="398152" y="29678"/>
                  </a:lnTo>
                  <a:lnTo>
                    <a:pt x="355556" y="45748"/>
                  </a:lnTo>
                  <a:lnTo>
                    <a:pt x="314623" y="64979"/>
                  </a:lnTo>
                  <a:lnTo>
                    <a:pt x="275502" y="87220"/>
                  </a:lnTo>
                  <a:lnTo>
                    <a:pt x="238343" y="112322"/>
                  </a:lnTo>
                  <a:lnTo>
                    <a:pt x="203296" y="140136"/>
                  </a:lnTo>
                  <a:lnTo>
                    <a:pt x="170510" y="170510"/>
                  </a:lnTo>
                  <a:lnTo>
                    <a:pt x="140136" y="203296"/>
                  </a:lnTo>
                  <a:lnTo>
                    <a:pt x="112322" y="238343"/>
                  </a:lnTo>
                  <a:lnTo>
                    <a:pt x="87220" y="275502"/>
                  </a:lnTo>
                  <a:lnTo>
                    <a:pt x="64979" y="314623"/>
                  </a:lnTo>
                  <a:lnTo>
                    <a:pt x="45748" y="355556"/>
                  </a:lnTo>
                  <a:lnTo>
                    <a:pt x="29678" y="398152"/>
                  </a:lnTo>
                  <a:lnTo>
                    <a:pt x="16919" y="442260"/>
                  </a:lnTo>
                  <a:lnTo>
                    <a:pt x="7619" y="487730"/>
                  </a:lnTo>
                  <a:lnTo>
                    <a:pt x="1929" y="534413"/>
                  </a:lnTo>
                  <a:lnTo>
                    <a:pt x="0" y="582160"/>
                  </a:lnTo>
                  <a:lnTo>
                    <a:pt x="0" y="5373229"/>
                  </a:lnTo>
                  <a:lnTo>
                    <a:pt x="1929" y="5420975"/>
                  </a:lnTo>
                  <a:lnTo>
                    <a:pt x="7619" y="5467658"/>
                  </a:lnTo>
                  <a:lnTo>
                    <a:pt x="16919" y="5513129"/>
                  </a:lnTo>
                  <a:lnTo>
                    <a:pt x="29678" y="5557237"/>
                  </a:lnTo>
                  <a:lnTo>
                    <a:pt x="45748" y="5599832"/>
                  </a:lnTo>
                  <a:lnTo>
                    <a:pt x="64979" y="5640765"/>
                  </a:lnTo>
                  <a:lnTo>
                    <a:pt x="87220" y="5679886"/>
                  </a:lnTo>
                  <a:lnTo>
                    <a:pt x="112322" y="5717045"/>
                  </a:lnTo>
                  <a:lnTo>
                    <a:pt x="140136" y="5752093"/>
                  </a:lnTo>
                  <a:lnTo>
                    <a:pt x="170510" y="5784878"/>
                  </a:lnTo>
                  <a:lnTo>
                    <a:pt x="203296" y="5815253"/>
                  </a:lnTo>
                  <a:lnTo>
                    <a:pt x="238343" y="5843066"/>
                  </a:lnTo>
                  <a:lnTo>
                    <a:pt x="275502" y="5868168"/>
                  </a:lnTo>
                  <a:lnTo>
                    <a:pt x="314623" y="5890409"/>
                  </a:lnTo>
                  <a:lnTo>
                    <a:pt x="355556" y="5909640"/>
                  </a:lnTo>
                  <a:lnTo>
                    <a:pt x="398152" y="5925710"/>
                  </a:lnTo>
                  <a:lnTo>
                    <a:pt x="442260" y="5938470"/>
                  </a:lnTo>
                  <a:lnTo>
                    <a:pt x="487730" y="5947769"/>
                  </a:lnTo>
                  <a:lnTo>
                    <a:pt x="534413" y="5953459"/>
                  </a:lnTo>
                  <a:lnTo>
                    <a:pt x="582160" y="5955389"/>
                  </a:lnTo>
                  <a:lnTo>
                    <a:pt x="3541085" y="5955389"/>
                  </a:lnTo>
                  <a:lnTo>
                    <a:pt x="3588832" y="5953459"/>
                  </a:lnTo>
                  <a:lnTo>
                    <a:pt x="3635515" y="5947769"/>
                  </a:lnTo>
                  <a:lnTo>
                    <a:pt x="3680986" y="5938470"/>
                  </a:lnTo>
                  <a:lnTo>
                    <a:pt x="3725093" y="5925710"/>
                  </a:lnTo>
                  <a:lnTo>
                    <a:pt x="3767689" y="5909640"/>
                  </a:lnTo>
                  <a:lnTo>
                    <a:pt x="3808622" y="5890409"/>
                  </a:lnTo>
                  <a:lnTo>
                    <a:pt x="3847743" y="5868168"/>
                  </a:lnTo>
                  <a:lnTo>
                    <a:pt x="3884902" y="5843066"/>
                  </a:lnTo>
                  <a:lnTo>
                    <a:pt x="3919949" y="5815253"/>
                  </a:lnTo>
                  <a:lnTo>
                    <a:pt x="3952735" y="5784878"/>
                  </a:lnTo>
                  <a:lnTo>
                    <a:pt x="3983110" y="5752093"/>
                  </a:lnTo>
                  <a:lnTo>
                    <a:pt x="4010923" y="5717045"/>
                  </a:lnTo>
                  <a:lnTo>
                    <a:pt x="4036025" y="5679886"/>
                  </a:lnTo>
                  <a:lnTo>
                    <a:pt x="4058266" y="5640765"/>
                  </a:lnTo>
                  <a:lnTo>
                    <a:pt x="4077497" y="5599832"/>
                  </a:lnTo>
                  <a:lnTo>
                    <a:pt x="4093567" y="5557237"/>
                  </a:lnTo>
                  <a:lnTo>
                    <a:pt x="4106327" y="5513129"/>
                  </a:lnTo>
                  <a:lnTo>
                    <a:pt x="4115626" y="5467658"/>
                  </a:lnTo>
                  <a:lnTo>
                    <a:pt x="4121316" y="5420975"/>
                  </a:lnTo>
                  <a:lnTo>
                    <a:pt x="4123246" y="5373229"/>
                  </a:lnTo>
                  <a:lnTo>
                    <a:pt x="4123246" y="582160"/>
                  </a:lnTo>
                  <a:lnTo>
                    <a:pt x="4121316" y="534413"/>
                  </a:lnTo>
                  <a:lnTo>
                    <a:pt x="4115626" y="487730"/>
                  </a:lnTo>
                  <a:lnTo>
                    <a:pt x="4106327" y="442260"/>
                  </a:lnTo>
                  <a:lnTo>
                    <a:pt x="4093567" y="398152"/>
                  </a:lnTo>
                  <a:lnTo>
                    <a:pt x="4077497" y="355556"/>
                  </a:lnTo>
                  <a:lnTo>
                    <a:pt x="4058266" y="314623"/>
                  </a:lnTo>
                  <a:lnTo>
                    <a:pt x="4036025" y="275502"/>
                  </a:lnTo>
                  <a:lnTo>
                    <a:pt x="4010923" y="238343"/>
                  </a:lnTo>
                  <a:lnTo>
                    <a:pt x="3983110" y="203296"/>
                  </a:lnTo>
                  <a:lnTo>
                    <a:pt x="3952735" y="170510"/>
                  </a:lnTo>
                  <a:lnTo>
                    <a:pt x="3919949" y="140136"/>
                  </a:lnTo>
                  <a:lnTo>
                    <a:pt x="3884902" y="112322"/>
                  </a:lnTo>
                  <a:lnTo>
                    <a:pt x="3847743" y="87220"/>
                  </a:lnTo>
                  <a:lnTo>
                    <a:pt x="3808622" y="64979"/>
                  </a:lnTo>
                  <a:lnTo>
                    <a:pt x="3767689" y="45748"/>
                  </a:lnTo>
                  <a:lnTo>
                    <a:pt x="3725093" y="29678"/>
                  </a:lnTo>
                  <a:lnTo>
                    <a:pt x="3680986" y="16919"/>
                  </a:lnTo>
                  <a:lnTo>
                    <a:pt x="3635515" y="7619"/>
                  </a:lnTo>
                  <a:lnTo>
                    <a:pt x="3588832" y="1929"/>
                  </a:lnTo>
                  <a:lnTo>
                    <a:pt x="3541085" y="0"/>
                  </a:lnTo>
                  <a:close/>
                </a:path>
              </a:pathLst>
            </a:custGeom>
            <a:solidFill>
              <a:srgbClr val="C218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10030082"/>
              <a:ext cx="20104100" cy="1272540"/>
            </a:xfrm>
            <a:custGeom>
              <a:avLst/>
              <a:gdLst/>
              <a:ahLst/>
              <a:cxnLst/>
              <a:rect l="l" t="t" r="r" b="b"/>
              <a:pathLst>
                <a:path w="20104100" h="1272540">
                  <a:moveTo>
                    <a:pt x="15657591" y="0"/>
                  </a:moveTo>
                  <a:lnTo>
                    <a:pt x="0" y="0"/>
                  </a:lnTo>
                  <a:lnTo>
                    <a:pt x="0" y="1272401"/>
                  </a:lnTo>
                  <a:lnTo>
                    <a:pt x="20102136" y="1272401"/>
                  </a:lnTo>
                  <a:lnTo>
                    <a:pt x="20103895" y="881606"/>
                  </a:lnTo>
                  <a:lnTo>
                    <a:pt x="16810802" y="881606"/>
                  </a:lnTo>
                  <a:lnTo>
                    <a:pt x="15657591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14848" y="9008950"/>
              <a:ext cx="4289251" cy="176581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511" y="10223589"/>
              <a:ext cx="885254" cy="88540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092205" y="9893028"/>
              <a:ext cx="565785" cy="487045"/>
            </a:xfrm>
            <a:custGeom>
              <a:avLst/>
              <a:gdLst/>
              <a:ahLst/>
              <a:cxnLst/>
              <a:rect l="l" t="t" r="r" b="b"/>
              <a:pathLst>
                <a:path w="565784" h="487045">
                  <a:moveTo>
                    <a:pt x="314660" y="0"/>
                  </a:moveTo>
                  <a:lnTo>
                    <a:pt x="159283" y="0"/>
                  </a:lnTo>
                  <a:lnTo>
                    <a:pt x="121356" y="2324"/>
                  </a:lnTo>
                  <a:lnTo>
                    <a:pt x="61259" y="20925"/>
                  </a:lnTo>
                  <a:lnTo>
                    <a:pt x="21985" y="58363"/>
                  </a:lnTo>
                  <a:lnTo>
                    <a:pt x="2442" y="115983"/>
                  </a:lnTo>
                  <a:lnTo>
                    <a:pt x="0" y="152445"/>
                  </a:lnTo>
                  <a:lnTo>
                    <a:pt x="2010" y="188256"/>
                  </a:lnTo>
                  <a:lnTo>
                    <a:pt x="18102" y="242036"/>
                  </a:lnTo>
                  <a:lnTo>
                    <a:pt x="51995" y="273134"/>
                  </a:lnTo>
                  <a:lnTo>
                    <a:pt x="113866" y="288119"/>
                  </a:lnTo>
                  <a:lnTo>
                    <a:pt x="155932" y="289991"/>
                  </a:lnTo>
                  <a:lnTo>
                    <a:pt x="258787" y="289991"/>
                  </a:lnTo>
                  <a:lnTo>
                    <a:pt x="274201" y="290739"/>
                  </a:lnTo>
                  <a:lnTo>
                    <a:pt x="314043" y="308675"/>
                  </a:lnTo>
                  <a:lnTo>
                    <a:pt x="322754" y="337811"/>
                  </a:lnTo>
                  <a:lnTo>
                    <a:pt x="322754" y="341633"/>
                  </a:lnTo>
                  <a:lnTo>
                    <a:pt x="298450" y="378822"/>
                  </a:lnTo>
                  <a:lnTo>
                    <a:pt x="258787" y="385161"/>
                  </a:lnTo>
                  <a:lnTo>
                    <a:pt x="14376" y="385161"/>
                  </a:lnTo>
                  <a:lnTo>
                    <a:pt x="125682" y="486644"/>
                  </a:lnTo>
                  <a:lnTo>
                    <a:pt x="565396" y="486676"/>
                  </a:lnTo>
                  <a:lnTo>
                    <a:pt x="530649" y="462374"/>
                  </a:lnTo>
                  <a:lnTo>
                    <a:pt x="500586" y="433723"/>
                  </a:lnTo>
                  <a:lnTo>
                    <a:pt x="475416" y="400500"/>
                  </a:lnTo>
                  <a:lnTo>
                    <a:pt x="454122" y="360104"/>
                  </a:lnTo>
                  <a:lnTo>
                    <a:pt x="451640" y="352638"/>
                  </a:lnTo>
                  <a:lnTo>
                    <a:pt x="450478" y="350230"/>
                  </a:lnTo>
                  <a:lnTo>
                    <a:pt x="445101" y="332974"/>
                  </a:lnTo>
                  <a:lnTo>
                    <a:pt x="440894" y="316153"/>
                  </a:lnTo>
                  <a:lnTo>
                    <a:pt x="433369" y="282399"/>
                  </a:lnTo>
                  <a:lnTo>
                    <a:pt x="430018" y="270689"/>
                  </a:lnTo>
                  <a:lnTo>
                    <a:pt x="406259" y="232924"/>
                  </a:lnTo>
                  <a:lnTo>
                    <a:pt x="371003" y="206161"/>
                  </a:lnTo>
                  <a:lnTo>
                    <a:pt x="321847" y="191748"/>
                  </a:lnTo>
                  <a:lnTo>
                    <a:pt x="286787" y="189418"/>
                  </a:lnTo>
                  <a:lnTo>
                    <a:pt x="178936" y="189418"/>
                  </a:lnTo>
                  <a:lnTo>
                    <a:pt x="165424" y="188770"/>
                  </a:lnTo>
                  <a:lnTo>
                    <a:pt x="130015" y="172742"/>
                  </a:lnTo>
                  <a:lnTo>
                    <a:pt x="122488" y="145670"/>
                  </a:lnTo>
                  <a:lnTo>
                    <a:pt x="122488" y="137556"/>
                  </a:lnTo>
                  <a:lnTo>
                    <a:pt x="147945" y="107061"/>
                  </a:lnTo>
                  <a:lnTo>
                    <a:pt x="204852" y="101473"/>
                  </a:lnTo>
                  <a:lnTo>
                    <a:pt x="415139" y="101473"/>
                  </a:lnTo>
                  <a:lnTo>
                    <a:pt x="415139" y="100593"/>
                  </a:lnTo>
                  <a:lnTo>
                    <a:pt x="314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72537" y="9728856"/>
              <a:ext cx="224548" cy="23272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8464860" y="9210096"/>
              <a:ext cx="1298575" cy="1268730"/>
            </a:xfrm>
            <a:custGeom>
              <a:avLst/>
              <a:gdLst/>
              <a:ahLst/>
              <a:cxnLst/>
              <a:rect l="l" t="t" r="r" b="b"/>
              <a:pathLst>
                <a:path w="1298575" h="1268729">
                  <a:moveTo>
                    <a:pt x="71462" y="77114"/>
                  </a:moveTo>
                  <a:lnTo>
                    <a:pt x="0" y="0"/>
                  </a:lnTo>
                  <a:lnTo>
                    <a:pt x="0" y="654989"/>
                  </a:lnTo>
                  <a:lnTo>
                    <a:pt x="71462" y="723049"/>
                  </a:lnTo>
                  <a:lnTo>
                    <a:pt x="71462" y="77114"/>
                  </a:lnTo>
                  <a:close/>
                </a:path>
                <a:path w="1298575" h="1268729">
                  <a:moveTo>
                    <a:pt x="173723" y="157975"/>
                  </a:moveTo>
                  <a:lnTo>
                    <a:pt x="101727" y="83883"/>
                  </a:lnTo>
                  <a:lnTo>
                    <a:pt x="101727" y="861796"/>
                  </a:lnTo>
                  <a:lnTo>
                    <a:pt x="102247" y="869289"/>
                  </a:lnTo>
                  <a:lnTo>
                    <a:pt x="102679" y="903211"/>
                  </a:lnTo>
                  <a:lnTo>
                    <a:pt x="109131" y="951217"/>
                  </a:lnTo>
                  <a:lnTo>
                    <a:pt x="123634" y="996149"/>
                  </a:lnTo>
                  <a:lnTo>
                    <a:pt x="145415" y="1037247"/>
                  </a:lnTo>
                  <a:lnTo>
                    <a:pt x="173723" y="1073734"/>
                  </a:lnTo>
                  <a:lnTo>
                    <a:pt x="173723" y="157975"/>
                  </a:lnTo>
                  <a:close/>
                </a:path>
                <a:path w="1298575" h="1268729">
                  <a:moveTo>
                    <a:pt x="281863" y="751230"/>
                  </a:moveTo>
                  <a:lnTo>
                    <a:pt x="281787" y="269189"/>
                  </a:lnTo>
                  <a:lnTo>
                    <a:pt x="211035" y="196380"/>
                  </a:lnTo>
                  <a:lnTo>
                    <a:pt x="211035" y="1107338"/>
                  </a:lnTo>
                  <a:lnTo>
                    <a:pt x="227037" y="1118387"/>
                  </a:lnTo>
                  <a:lnTo>
                    <a:pt x="243840" y="1128280"/>
                  </a:lnTo>
                  <a:lnTo>
                    <a:pt x="261404" y="1136967"/>
                  </a:lnTo>
                  <a:lnTo>
                    <a:pt x="281114" y="1144993"/>
                  </a:lnTo>
                  <a:lnTo>
                    <a:pt x="281114" y="751230"/>
                  </a:lnTo>
                  <a:lnTo>
                    <a:pt x="281863" y="751230"/>
                  </a:lnTo>
                  <a:close/>
                </a:path>
                <a:path w="1298575" h="1268729">
                  <a:moveTo>
                    <a:pt x="389001" y="198666"/>
                  </a:moveTo>
                  <a:lnTo>
                    <a:pt x="317538" y="275793"/>
                  </a:lnTo>
                  <a:lnTo>
                    <a:pt x="317538" y="542366"/>
                  </a:lnTo>
                  <a:lnTo>
                    <a:pt x="389001" y="474294"/>
                  </a:lnTo>
                  <a:lnTo>
                    <a:pt x="389001" y="198666"/>
                  </a:lnTo>
                  <a:close/>
                </a:path>
                <a:path w="1298575" h="1268729">
                  <a:moveTo>
                    <a:pt x="630567" y="905090"/>
                  </a:moveTo>
                  <a:lnTo>
                    <a:pt x="625856" y="866406"/>
                  </a:lnTo>
                  <a:lnTo>
                    <a:pt x="610069" y="816584"/>
                  </a:lnTo>
                  <a:lnTo>
                    <a:pt x="585304" y="772477"/>
                  </a:lnTo>
                  <a:lnTo>
                    <a:pt x="552780" y="734898"/>
                  </a:lnTo>
                  <a:lnTo>
                    <a:pt x="513778" y="704697"/>
                  </a:lnTo>
                  <a:lnTo>
                    <a:pt x="469544" y="682675"/>
                  </a:lnTo>
                  <a:lnTo>
                    <a:pt x="475894" y="686587"/>
                  </a:lnTo>
                  <a:lnTo>
                    <a:pt x="482104" y="690740"/>
                  </a:lnTo>
                  <a:lnTo>
                    <a:pt x="512648" y="720077"/>
                  </a:lnTo>
                  <a:lnTo>
                    <a:pt x="535978" y="770661"/>
                  </a:lnTo>
                  <a:lnTo>
                    <a:pt x="539292" y="799642"/>
                  </a:lnTo>
                  <a:lnTo>
                    <a:pt x="532726" y="842378"/>
                  </a:lnTo>
                  <a:lnTo>
                    <a:pt x="513791" y="879602"/>
                  </a:lnTo>
                  <a:lnTo>
                    <a:pt x="484733" y="909040"/>
                  </a:lnTo>
                  <a:lnTo>
                    <a:pt x="447763" y="928458"/>
                  </a:lnTo>
                  <a:lnTo>
                    <a:pt x="405130" y="935583"/>
                  </a:lnTo>
                  <a:lnTo>
                    <a:pt x="380339" y="933361"/>
                  </a:lnTo>
                  <a:lnTo>
                    <a:pt x="357797" y="926528"/>
                  </a:lnTo>
                  <a:lnTo>
                    <a:pt x="337731" y="915555"/>
                  </a:lnTo>
                  <a:lnTo>
                    <a:pt x="320357" y="900938"/>
                  </a:lnTo>
                  <a:lnTo>
                    <a:pt x="320357" y="1158430"/>
                  </a:lnTo>
                  <a:lnTo>
                    <a:pt x="347091" y="1163662"/>
                  </a:lnTo>
                  <a:lnTo>
                    <a:pt x="374561" y="1165936"/>
                  </a:lnTo>
                  <a:lnTo>
                    <a:pt x="402526" y="1165110"/>
                  </a:lnTo>
                  <a:lnTo>
                    <a:pt x="477164" y="1146810"/>
                  </a:lnTo>
                  <a:lnTo>
                    <a:pt x="518680" y="1124673"/>
                  </a:lnTo>
                  <a:lnTo>
                    <a:pt x="554710" y="1095641"/>
                  </a:lnTo>
                  <a:lnTo>
                    <a:pt x="584555" y="1060754"/>
                  </a:lnTo>
                  <a:lnTo>
                    <a:pt x="609854" y="1016927"/>
                  </a:lnTo>
                  <a:lnTo>
                    <a:pt x="610946" y="1014793"/>
                  </a:lnTo>
                  <a:lnTo>
                    <a:pt x="610349" y="1014793"/>
                  </a:lnTo>
                  <a:lnTo>
                    <a:pt x="622452" y="979817"/>
                  </a:lnTo>
                  <a:lnTo>
                    <a:pt x="629310" y="943076"/>
                  </a:lnTo>
                  <a:lnTo>
                    <a:pt x="630567" y="905090"/>
                  </a:lnTo>
                  <a:close/>
                </a:path>
                <a:path w="1298575" h="1268729">
                  <a:moveTo>
                    <a:pt x="1298435" y="861809"/>
                  </a:moveTo>
                  <a:lnTo>
                    <a:pt x="1295666" y="818045"/>
                  </a:lnTo>
                  <a:lnTo>
                    <a:pt x="1287360" y="780808"/>
                  </a:lnTo>
                  <a:lnTo>
                    <a:pt x="1254125" y="725906"/>
                  </a:lnTo>
                  <a:lnTo>
                    <a:pt x="1196225" y="694512"/>
                  </a:lnTo>
                  <a:lnTo>
                    <a:pt x="1157084" y="686663"/>
                  </a:lnTo>
                  <a:lnTo>
                    <a:pt x="1111148" y="684047"/>
                  </a:lnTo>
                  <a:lnTo>
                    <a:pt x="726516" y="684047"/>
                  </a:lnTo>
                  <a:lnTo>
                    <a:pt x="570928" y="683399"/>
                  </a:lnTo>
                  <a:lnTo>
                    <a:pt x="610412" y="717677"/>
                  </a:lnTo>
                  <a:lnTo>
                    <a:pt x="643331" y="759777"/>
                  </a:lnTo>
                  <a:lnTo>
                    <a:pt x="668451" y="808837"/>
                  </a:lnTo>
                  <a:lnTo>
                    <a:pt x="684530" y="864044"/>
                  </a:lnTo>
                  <a:lnTo>
                    <a:pt x="689533" y="908138"/>
                  </a:lnTo>
                  <a:lnTo>
                    <a:pt x="688200" y="951420"/>
                  </a:lnTo>
                  <a:lnTo>
                    <a:pt x="680935" y="993305"/>
                  </a:lnTo>
                  <a:lnTo>
                    <a:pt x="668108" y="1033157"/>
                  </a:lnTo>
                  <a:lnTo>
                    <a:pt x="668769" y="1033157"/>
                  </a:lnTo>
                  <a:lnTo>
                    <a:pt x="644893" y="1079144"/>
                  </a:lnTo>
                  <a:lnTo>
                    <a:pt x="619290" y="1114120"/>
                  </a:lnTo>
                  <a:lnTo>
                    <a:pt x="588784" y="1144524"/>
                  </a:lnTo>
                  <a:lnTo>
                    <a:pt x="553847" y="1169619"/>
                  </a:lnTo>
                  <a:lnTo>
                    <a:pt x="773760" y="1169619"/>
                  </a:lnTo>
                  <a:lnTo>
                    <a:pt x="773760" y="790702"/>
                  </a:lnTo>
                  <a:lnTo>
                    <a:pt x="912977" y="790702"/>
                  </a:lnTo>
                  <a:lnTo>
                    <a:pt x="912977" y="1169619"/>
                  </a:lnTo>
                  <a:lnTo>
                    <a:pt x="1034643" y="1169619"/>
                  </a:lnTo>
                  <a:lnTo>
                    <a:pt x="1034643" y="790702"/>
                  </a:lnTo>
                  <a:lnTo>
                    <a:pt x="1101521" y="790702"/>
                  </a:lnTo>
                  <a:lnTo>
                    <a:pt x="1140409" y="795032"/>
                  </a:lnTo>
                  <a:lnTo>
                    <a:pt x="1174699" y="834301"/>
                  </a:lnTo>
                  <a:lnTo>
                    <a:pt x="1178458" y="878459"/>
                  </a:lnTo>
                  <a:lnTo>
                    <a:pt x="1178458" y="1160932"/>
                  </a:lnTo>
                  <a:lnTo>
                    <a:pt x="1296619" y="1268666"/>
                  </a:lnTo>
                  <a:lnTo>
                    <a:pt x="1298435" y="1268666"/>
                  </a:lnTo>
                  <a:lnTo>
                    <a:pt x="129843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031944" y="1117651"/>
            <a:ext cx="17400905" cy="9886315"/>
            <a:chOff x="2031944" y="1117651"/>
            <a:chExt cx="17400905" cy="9886315"/>
          </a:xfrm>
        </p:grpSpPr>
        <p:sp>
          <p:nvSpPr>
            <p:cNvPr id="13" name="object 13"/>
            <p:cNvSpPr/>
            <p:nvPr/>
          </p:nvSpPr>
          <p:spPr>
            <a:xfrm>
              <a:off x="2199830" y="9767551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031936" y="10367156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898485" y="1117651"/>
              <a:ext cx="7533996" cy="442289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466862" y="1529897"/>
              <a:ext cx="3820160" cy="3510279"/>
            </a:xfrm>
            <a:custGeom>
              <a:avLst/>
              <a:gdLst/>
              <a:ahLst/>
              <a:cxnLst/>
              <a:rect l="l" t="t" r="r" b="b"/>
              <a:pathLst>
                <a:path w="3820159" h="3510279">
                  <a:moveTo>
                    <a:pt x="3732514" y="0"/>
                  </a:moveTo>
                  <a:lnTo>
                    <a:pt x="2093077" y="1187712"/>
                  </a:lnTo>
                  <a:lnTo>
                    <a:pt x="2033638" y="1218130"/>
                  </a:lnTo>
                  <a:lnTo>
                    <a:pt x="1874221" y="1301165"/>
                  </a:lnTo>
                  <a:lnTo>
                    <a:pt x="1643178" y="1424489"/>
                  </a:lnTo>
                  <a:lnTo>
                    <a:pt x="1368858" y="1575774"/>
                  </a:lnTo>
                  <a:lnTo>
                    <a:pt x="1132590" y="1700252"/>
                  </a:lnTo>
                  <a:lnTo>
                    <a:pt x="911244" y="1765786"/>
                  </a:lnTo>
                  <a:lnTo>
                    <a:pt x="576491" y="1794014"/>
                  </a:lnTo>
                  <a:lnTo>
                    <a:pt x="0" y="1806573"/>
                  </a:lnTo>
                  <a:lnTo>
                    <a:pt x="0" y="3509683"/>
                  </a:lnTo>
                  <a:lnTo>
                    <a:pt x="2578539" y="2514876"/>
                  </a:lnTo>
                  <a:lnTo>
                    <a:pt x="1591689" y="2650170"/>
                  </a:lnTo>
                  <a:lnTo>
                    <a:pt x="2873001" y="2164698"/>
                  </a:lnTo>
                  <a:lnTo>
                    <a:pt x="2229492" y="2228371"/>
                  </a:lnTo>
                  <a:lnTo>
                    <a:pt x="2498960" y="2061246"/>
                  </a:lnTo>
                  <a:lnTo>
                    <a:pt x="2093077" y="2132866"/>
                  </a:lnTo>
                  <a:lnTo>
                    <a:pt x="2880959" y="1758826"/>
                  </a:lnTo>
                  <a:lnTo>
                    <a:pt x="2229492" y="1902078"/>
                  </a:lnTo>
                  <a:lnTo>
                    <a:pt x="3056053" y="1384774"/>
                  </a:lnTo>
                  <a:lnTo>
                    <a:pt x="2387539" y="1599647"/>
                  </a:lnTo>
                  <a:lnTo>
                    <a:pt x="3382347" y="875428"/>
                  </a:lnTo>
                  <a:lnTo>
                    <a:pt x="2578539" y="1297227"/>
                  </a:lnTo>
                  <a:lnTo>
                    <a:pt x="3820061" y="183052"/>
                  </a:lnTo>
                  <a:lnTo>
                    <a:pt x="2793422" y="875428"/>
                  </a:lnTo>
                  <a:lnTo>
                    <a:pt x="37325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5466862" y="1529897"/>
              <a:ext cx="3820160" cy="3510279"/>
            </a:xfrm>
            <a:custGeom>
              <a:avLst/>
              <a:gdLst/>
              <a:ahLst/>
              <a:cxnLst/>
              <a:rect l="l" t="t" r="r" b="b"/>
              <a:pathLst>
                <a:path w="3820159" h="3510279">
                  <a:moveTo>
                    <a:pt x="2093077" y="1187712"/>
                  </a:moveTo>
                  <a:lnTo>
                    <a:pt x="3732514" y="0"/>
                  </a:lnTo>
                  <a:lnTo>
                    <a:pt x="2793422" y="875428"/>
                  </a:lnTo>
                  <a:lnTo>
                    <a:pt x="3820061" y="183052"/>
                  </a:lnTo>
                  <a:lnTo>
                    <a:pt x="2578539" y="1297227"/>
                  </a:lnTo>
                  <a:lnTo>
                    <a:pt x="3382347" y="875428"/>
                  </a:lnTo>
                  <a:lnTo>
                    <a:pt x="2387539" y="1599647"/>
                  </a:lnTo>
                  <a:lnTo>
                    <a:pt x="3056053" y="1384774"/>
                  </a:lnTo>
                  <a:lnTo>
                    <a:pt x="2229492" y="1902078"/>
                  </a:lnTo>
                  <a:lnTo>
                    <a:pt x="2880959" y="1758826"/>
                  </a:lnTo>
                  <a:lnTo>
                    <a:pt x="2093077" y="2132866"/>
                  </a:lnTo>
                  <a:lnTo>
                    <a:pt x="2498960" y="2061246"/>
                  </a:lnTo>
                  <a:lnTo>
                    <a:pt x="2229492" y="2228371"/>
                  </a:lnTo>
                  <a:lnTo>
                    <a:pt x="2873001" y="2164698"/>
                  </a:lnTo>
                  <a:lnTo>
                    <a:pt x="1591689" y="2650170"/>
                  </a:lnTo>
                  <a:lnTo>
                    <a:pt x="2578539" y="2514876"/>
                  </a:lnTo>
                  <a:lnTo>
                    <a:pt x="0" y="3509683"/>
                  </a:lnTo>
                  <a:lnTo>
                    <a:pt x="0" y="1806573"/>
                  </a:lnTo>
                  <a:lnTo>
                    <a:pt x="576491" y="1794014"/>
                  </a:lnTo>
                  <a:lnTo>
                    <a:pt x="911244" y="1765786"/>
                  </a:lnTo>
                  <a:lnTo>
                    <a:pt x="1132590" y="1700252"/>
                  </a:lnTo>
                  <a:lnTo>
                    <a:pt x="1368858" y="1575774"/>
                  </a:lnTo>
                  <a:lnTo>
                    <a:pt x="1643178" y="1424489"/>
                  </a:lnTo>
                  <a:lnTo>
                    <a:pt x="1874221" y="1301165"/>
                  </a:lnTo>
                  <a:lnTo>
                    <a:pt x="2033638" y="1218130"/>
                  </a:lnTo>
                  <a:lnTo>
                    <a:pt x="2093077" y="1187712"/>
                  </a:lnTo>
                  <a:close/>
                </a:path>
              </a:pathLst>
            </a:custGeom>
            <a:ln w="17842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973608" y="1529897"/>
              <a:ext cx="3820160" cy="3510279"/>
            </a:xfrm>
            <a:custGeom>
              <a:avLst/>
              <a:gdLst/>
              <a:ahLst/>
              <a:cxnLst/>
              <a:rect l="l" t="t" r="r" b="b"/>
              <a:pathLst>
                <a:path w="3820159" h="3510279">
                  <a:moveTo>
                    <a:pt x="87536" y="0"/>
                  </a:moveTo>
                  <a:lnTo>
                    <a:pt x="1026638" y="875428"/>
                  </a:lnTo>
                  <a:lnTo>
                    <a:pt x="0" y="183052"/>
                  </a:lnTo>
                  <a:lnTo>
                    <a:pt x="1241522" y="1297227"/>
                  </a:lnTo>
                  <a:lnTo>
                    <a:pt x="437714" y="875428"/>
                  </a:lnTo>
                  <a:lnTo>
                    <a:pt x="1432521" y="1599647"/>
                  </a:lnTo>
                  <a:lnTo>
                    <a:pt x="764008" y="1384774"/>
                  </a:lnTo>
                  <a:lnTo>
                    <a:pt x="1590569" y="1902078"/>
                  </a:lnTo>
                  <a:lnTo>
                    <a:pt x="939091" y="1758826"/>
                  </a:lnTo>
                  <a:lnTo>
                    <a:pt x="1726984" y="2132866"/>
                  </a:lnTo>
                  <a:lnTo>
                    <a:pt x="1321101" y="2061246"/>
                  </a:lnTo>
                  <a:lnTo>
                    <a:pt x="1590569" y="2228371"/>
                  </a:lnTo>
                  <a:lnTo>
                    <a:pt x="947060" y="2164698"/>
                  </a:lnTo>
                  <a:lnTo>
                    <a:pt x="2228361" y="2650170"/>
                  </a:lnTo>
                  <a:lnTo>
                    <a:pt x="1241522" y="2514876"/>
                  </a:lnTo>
                  <a:lnTo>
                    <a:pt x="3820061" y="3509683"/>
                  </a:lnTo>
                  <a:lnTo>
                    <a:pt x="3820061" y="1806573"/>
                  </a:lnTo>
                  <a:lnTo>
                    <a:pt x="3243570" y="1794014"/>
                  </a:lnTo>
                  <a:lnTo>
                    <a:pt x="2908817" y="1765786"/>
                  </a:lnTo>
                  <a:lnTo>
                    <a:pt x="2687471" y="1700252"/>
                  </a:lnTo>
                  <a:lnTo>
                    <a:pt x="2451202" y="1575774"/>
                  </a:lnTo>
                  <a:lnTo>
                    <a:pt x="2176883" y="1424489"/>
                  </a:lnTo>
                  <a:lnTo>
                    <a:pt x="1945839" y="1301165"/>
                  </a:lnTo>
                  <a:lnTo>
                    <a:pt x="1786423" y="1218130"/>
                  </a:lnTo>
                  <a:lnTo>
                    <a:pt x="1726984" y="1187712"/>
                  </a:lnTo>
                  <a:lnTo>
                    <a:pt x="875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973608" y="1529897"/>
              <a:ext cx="3820160" cy="3510279"/>
            </a:xfrm>
            <a:custGeom>
              <a:avLst/>
              <a:gdLst/>
              <a:ahLst/>
              <a:cxnLst/>
              <a:rect l="l" t="t" r="r" b="b"/>
              <a:pathLst>
                <a:path w="3820159" h="3510279">
                  <a:moveTo>
                    <a:pt x="1726984" y="1187712"/>
                  </a:moveTo>
                  <a:lnTo>
                    <a:pt x="87536" y="0"/>
                  </a:lnTo>
                  <a:lnTo>
                    <a:pt x="1026638" y="875428"/>
                  </a:lnTo>
                  <a:lnTo>
                    <a:pt x="0" y="183052"/>
                  </a:lnTo>
                  <a:lnTo>
                    <a:pt x="1241522" y="1297227"/>
                  </a:lnTo>
                  <a:lnTo>
                    <a:pt x="437714" y="875428"/>
                  </a:lnTo>
                  <a:lnTo>
                    <a:pt x="1432521" y="1599647"/>
                  </a:lnTo>
                  <a:lnTo>
                    <a:pt x="764008" y="1384774"/>
                  </a:lnTo>
                  <a:lnTo>
                    <a:pt x="1590569" y="1902078"/>
                  </a:lnTo>
                  <a:lnTo>
                    <a:pt x="939091" y="1758826"/>
                  </a:lnTo>
                  <a:lnTo>
                    <a:pt x="1726984" y="2132866"/>
                  </a:lnTo>
                  <a:lnTo>
                    <a:pt x="1321101" y="2061246"/>
                  </a:lnTo>
                  <a:lnTo>
                    <a:pt x="1590569" y="2228371"/>
                  </a:lnTo>
                  <a:lnTo>
                    <a:pt x="947060" y="2164698"/>
                  </a:lnTo>
                  <a:lnTo>
                    <a:pt x="2228361" y="2650170"/>
                  </a:lnTo>
                  <a:lnTo>
                    <a:pt x="1241522" y="2514876"/>
                  </a:lnTo>
                  <a:lnTo>
                    <a:pt x="3820061" y="3509683"/>
                  </a:lnTo>
                  <a:lnTo>
                    <a:pt x="3820061" y="1806573"/>
                  </a:lnTo>
                  <a:lnTo>
                    <a:pt x="3243570" y="1794014"/>
                  </a:lnTo>
                  <a:lnTo>
                    <a:pt x="2908817" y="1765786"/>
                  </a:lnTo>
                  <a:lnTo>
                    <a:pt x="2687471" y="1700252"/>
                  </a:lnTo>
                  <a:lnTo>
                    <a:pt x="2451202" y="1575774"/>
                  </a:lnTo>
                  <a:lnTo>
                    <a:pt x="2176883" y="1424489"/>
                  </a:lnTo>
                  <a:lnTo>
                    <a:pt x="1945839" y="1301165"/>
                  </a:lnTo>
                  <a:lnTo>
                    <a:pt x="1786423" y="1218130"/>
                  </a:lnTo>
                  <a:lnTo>
                    <a:pt x="1726984" y="1187712"/>
                  </a:lnTo>
                  <a:close/>
                </a:path>
              </a:pathLst>
            </a:custGeom>
            <a:ln w="17842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4082757" y="1183906"/>
              <a:ext cx="3092450" cy="4220845"/>
            </a:xfrm>
            <a:custGeom>
              <a:avLst/>
              <a:gdLst/>
              <a:ahLst/>
              <a:cxnLst/>
              <a:rect l="l" t="t" r="r" b="b"/>
              <a:pathLst>
                <a:path w="3092450" h="4220845">
                  <a:moveTo>
                    <a:pt x="1592408" y="0"/>
                  </a:moveTo>
                  <a:lnTo>
                    <a:pt x="1499560" y="0"/>
                  </a:lnTo>
                  <a:lnTo>
                    <a:pt x="1452690" y="878"/>
                  </a:lnTo>
                  <a:lnTo>
                    <a:pt x="1405392" y="2660"/>
                  </a:lnTo>
                  <a:lnTo>
                    <a:pt x="1357686" y="5380"/>
                  </a:lnTo>
                  <a:lnTo>
                    <a:pt x="1309591" y="9070"/>
                  </a:lnTo>
                  <a:lnTo>
                    <a:pt x="1261125" y="13766"/>
                  </a:lnTo>
                  <a:lnTo>
                    <a:pt x="1212309" y="19500"/>
                  </a:lnTo>
                  <a:lnTo>
                    <a:pt x="1163160" y="26305"/>
                  </a:lnTo>
                  <a:lnTo>
                    <a:pt x="1113699" y="34216"/>
                  </a:lnTo>
                  <a:lnTo>
                    <a:pt x="1063944" y="43265"/>
                  </a:lnTo>
                  <a:lnTo>
                    <a:pt x="1013914" y="53488"/>
                  </a:lnTo>
                  <a:lnTo>
                    <a:pt x="963629" y="64916"/>
                  </a:lnTo>
                  <a:lnTo>
                    <a:pt x="913106" y="77583"/>
                  </a:lnTo>
                  <a:lnTo>
                    <a:pt x="862367" y="91524"/>
                  </a:lnTo>
                  <a:lnTo>
                    <a:pt x="811429" y="106772"/>
                  </a:lnTo>
                  <a:lnTo>
                    <a:pt x="760311" y="123360"/>
                  </a:lnTo>
                  <a:lnTo>
                    <a:pt x="533918" y="201727"/>
                  </a:lnTo>
                  <a:lnTo>
                    <a:pt x="362279" y="275373"/>
                  </a:lnTo>
                  <a:lnTo>
                    <a:pt x="253414" y="330026"/>
                  </a:lnTo>
                  <a:lnTo>
                    <a:pt x="215344" y="351416"/>
                  </a:lnTo>
                  <a:lnTo>
                    <a:pt x="355873" y="756744"/>
                  </a:lnTo>
                  <a:lnTo>
                    <a:pt x="0" y="888991"/>
                  </a:lnTo>
                  <a:lnTo>
                    <a:pt x="116812" y="1076761"/>
                  </a:lnTo>
                  <a:lnTo>
                    <a:pt x="170776" y="1211925"/>
                  </a:lnTo>
                  <a:lnTo>
                    <a:pt x="175416" y="1359796"/>
                  </a:lnTo>
                  <a:lnTo>
                    <a:pt x="144257" y="1585692"/>
                  </a:lnTo>
                  <a:lnTo>
                    <a:pt x="112658" y="1780134"/>
                  </a:lnTo>
                  <a:lnTo>
                    <a:pt x="100314" y="1859621"/>
                  </a:lnTo>
                  <a:lnTo>
                    <a:pt x="94104" y="1901641"/>
                  </a:lnTo>
                  <a:lnTo>
                    <a:pt x="87959" y="1945038"/>
                  </a:lnTo>
                  <a:lnTo>
                    <a:pt x="81945" y="1989706"/>
                  </a:lnTo>
                  <a:lnTo>
                    <a:pt x="76129" y="2035541"/>
                  </a:lnTo>
                  <a:lnTo>
                    <a:pt x="70580" y="2082436"/>
                  </a:lnTo>
                  <a:lnTo>
                    <a:pt x="65363" y="2130287"/>
                  </a:lnTo>
                  <a:lnTo>
                    <a:pt x="60547" y="2178987"/>
                  </a:lnTo>
                  <a:lnTo>
                    <a:pt x="56198" y="2228432"/>
                  </a:lnTo>
                  <a:lnTo>
                    <a:pt x="52383" y="2278515"/>
                  </a:lnTo>
                  <a:lnTo>
                    <a:pt x="49169" y="2329131"/>
                  </a:lnTo>
                  <a:lnTo>
                    <a:pt x="46624" y="2380176"/>
                  </a:lnTo>
                  <a:lnTo>
                    <a:pt x="44814" y="2431543"/>
                  </a:lnTo>
                  <a:lnTo>
                    <a:pt x="43808" y="2483126"/>
                  </a:lnTo>
                  <a:lnTo>
                    <a:pt x="43671" y="2534822"/>
                  </a:lnTo>
                  <a:lnTo>
                    <a:pt x="44471" y="2586523"/>
                  </a:lnTo>
                  <a:lnTo>
                    <a:pt x="46276" y="2638124"/>
                  </a:lnTo>
                  <a:lnTo>
                    <a:pt x="49151" y="2689521"/>
                  </a:lnTo>
                  <a:lnTo>
                    <a:pt x="53165" y="2740608"/>
                  </a:lnTo>
                  <a:lnTo>
                    <a:pt x="58385" y="2791278"/>
                  </a:lnTo>
                  <a:lnTo>
                    <a:pt x="64877" y="2841427"/>
                  </a:lnTo>
                  <a:lnTo>
                    <a:pt x="72709" y="2890949"/>
                  </a:lnTo>
                  <a:lnTo>
                    <a:pt x="81948" y="2939739"/>
                  </a:lnTo>
                  <a:lnTo>
                    <a:pt x="92661" y="2987692"/>
                  </a:lnTo>
                  <a:lnTo>
                    <a:pt x="104915" y="3034701"/>
                  </a:lnTo>
                  <a:lnTo>
                    <a:pt x="118777" y="3080661"/>
                  </a:lnTo>
                  <a:lnTo>
                    <a:pt x="134315" y="3125467"/>
                  </a:lnTo>
                  <a:lnTo>
                    <a:pt x="151595" y="3169014"/>
                  </a:lnTo>
                  <a:lnTo>
                    <a:pt x="170685" y="3211196"/>
                  </a:lnTo>
                  <a:lnTo>
                    <a:pt x="191652" y="3251907"/>
                  </a:lnTo>
                  <a:lnTo>
                    <a:pt x="214562" y="3291041"/>
                  </a:lnTo>
                  <a:lnTo>
                    <a:pt x="239484" y="3328495"/>
                  </a:lnTo>
                  <a:lnTo>
                    <a:pt x="266483" y="3364162"/>
                  </a:lnTo>
                  <a:lnTo>
                    <a:pt x="295628" y="3397936"/>
                  </a:lnTo>
                  <a:lnTo>
                    <a:pt x="326985" y="3429712"/>
                  </a:lnTo>
                  <a:lnTo>
                    <a:pt x="360622" y="3459385"/>
                  </a:lnTo>
                  <a:lnTo>
                    <a:pt x="396605" y="3486849"/>
                  </a:lnTo>
                  <a:lnTo>
                    <a:pt x="454178" y="3526739"/>
                  </a:lnTo>
                  <a:lnTo>
                    <a:pt x="510081" y="3563812"/>
                  </a:lnTo>
                  <a:lnTo>
                    <a:pt x="564367" y="3598277"/>
                  </a:lnTo>
                  <a:lnTo>
                    <a:pt x="617086" y="3630342"/>
                  </a:lnTo>
                  <a:lnTo>
                    <a:pt x="668290" y="3660214"/>
                  </a:lnTo>
                  <a:lnTo>
                    <a:pt x="718031" y="3688102"/>
                  </a:lnTo>
                  <a:lnTo>
                    <a:pt x="766359" y="3714212"/>
                  </a:lnTo>
                  <a:lnTo>
                    <a:pt x="813326" y="3738754"/>
                  </a:lnTo>
                  <a:lnTo>
                    <a:pt x="858984" y="3761935"/>
                  </a:lnTo>
                  <a:lnTo>
                    <a:pt x="903384" y="3783963"/>
                  </a:lnTo>
                  <a:lnTo>
                    <a:pt x="1069428" y="3864701"/>
                  </a:lnTo>
                  <a:lnTo>
                    <a:pt x="1108307" y="3884082"/>
                  </a:lnTo>
                  <a:lnTo>
                    <a:pt x="1146236" y="3903557"/>
                  </a:lnTo>
                  <a:lnTo>
                    <a:pt x="1183267" y="3923334"/>
                  </a:lnTo>
                  <a:lnTo>
                    <a:pt x="1219450" y="3943621"/>
                  </a:lnTo>
                  <a:lnTo>
                    <a:pt x="1254837" y="3964627"/>
                  </a:lnTo>
                  <a:lnTo>
                    <a:pt x="1289480" y="3986558"/>
                  </a:lnTo>
                  <a:lnTo>
                    <a:pt x="1323430" y="4009622"/>
                  </a:lnTo>
                  <a:lnTo>
                    <a:pt x="1356738" y="4034029"/>
                  </a:lnTo>
                  <a:lnTo>
                    <a:pt x="1389455" y="4059984"/>
                  </a:lnTo>
                  <a:lnTo>
                    <a:pt x="1421634" y="4087698"/>
                  </a:lnTo>
                  <a:lnTo>
                    <a:pt x="1453324" y="4117376"/>
                  </a:lnTo>
                  <a:lnTo>
                    <a:pt x="1484579" y="4149228"/>
                  </a:lnTo>
                  <a:lnTo>
                    <a:pt x="1515448" y="4183460"/>
                  </a:lnTo>
                  <a:lnTo>
                    <a:pt x="1545984" y="4220282"/>
                  </a:lnTo>
                  <a:lnTo>
                    <a:pt x="1576520" y="4183460"/>
                  </a:lnTo>
                  <a:lnTo>
                    <a:pt x="1607389" y="4149228"/>
                  </a:lnTo>
                  <a:lnTo>
                    <a:pt x="1638643" y="4117376"/>
                  </a:lnTo>
                  <a:lnTo>
                    <a:pt x="1670334" y="4087698"/>
                  </a:lnTo>
                  <a:lnTo>
                    <a:pt x="1702513" y="4059984"/>
                  </a:lnTo>
                  <a:lnTo>
                    <a:pt x="1735230" y="4034029"/>
                  </a:lnTo>
                  <a:lnTo>
                    <a:pt x="1768538" y="4009622"/>
                  </a:lnTo>
                  <a:lnTo>
                    <a:pt x="1802488" y="3986558"/>
                  </a:lnTo>
                  <a:lnTo>
                    <a:pt x="1837130" y="3964627"/>
                  </a:lnTo>
                  <a:lnTo>
                    <a:pt x="1872518" y="3943621"/>
                  </a:lnTo>
                  <a:lnTo>
                    <a:pt x="1908701" y="3923334"/>
                  </a:lnTo>
                  <a:lnTo>
                    <a:pt x="1945732" y="3903557"/>
                  </a:lnTo>
                  <a:lnTo>
                    <a:pt x="1983661" y="3884082"/>
                  </a:lnTo>
                  <a:lnTo>
                    <a:pt x="2022540" y="3864701"/>
                  </a:lnTo>
                  <a:lnTo>
                    <a:pt x="2188584" y="3783963"/>
                  </a:lnTo>
                  <a:lnTo>
                    <a:pt x="2232984" y="3761935"/>
                  </a:lnTo>
                  <a:lnTo>
                    <a:pt x="2278641" y="3738754"/>
                  </a:lnTo>
                  <a:lnTo>
                    <a:pt x="2325609" y="3714212"/>
                  </a:lnTo>
                  <a:lnTo>
                    <a:pt x="2373937" y="3688102"/>
                  </a:lnTo>
                  <a:lnTo>
                    <a:pt x="2423678" y="3660214"/>
                  </a:lnTo>
                  <a:lnTo>
                    <a:pt x="2474882" y="3630342"/>
                  </a:lnTo>
                  <a:lnTo>
                    <a:pt x="2527601" y="3598277"/>
                  </a:lnTo>
                  <a:lnTo>
                    <a:pt x="2581887" y="3563812"/>
                  </a:lnTo>
                  <a:lnTo>
                    <a:pt x="2637790" y="3526739"/>
                  </a:lnTo>
                  <a:lnTo>
                    <a:pt x="2695362" y="3486849"/>
                  </a:lnTo>
                  <a:lnTo>
                    <a:pt x="2731346" y="3459385"/>
                  </a:lnTo>
                  <a:lnTo>
                    <a:pt x="2764983" y="3429712"/>
                  </a:lnTo>
                  <a:lnTo>
                    <a:pt x="2796340" y="3397936"/>
                  </a:lnTo>
                  <a:lnTo>
                    <a:pt x="2825485" y="3364162"/>
                  </a:lnTo>
                  <a:lnTo>
                    <a:pt x="2852484" y="3328495"/>
                  </a:lnTo>
                  <a:lnTo>
                    <a:pt x="2877406" y="3291041"/>
                  </a:lnTo>
                  <a:lnTo>
                    <a:pt x="2900316" y="3251907"/>
                  </a:lnTo>
                  <a:lnTo>
                    <a:pt x="2921283" y="3211196"/>
                  </a:lnTo>
                  <a:lnTo>
                    <a:pt x="2940373" y="3169014"/>
                  </a:lnTo>
                  <a:lnTo>
                    <a:pt x="2957653" y="3125467"/>
                  </a:lnTo>
                  <a:lnTo>
                    <a:pt x="2973190" y="3080661"/>
                  </a:lnTo>
                  <a:lnTo>
                    <a:pt x="2987053" y="3034701"/>
                  </a:lnTo>
                  <a:lnTo>
                    <a:pt x="2999307" y="2987692"/>
                  </a:lnTo>
                  <a:lnTo>
                    <a:pt x="3010020" y="2939739"/>
                  </a:lnTo>
                  <a:lnTo>
                    <a:pt x="3019259" y="2890949"/>
                  </a:lnTo>
                  <a:lnTo>
                    <a:pt x="3027091" y="2841427"/>
                  </a:lnTo>
                  <a:lnTo>
                    <a:pt x="3033583" y="2791278"/>
                  </a:lnTo>
                  <a:lnTo>
                    <a:pt x="3038802" y="2740608"/>
                  </a:lnTo>
                  <a:lnTo>
                    <a:pt x="3042816" y="2689521"/>
                  </a:lnTo>
                  <a:lnTo>
                    <a:pt x="3045692" y="2638124"/>
                  </a:lnTo>
                  <a:lnTo>
                    <a:pt x="3047496" y="2586523"/>
                  </a:lnTo>
                  <a:lnTo>
                    <a:pt x="3048297" y="2534822"/>
                  </a:lnTo>
                  <a:lnTo>
                    <a:pt x="3048160" y="2483126"/>
                  </a:lnTo>
                  <a:lnTo>
                    <a:pt x="3047153" y="2431543"/>
                  </a:lnTo>
                  <a:lnTo>
                    <a:pt x="3045344" y="2380176"/>
                  </a:lnTo>
                  <a:lnTo>
                    <a:pt x="3042799" y="2329131"/>
                  </a:lnTo>
                  <a:lnTo>
                    <a:pt x="3039585" y="2278515"/>
                  </a:lnTo>
                  <a:lnTo>
                    <a:pt x="3035770" y="2228432"/>
                  </a:lnTo>
                  <a:lnTo>
                    <a:pt x="3031421" y="2178987"/>
                  </a:lnTo>
                  <a:lnTo>
                    <a:pt x="3026604" y="2130287"/>
                  </a:lnTo>
                  <a:lnTo>
                    <a:pt x="3021388" y="2082436"/>
                  </a:lnTo>
                  <a:lnTo>
                    <a:pt x="3015838" y="2035541"/>
                  </a:lnTo>
                  <a:lnTo>
                    <a:pt x="3010023" y="1989706"/>
                  </a:lnTo>
                  <a:lnTo>
                    <a:pt x="3004009" y="1945038"/>
                  </a:lnTo>
                  <a:lnTo>
                    <a:pt x="2997864" y="1901641"/>
                  </a:lnTo>
                  <a:lnTo>
                    <a:pt x="2991654" y="1859621"/>
                  </a:lnTo>
                  <a:lnTo>
                    <a:pt x="2979309" y="1780134"/>
                  </a:lnTo>
                  <a:lnTo>
                    <a:pt x="2952020" y="1612899"/>
                  </a:lnTo>
                  <a:lnTo>
                    <a:pt x="2947711" y="1585692"/>
                  </a:lnTo>
                  <a:lnTo>
                    <a:pt x="2945191" y="1315575"/>
                  </a:lnTo>
                  <a:lnTo>
                    <a:pt x="2997564" y="1094002"/>
                  </a:lnTo>
                  <a:lnTo>
                    <a:pt x="3061075" y="944098"/>
                  </a:lnTo>
                  <a:lnTo>
                    <a:pt x="3091968" y="888991"/>
                  </a:lnTo>
                  <a:lnTo>
                    <a:pt x="2736094" y="756744"/>
                  </a:lnTo>
                  <a:lnTo>
                    <a:pt x="2876624" y="351416"/>
                  </a:lnTo>
                  <a:lnTo>
                    <a:pt x="2749887" y="276549"/>
                  </a:lnTo>
                  <a:lnTo>
                    <a:pt x="2650874" y="227838"/>
                  </a:lnTo>
                  <a:lnTo>
                    <a:pt x="2528494" y="183902"/>
                  </a:lnTo>
                  <a:lnTo>
                    <a:pt x="2331656" y="123360"/>
                  </a:lnTo>
                  <a:lnTo>
                    <a:pt x="2280539" y="106772"/>
                  </a:lnTo>
                  <a:lnTo>
                    <a:pt x="2229601" y="91524"/>
                  </a:lnTo>
                  <a:lnTo>
                    <a:pt x="2178861" y="77583"/>
                  </a:lnTo>
                  <a:lnTo>
                    <a:pt x="2128339" y="64916"/>
                  </a:lnTo>
                  <a:lnTo>
                    <a:pt x="2078054" y="53488"/>
                  </a:lnTo>
                  <a:lnTo>
                    <a:pt x="2028024" y="43265"/>
                  </a:lnTo>
                  <a:lnTo>
                    <a:pt x="1978269" y="34216"/>
                  </a:lnTo>
                  <a:lnTo>
                    <a:pt x="1928807" y="26305"/>
                  </a:lnTo>
                  <a:lnTo>
                    <a:pt x="1879659" y="19500"/>
                  </a:lnTo>
                  <a:lnTo>
                    <a:pt x="1830842" y="13766"/>
                  </a:lnTo>
                  <a:lnTo>
                    <a:pt x="1782377" y="9070"/>
                  </a:lnTo>
                  <a:lnTo>
                    <a:pt x="1734282" y="5380"/>
                  </a:lnTo>
                  <a:lnTo>
                    <a:pt x="1686576" y="2660"/>
                  </a:lnTo>
                  <a:lnTo>
                    <a:pt x="1639278" y="878"/>
                  </a:lnTo>
                  <a:lnTo>
                    <a:pt x="1592408" y="0"/>
                  </a:lnTo>
                  <a:close/>
                </a:path>
              </a:pathLst>
            </a:custGeom>
            <a:solidFill>
              <a:srgbClr val="BC20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5062606" y="2585675"/>
              <a:ext cx="1151255" cy="1506855"/>
            </a:xfrm>
            <a:custGeom>
              <a:avLst/>
              <a:gdLst/>
              <a:ahLst/>
              <a:cxnLst/>
              <a:rect l="l" t="t" r="r" b="b"/>
              <a:pathLst>
                <a:path w="1151255" h="1506854">
                  <a:moveTo>
                    <a:pt x="849236" y="321754"/>
                  </a:moveTo>
                  <a:lnTo>
                    <a:pt x="680097" y="198856"/>
                  </a:lnTo>
                  <a:lnTo>
                    <a:pt x="744702" y="12"/>
                  </a:lnTo>
                  <a:lnTo>
                    <a:pt x="575551" y="122897"/>
                  </a:lnTo>
                  <a:lnTo>
                    <a:pt x="406400" y="0"/>
                  </a:lnTo>
                  <a:lnTo>
                    <a:pt x="471004" y="198843"/>
                  </a:lnTo>
                  <a:lnTo>
                    <a:pt x="301866" y="321741"/>
                  </a:lnTo>
                  <a:lnTo>
                    <a:pt x="510933" y="321741"/>
                  </a:lnTo>
                  <a:lnTo>
                    <a:pt x="575551" y="520598"/>
                  </a:lnTo>
                  <a:lnTo>
                    <a:pt x="640156" y="321754"/>
                  </a:lnTo>
                  <a:lnTo>
                    <a:pt x="849236" y="321754"/>
                  </a:lnTo>
                  <a:close/>
                </a:path>
                <a:path w="1151255" h="1506854">
                  <a:moveTo>
                    <a:pt x="1151089" y="930846"/>
                  </a:moveTo>
                  <a:lnTo>
                    <a:pt x="1148892" y="880198"/>
                  </a:lnTo>
                  <a:lnTo>
                    <a:pt x="1142415" y="830770"/>
                  </a:lnTo>
                  <a:lnTo>
                    <a:pt x="1131862" y="782751"/>
                  </a:lnTo>
                  <a:lnTo>
                    <a:pt x="1117396" y="736333"/>
                  </a:lnTo>
                  <a:lnTo>
                    <a:pt x="1099197" y="691680"/>
                  </a:lnTo>
                  <a:lnTo>
                    <a:pt x="1077468" y="648982"/>
                  </a:lnTo>
                  <a:lnTo>
                    <a:pt x="1052385" y="608431"/>
                  </a:lnTo>
                  <a:lnTo>
                    <a:pt x="1024128" y="570217"/>
                  </a:lnTo>
                  <a:lnTo>
                    <a:pt x="992873" y="534492"/>
                  </a:lnTo>
                  <a:lnTo>
                    <a:pt x="958824" y="501472"/>
                  </a:lnTo>
                  <a:lnTo>
                    <a:pt x="922147" y="471322"/>
                  </a:lnTo>
                  <a:lnTo>
                    <a:pt x="883018" y="444220"/>
                  </a:lnTo>
                  <a:lnTo>
                    <a:pt x="916559" y="477570"/>
                  </a:lnTo>
                  <a:lnTo>
                    <a:pt x="946531" y="514197"/>
                  </a:lnTo>
                  <a:lnTo>
                    <a:pt x="972680" y="553821"/>
                  </a:lnTo>
                  <a:lnTo>
                    <a:pt x="994714" y="596163"/>
                  </a:lnTo>
                  <a:lnTo>
                    <a:pt x="1012355" y="640918"/>
                  </a:lnTo>
                  <a:lnTo>
                    <a:pt x="1025296" y="687832"/>
                  </a:lnTo>
                  <a:lnTo>
                    <a:pt x="1033272" y="736600"/>
                  </a:lnTo>
                  <a:lnTo>
                    <a:pt x="1035989" y="786955"/>
                  </a:lnTo>
                  <a:lnTo>
                    <a:pt x="1033614" y="834034"/>
                  </a:lnTo>
                  <a:lnTo>
                    <a:pt x="1026642" y="879754"/>
                  </a:lnTo>
                  <a:lnTo>
                    <a:pt x="1015288" y="923874"/>
                  </a:lnTo>
                  <a:lnTo>
                    <a:pt x="999807" y="966177"/>
                  </a:lnTo>
                  <a:lnTo>
                    <a:pt x="980414" y="1006424"/>
                  </a:lnTo>
                  <a:lnTo>
                    <a:pt x="957351" y="1044397"/>
                  </a:lnTo>
                  <a:lnTo>
                    <a:pt x="930846" y="1079842"/>
                  </a:lnTo>
                  <a:lnTo>
                    <a:pt x="901128" y="1112532"/>
                  </a:lnTo>
                  <a:lnTo>
                    <a:pt x="868438" y="1142250"/>
                  </a:lnTo>
                  <a:lnTo>
                    <a:pt x="832980" y="1168755"/>
                  </a:lnTo>
                  <a:lnTo>
                    <a:pt x="795020" y="1191818"/>
                  </a:lnTo>
                  <a:lnTo>
                    <a:pt x="754773" y="1211211"/>
                  </a:lnTo>
                  <a:lnTo>
                    <a:pt x="712470" y="1226693"/>
                  </a:lnTo>
                  <a:lnTo>
                    <a:pt x="668337" y="1238034"/>
                  </a:lnTo>
                  <a:lnTo>
                    <a:pt x="622630" y="1245019"/>
                  </a:lnTo>
                  <a:lnTo>
                    <a:pt x="575551" y="1247394"/>
                  </a:lnTo>
                  <a:lnTo>
                    <a:pt x="528472" y="1245019"/>
                  </a:lnTo>
                  <a:lnTo>
                    <a:pt x="482752" y="1238034"/>
                  </a:lnTo>
                  <a:lnTo>
                    <a:pt x="438619" y="1226693"/>
                  </a:lnTo>
                  <a:lnTo>
                    <a:pt x="396316" y="1211211"/>
                  </a:lnTo>
                  <a:lnTo>
                    <a:pt x="356069" y="1191818"/>
                  </a:lnTo>
                  <a:lnTo>
                    <a:pt x="318109" y="1168755"/>
                  </a:lnTo>
                  <a:lnTo>
                    <a:pt x="282663" y="1142250"/>
                  </a:lnTo>
                  <a:lnTo>
                    <a:pt x="249961" y="1112532"/>
                  </a:lnTo>
                  <a:lnTo>
                    <a:pt x="220243" y="1079842"/>
                  </a:lnTo>
                  <a:lnTo>
                    <a:pt x="193738" y="1044397"/>
                  </a:lnTo>
                  <a:lnTo>
                    <a:pt x="170675" y="1006424"/>
                  </a:lnTo>
                  <a:lnTo>
                    <a:pt x="151282" y="966177"/>
                  </a:lnTo>
                  <a:lnTo>
                    <a:pt x="135801" y="923874"/>
                  </a:lnTo>
                  <a:lnTo>
                    <a:pt x="124460" y="879754"/>
                  </a:lnTo>
                  <a:lnTo>
                    <a:pt x="117475" y="834034"/>
                  </a:lnTo>
                  <a:lnTo>
                    <a:pt x="115100" y="786955"/>
                  </a:lnTo>
                  <a:lnTo>
                    <a:pt x="117817" y="736600"/>
                  </a:lnTo>
                  <a:lnTo>
                    <a:pt x="125793" y="687832"/>
                  </a:lnTo>
                  <a:lnTo>
                    <a:pt x="138747" y="640918"/>
                  </a:lnTo>
                  <a:lnTo>
                    <a:pt x="156375" y="596163"/>
                  </a:lnTo>
                  <a:lnTo>
                    <a:pt x="178409" y="553821"/>
                  </a:lnTo>
                  <a:lnTo>
                    <a:pt x="204558" y="514197"/>
                  </a:lnTo>
                  <a:lnTo>
                    <a:pt x="234543" y="477570"/>
                  </a:lnTo>
                  <a:lnTo>
                    <a:pt x="268084" y="444220"/>
                  </a:lnTo>
                  <a:lnTo>
                    <a:pt x="228955" y="471322"/>
                  </a:lnTo>
                  <a:lnTo>
                    <a:pt x="192278" y="501472"/>
                  </a:lnTo>
                  <a:lnTo>
                    <a:pt x="158216" y="534492"/>
                  </a:lnTo>
                  <a:lnTo>
                    <a:pt x="126974" y="570217"/>
                  </a:lnTo>
                  <a:lnTo>
                    <a:pt x="98717" y="608431"/>
                  </a:lnTo>
                  <a:lnTo>
                    <a:pt x="73621" y="648982"/>
                  </a:lnTo>
                  <a:lnTo>
                    <a:pt x="51892" y="691680"/>
                  </a:lnTo>
                  <a:lnTo>
                    <a:pt x="33705" y="736333"/>
                  </a:lnTo>
                  <a:lnTo>
                    <a:pt x="19227" y="782751"/>
                  </a:lnTo>
                  <a:lnTo>
                    <a:pt x="8674" y="830770"/>
                  </a:lnTo>
                  <a:lnTo>
                    <a:pt x="2197" y="880198"/>
                  </a:lnTo>
                  <a:lnTo>
                    <a:pt x="0" y="930846"/>
                  </a:lnTo>
                  <a:lnTo>
                    <a:pt x="1917" y="978052"/>
                  </a:lnTo>
                  <a:lnTo>
                    <a:pt x="7531" y="1024204"/>
                  </a:lnTo>
                  <a:lnTo>
                    <a:pt x="16725" y="1069162"/>
                  </a:lnTo>
                  <a:lnTo>
                    <a:pt x="29349" y="1112761"/>
                  </a:lnTo>
                  <a:lnTo>
                    <a:pt x="45237" y="1154874"/>
                  </a:lnTo>
                  <a:lnTo>
                    <a:pt x="64249" y="1195349"/>
                  </a:lnTo>
                  <a:lnTo>
                    <a:pt x="86233" y="1234020"/>
                  </a:lnTo>
                  <a:lnTo>
                    <a:pt x="111048" y="1270762"/>
                  </a:lnTo>
                  <a:lnTo>
                    <a:pt x="138544" y="1305407"/>
                  </a:lnTo>
                  <a:lnTo>
                    <a:pt x="168579" y="1337818"/>
                  </a:lnTo>
                  <a:lnTo>
                    <a:pt x="200990" y="1367853"/>
                  </a:lnTo>
                  <a:lnTo>
                    <a:pt x="235635" y="1395349"/>
                  </a:lnTo>
                  <a:lnTo>
                    <a:pt x="272376" y="1420164"/>
                  </a:lnTo>
                  <a:lnTo>
                    <a:pt x="311048" y="1442148"/>
                  </a:lnTo>
                  <a:lnTo>
                    <a:pt x="351523" y="1461160"/>
                  </a:lnTo>
                  <a:lnTo>
                    <a:pt x="393636" y="1477048"/>
                  </a:lnTo>
                  <a:lnTo>
                    <a:pt x="437235" y="1489659"/>
                  </a:lnTo>
                  <a:lnTo>
                    <a:pt x="482193" y="1498854"/>
                  </a:lnTo>
                  <a:lnTo>
                    <a:pt x="528345" y="1504480"/>
                  </a:lnTo>
                  <a:lnTo>
                    <a:pt x="575551" y="1506385"/>
                  </a:lnTo>
                  <a:lnTo>
                    <a:pt x="622744" y="1504480"/>
                  </a:lnTo>
                  <a:lnTo>
                    <a:pt x="668909" y="1498854"/>
                  </a:lnTo>
                  <a:lnTo>
                    <a:pt x="713854" y="1489659"/>
                  </a:lnTo>
                  <a:lnTo>
                    <a:pt x="757466" y="1477048"/>
                  </a:lnTo>
                  <a:lnTo>
                    <a:pt x="799579" y="1461160"/>
                  </a:lnTo>
                  <a:lnTo>
                    <a:pt x="840041" y="1442148"/>
                  </a:lnTo>
                  <a:lnTo>
                    <a:pt x="878713" y="1420164"/>
                  </a:lnTo>
                  <a:lnTo>
                    <a:pt x="915454" y="1395349"/>
                  </a:lnTo>
                  <a:lnTo>
                    <a:pt x="950099" y="1367853"/>
                  </a:lnTo>
                  <a:lnTo>
                    <a:pt x="982522" y="1337818"/>
                  </a:lnTo>
                  <a:lnTo>
                    <a:pt x="1012545" y="1305407"/>
                  </a:lnTo>
                  <a:lnTo>
                    <a:pt x="1040041" y="1270762"/>
                  </a:lnTo>
                  <a:lnTo>
                    <a:pt x="1064856" y="1234020"/>
                  </a:lnTo>
                  <a:lnTo>
                    <a:pt x="1086853" y="1195349"/>
                  </a:lnTo>
                  <a:lnTo>
                    <a:pt x="1105865" y="1154874"/>
                  </a:lnTo>
                  <a:lnTo>
                    <a:pt x="1121752" y="1112761"/>
                  </a:lnTo>
                  <a:lnTo>
                    <a:pt x="1134364" y="1069162"/>
                  </a:lnTo>
                  <a:lnTo>
                    <a:pt x="1143558" y="1024204"/>
                  </a:lnTo>
                  <a:lnTo>
                    <a:pt x="1149184" y="978052"/>
                  </a:lnTo>
                  <a:lnTo>
                    <a:pt x="1151089" y="9308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39462" y="1579680"/>
              <a:ext cx="225500" cy="21653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475835" y="2072898"/>
              <a:ext cx="225500" cy="21653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388990" y="1579680"/>
              <a:ext cx="225500" cy="21653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552617" y="2072898"/>
              <a:ext cx="225500" cy="21653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4565694" y="3339394"/>
              <a:ext cx="2112010" cy="1023619"/>
            </a:xfrm>
            <a:custGeom>
              <a:avLst/>
              <a:gdLst/>
              <a:ahLst/>
              <a:cxnLst/>
              <a:rect l="l" t="t" r="r" b="b"/>
              <a:pathLst>
                <a:path w="2112009" h="1023620">
                  <a:moveTo>
                    <a:pt x="2111806" y="53378"/>
                  </a:moveTo>
                  <a:lnTo>
                    <a:pt x="1812455" y="255270"/>
                  </a:lnTo>
                  <a:lnTo>
                    <a:pt x="2086279" y="0"/>
                  </a:lnTo>
                  <a:lnTo>
                    <a:pt x="1608226" y="346341"/>
                  </a:lnTo>
                  <a:lnTo>
                    <a:pt x="1544408" y="379412"/>
                  </a:lnTo>
                  <a:lnTo>
                    <a:pt x="1477035" y="415378"/>
                  </a:lnTo>
                  <a:lnTo>
                    <a:pt x="1397050" y="459498"/>
                  </a:lnTo>
                  <a:lnTo>
                    <a:pt x="1328153" y="495795"/>
                  </a:lnTo>
                  <a:lnTo>
                    <a:pt x="1263599" y="514896"/>
                  </a:lnTo>
                  <a:lnTo>
                    <a:pt x="1165987" y="523125"/>
                  </a:lnTo>
                  <a:lnTo>
                    <a:pt x="1055903" y="525538"/>
                  </a:lnTo>
                  <a:lnTo>
                    <a:pt x="945819" y="523125"/>
                  </a:lnTo>
                  <a:lnTo>
                    <a:pt x="848207" y="514896"/>
                  </a:lnTo>
                  <a:lnTo>
                    <a:pt x="783666" y="495795"/>
                  </a:lnTo>
                  <a:lnTo>
                    <a:pt x="714768" y="459498"/>
                  </a:lnTo>
                  <a:lnTo>
                    <a:pt x="634771" y="415378"/>
                  </a:lnTo>
                  <a:lnTo>
                    <a:pt x="567397" y="379412"/>
                  </a:lnTo>
                  <a:lnTo>
                    <a:pt x="503580" y="346341"/>
                  </a:lnTo>
                  <a:lnTo>
                    <a:pt x="25527" y="0"/>
                  </a:lnTo>
                  <a:lnTo>
                    <a:pt x="299364" y="255270"/>
                  </a:lnTo>
                  <a:lnTo>
                    <a:pt x="0" y="53378"/>
                  </a:lnTo>
                  <a:lnTo>
                    <a:pt x="362026" y="378269"/>
                  </a:lnTo>
                  <a:lnTo>
                    <a:pt x="127635" y="255270"/>
                  </a:lnTo>
                  <a:lnTo>
                    <a:pt x="417728" y="466458"/>
                  </a:lnTo>
                  <a:lnTo>
                    <a:pt x="222783" y="403796"/>
                  </a:lnTo>
                  <a:lnTo>
                    <a:pt x="463804" y="554647"/>
                  </a:lnTo>
                  <a:lnTo>
                    <a:pt x="273850" y="512864"/>
                  </a:lnTo>
                  <a:lnTo>
                    <a:pt x="503580" y="621944"/>
                  </a:lnTo>
                  <a:lnTo>
                    <a:pt x="385229" y="601052"/>
                  </a:lnTo>
                  <a:lnTo>
                    <a:pt x="463804" y="649795"/>
                  </a:lnTo>
                  <a:lnTo>
                    <a:pt x="276161" y="631228"/>
                  </a:lnTo>
                  <a:lnTo>
                    <a:pt x="649795" y="772782"/>
                  </a:lnTo>
                  <a:lnTo>
                    <a:pt x="362026" y="733323"/>
                  </a:lnTo>
                  <a:lnTo>
                    <a:pt x="997889" y="978662"/>
                  </a:lnTo>
                  <a:lnTo>
                    <a:pt x="997889" y="1023416"/>
                  </a:lnTo>
                  <a:lnTo>
                    <a:pt x="1055903" y="1001039"/>
                  </a:lnTo>
                  <a:lnTo>
                    <a:pt x="1113917" y="1023416"/>
                  </a:lnTo>
                  <a:lnTo>
                    <a:pt x="1113917" y="978662"/>
                  </a:lnTo>
                  <a:lnTo>
                    <a:pt x="1749793" y="733323"/>
                  </a:lnTo>
                  <a:lnTo>
                    <a:pt x="1462024" y="772782"/>
                  </a:lnTo>
                  <a:lnTo>
                    <a:pt x="1835658" y="631228"/>
                  </a:lnTo>
                  <a:lnTo>
                    <a:pt x="1648002" y="649795"/>
                  </a:lnTo>
                  <a:lnTo>
                    <a:pt x="1726577" y="601052"/>
                  </a:lnTo>
                  <a:lnTo>
                    <a:pt x="1608226" y="621944"/>
                  </a:lnTo>
                  <a:lnTo>
                    <a:pt x="1837982" y="512864"/>
                  </a:lnTo>
                  <a:lnTo>
                    <a:pt x="1648002" y="554647"/>
                  </a:lnTo>
                  <a:lnTo>
                    <a:pt x="1889023" y="403796"/>
                  </a:lnTo>
                  <a:lnTo>
                    <a:pt x="1694091" y="466458"/>
                  </a:lnTo>
                  <a:lnTo>
                    <a:pt x="1984171" y="255270"/>
                  </a:lnTo>
                  <a:lnTo>
                    <a:pt x="1749793" y="378269"/>
                  </a:lnTo>
                  <a:lnTo>
                    <a:pt x="2111806" y="533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19188" y="514180"/>
            <a:ext cx="9279890" cy="153860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6155"/>
              </a:lnSpc>
              <a:spcBef>
                <a:spcPts val="120"/>
              </a:spcBef>
            </a:pPr>
            <a:r>
              <a:rPr spc="475" dirty="0"/>
              <a:t>SİBER</a:t>
            </a:r>
            <a:r>
              <a:rPr spc="200" dirty="0"/>
              <a:t> </a:t>
            </a:r>
            <a:r>
              <a:rPr spc="280" dirty="0"/>
              <a:t>YILDIZ</a:t>
            </a:r>
            <a:r>
              <a:rPr spc="200" dirty="0"/>
              <a:t> </a:t>
            </a:r>
            <a:r>
              <a:rPr spc="385" dirty="0"/>
              <a:t>YARIŞMALARI</a:t>
            </a:r>
          </a:p>
          <a:p>
            <a:pPr marL="29845">
              <a:lnSpc>
                <a:spcPts val="5735"/>
              </a:lnSpc>
            </a:pPr>
            <a:r>
              <a:rPr sz="4800" i="0" spc="-395" dirty="0">
                <a:solidFill>
                  <a:srgbClr val="C21828"/>
                </a:solidFill>
                <a:latin typeface="Trebuchet MS"/>
                <a:cs typeface="Trebuchet MS"/>
              </a:rPr>
              <a:t>2</a:t>
            </a:r>
            <a:r>
              <a:rPr sz="4800" i="0" spc="-610" dirty="0">
                <a:solidFill>
                  <a:srgbClr val="C21828"/>
                </a:solidFill>
                <a:latin typeface="Trebuchet MS"/>
                <a:cs typeface="Trebuchet MS"/>
              </a:rPr>
              <a:t>0</a:t>
            </a:r>
            <a:r>
              <a:rPr sz="4800" i="0" spc="-635" dirty="0">
                <a:solidFill>
                  <a:srgbClr val="C21828"/>
                </a:solidFill>
                <a:latin typeface="Trebuchet MS"/>
                <a:cs typeface="Trebuchet MS"/>
              </a:rPr>
              <a:t>1</a:t>
            </a:r>
            <a:r>
              <a:rPr sz="4800" i="0" spc="-890" dirty="0">
                <a:solidFill>
                  <a:srgbClr val="C21828"/>
                </a:solidFill>
                <a:latin typeface="Trebuchet MS"/>
                <a:cs typeface="Trebuchet MS"/>
              </a:rPr>
              <a:t>7</a:t>
            </a:r>
            <a:r>
              <a:rPr sz="4800" i="0" spc="-225" dirty="0">
                <a:solidFill>
                  <a:srgbClr val="C21828"/>
                </a:solidFill>
                <a:latin typeface="Trebuchet MS"/>
                <a:cs typeface="Trebuchet MS"/>
              </a:rPr>
              <a:t>,</a:t>
            </a:r>
            <a:r>
              <a:rPr sz="4800" i="0" spc="-120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4800" i="0" spc="-395" dirty="0">
                <a:solidFill>
                  <a:srgbClr val="C21828"/>
                </a:solidFill>
                <a:latin typeface="Trebuchet MS"/>
                <a:cs typeface="Trebuchet MS"/>
              </a:rPr>
              <a:t>2</a:t>
            </a:r>
            <a:r>
              <a:rPr sz="4800" i="0" spc="-610" dirty="0">
                <a:solidFill>
                  <a:srgbClr val="C21828"/>
                </a:solidFill>
                <a:latin typeface="Trebuchet MS"/>
                <a:cs typeface="Trebuchet MS"/>
              </a:rPr>
              <a:t>0</a:t>
            </a:r>
            <a:r>
              <a:rPr sz="4800" i="0" spc="-655" dirty="0">
                <a:solidFill>
                  <a:srgbClr val="C21828"/>
                </a:solidFill>
                <a:latin typeface="Trebuchet MS"/>
                <a:cs typeface="Trebuchet MS"/>
              </a:rPr>
              <a:t>1</a:t>
            </a:r>
            <a:r>
              <a:rPr sz="4800" i="0" spc="-735" dirty="0">
                <a:solidFill>
                  <a:srgbClr val="C21828"/>
                </a:solidFill>
                <a:latin typeface="Trebuchet MS"/>
                <a:cs typeface="Trebuchet MS"/>
              </a:rPr>
              <a:t>9</a:t>
            </a:r>
            <a:r>
              <a:rPr sz="4800" i="0" spc="-225" dirty="0">
                <a:solidFill>
                  <a:srgbClr val="C21828"/>
                </a:solidFill>
                <a:latin typeface="Trebuchet MS"/>
                <a:cs typeface="Trebuchet MS"/>
              </a:rPr>
              <a:t>,</a:t>
            </a:r>
            <a:r>
              <a:rPr sz="4800" i="0" spc="-114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4800" i="0" spc="-365" dirty="0">
                <a:solidFill>
                  <a:srgbClr val="C21828"/>
                </a:solidFill>
                <a:latin typeface="Trebuchet MS"/>
                <a:cs typeface="Trebuchet MS"/>
              </a:rPr>
              <a:t>2020,</a:t>
            </a:r>
            <a:r>
              <a:rPr sz="4800" i="0" spc="-114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4800" i="0" spc="-325" dirty="0">
                <a:solidFill>
                  <a:srgbClr val="C21828"/>
                </a:solidFill>
                <a:latin typeface="Trebuchet MS"/>
                <a:cs typeface="Trebuchet MS"/>
              </a:rPr>
              <a:t>2022</a:t>
            </a:r>
            <a:r>
              <a:rPr sz="4800" i="0" spc="-114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4800" i="0" spc="-280" dirty="0">
                <a:solidFill>
                  <a:srgbClr val="C21828"/>
                </a:solidFill>
                <a:latin typeface="Trebuchet MS"/>
                <a:cs typeface="Trebuchet MS"/>
              </a:rPr>
              <a:t>ve</a:t>
            </a:r>
            <a:r>
              <a:rPr sz="4800" i="0" spc="-114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4800" i="0" spc="-330" dirty="0">
                <a:solidFill>
                  <a:srgbClr val="C21828"/>
                </a:solidFill>
                <a:latin typeface="Trebuchet MS"/>
                <a:cs typeface="Trebuchet MS"/>
              </a:rPr>
              <a:t>2024</a:t>
            </a:r>
            <a:endParaRPr sz="4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4908720" y="1295650"/>
            <a:ext cx="1424940" cy="73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650" b="1" spc="-875" dirty="0">
                <a:solidFill>
                  <a:srgbClr val="FFFFFF"/>
                </a:solidFill>
                <a:latin typeface="Verdana"/>
                <a:cs typeface="Verdana"/>
              </a:rPr>
              <a:t>SıBER</a:t>
            </a:r>
            <a:endParaRPr sz="4650">
              <a:latin typeface="Verdana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4800650" y="1779311"/>
            <a:ext cx="1641475" cy="73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650" b="1" spc="-1010" dirty="0">
                <a:solidFill>
                  <a:srgbClr val="FFFFFF"/>
                </a:solidFill>
                <a:latin typeface="Verdana"/>
                <a:cs typeface="Verdana"/>
              </a:rPr>
              <a:t>YILDIZ</a:t>
            </a:r>
            <a:endParaRPr sz="4650">
              <a:latin typeface="Verdana"/>
              <a:cs typeface="Verdana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502161" y="1262230"/>
            <a:ext cx="15558135" cy="4058920"/>
            <a:chOff x="1502161" y="1262230"/>
            <a:chExt cx="15558135" cy="4058920"/>
          </a:xfrm>
        </p:grpSpPr>
        <p:sp>
          <p:nvSpPr>
            <p:cNvPr id="32" name="object 32"/>
            <p:cNvSpPr/>
            <p:nvPr/>
          </p:nvSpPr>
          <p:spPr>
            <a:xfrm>
              <a:off x="15251734" y="1476949"/>
              <a:ext cx="78740" cy="78740"/>
            </a:xfrm>
            <a:custGeom>
              <a:avLst/>
              <a:gdLst/>
              <a:ahLst/>
              <a:cxnLst/>
              <a:rect l="l" t="t" r="r" b="b"/>
              <a:pathLst>
                <a:path w="78740" h="78740">
                  <a:moveTo>
                    <a:pt x="78405" y="0"/>
                  </a:moveTo>
                  <a:lnTo>
                    <a:pt x="0" y="0"/>
                  </a:lnTo>
                  <a:lnTo>
                    <a:pt x="0" y="78405"/>
                  </a:lnTo>
                  <a:lnTo>
                    <a:pt x="78405" y="78405"/>
                  </a:lnTo>
                  <a:lnTo>
                    <a:pt x="784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4221734" y="1280327"/>
              <a:ext cx="2820670" cy="3997325"/>
            </a:xfrm>
            <a:custGeom>
              <a:avLst/>
              <a:gdLst/>
              <a:ahLst/>
              <a:cxnLst/>
              <a:rect l="l" t="t" r="r" b="b"/>
              <a:pathLst>
                <a:path w="2820669" h="3997325">
                  <a:moveTo>
                    <a:pt x="2820427" y="841995"/>
                  </a:moveTo>
                  <a:lnTo>
                    <a:pt x="2495808" y="716742"/>
                  </a:lnTo>
                  <a:lnTo>
                    <a:pt x="2623993" y="332848"/>
                  </a:lnTo>
                  <a:lnTo>
                    <a:pt x="2508388" y="261940"/>
                  </a:lnTo>
                  <a:lnTo>
                    <a:pt x="2418071" y="215803"/>
                  </a:lnTo>
                  <a:lnTo>
                    <a:pt x="2306439" y="174188"/>
                  </a:lnTo>
                  <a:lnTo>
                    <a:pt x="2126888" y="116844"/>
                  </a:lnTo>
                  <a:lnTo>
                    <a:pt x="2073611" y="98993"/>
                  </a:lnTo>
                  <a:lnTo>
                    <a:pt x="2020551" y="82794"/>
                  </a:lnTo>
                  <a:lnTo>
                    <a:pt x="1967734" y="68200"/>
                  </a:lnTo>
                  <a:lnTo>
                    <a:pt x="1915186" y="55163"/>
                  </a:lnTo>
                  <a:lnTo>
                    <a:pt x="1862932" y="43636"/>
                  </a:lnTo>
                  <a:lnTo>
                    <a:pt x="1811000" y="33570"/>
                  </a:lnTo>
                  <a:lnTo>
                    <a:pt x="1759415" y="24920"/>
                  </a:lnTo>
                  <a:lnTo>
                    <a:pt x="1708202" y="17637"/>
                  </a:lnTo>
                  <a:lnTo>
                    <a:pt x="1657388" y="11675"/>
                  </a:lnTo>
                  <a:lnTo>
                    <a:pt x="1606999" y="6984"/>
                  </a:lnTo>
                  <a:lnTo>
                    <a:pt x="1557060" y="3519"/>
                  </a:lnTo>
                  <a:lnTo>
                    <a:pt x="1507598" y="1231"/>
                  </a:lnTo>
                  <a:lnTo>
                    <a:pt x="1458639" y="74"/>
                  </a:lnTo>
                  <a:lnTo>
                    <a:pt x="1410208" y="0"/>
                  </a:lnTo>
                  <a:lnTo>
                    <a:pt x="1361777" y="74"/>
                  </a:lnTo>
                  <a:lnTo>
                    <a:pt x="1312818" y="1231"/>
                  </a:lnTo>
                  <a:lnTo>
                    <a:pt x="1263357" y="3519"/>
                  </a:lnTo>
                  <a:lnTo>
                    <a:pt x="1213419" y="6984"/>
                  </a:lnTo>
                  <a:lnTo>
                    <a:pt x="1163031" y="11675"/>
                  </a:lnTo>
                  <a:lnTo>
                    <a:pt x="1112218" y="17637"/>
                  </a:lnTo>
                  <a:lnTo>
                    <a:pt x="1061006" y="24920"/>
                  </a:lnTo>
                  <a:lnTo>
                    <a:pt x="1009422" y="33570"/>
                  </a:lnTo>
                  <a:lnTo>
                    <a:pt x="957491" y="43636"/>
                  </a:lnTo>
                  <a:lnTo>
                    <a:pt x="905239" y="55163"/>
                  </a:lnTo>
                  <a:lnTo>
                    <a:pt x="852691" y="68200"/>
                  </a:lnTo>
                  <a:lnTo>
                    <a:pt x="799875" y="82794"/>
                  </a:lnTo>
                  <a:lnTo>
                    <a:pt x="746815" y="98993"/>
                  </a:lnTo>
                  <a:lnTo>
                    <a:pt x="693539" y="116844"/>
                  </a:lnTo>
                  <a:lnTo>
                    <a:pt x="487028" y="191071"/>
                  </a:lnTo>
                  <a:lnTo>
                    <a:pt x="330463" y="260825"/>
                  </a:lnTo>
                  <a:lnTo>
                    <a:pt x="231160" y="312590"/>
                  </a:lnTo>
                  <a:lnTo>
                    <a:pt x="196433" y="332848"/>
                  </a:lnTo>
                  <a:lnTo>
                    <a:pt x="324618" y="716742"/>
                  </a:lnTo>
                  <a:lnTo>
                    <a:pt x="0" y="841995"/>
                  </a:lnTo>
                  <a:lnTo>
                    <a:pt x="84477" y="1019837"/>
                  </a:lnTo>
                  <a:lnTo>
                    <a:pt x="122365" y="1147853"/>
                  </a:lnTo>
                  <a:lnTo>
                    <a:pt x="122421" y="1287907"/>
                  </a:lnTo>
                  <a:lnTo>
                    <a:pt x="93400" y="1501860"/>
                  </a:lnTo>
                  <a:lnTo>
                    <a:pt x="89164" y="1529642"/>
                  </a:lnTo>
                  <a:lnTo>
                    <a:pt x="84437" y="1559924"/>
                  </a:lnTo>
                  <a:lnTo>
                    <a:pt x="79294" y="1592579"/>
                  </a:lnTo>
                  <a:lnTo>
                    <a:pt x="73812" y="1627479"/>
                  </a:lnTo>
                  <a:lnTo>
                    <a:pt x="62130" y="1703501"/>
                  </a:lnTo>
                  <a:lnTo>
                    <a:pt x="56081" y="1744367"/>
                  </a:lnTo>
                  <a:lnTo>
                    <a:pt x="49996" y="1786966"/>
                  </a:lnTo>
                  <a:lnTo>
                    <a:pt x="43949" y="1831171"/>
                  </a:lnTo>
                  <a:lnTo>
                    <a:pt x="38016" y="1876853"/>
                  </a:lnTo>
                  <a:lnTo>
                    <a:pt x="32272" y="1923884"/>
                  </a:lnTo>
                  <a:lnTo>
                    <a:pt x="26795" y="1972137"/>
                  </a:lnTo>
                  <a:lnTo>
                    <a:pt x="21658" y="2021483"/>
                  </a:lnTo>
                  <a:lnTo>
                    <a:pt x="16939" y="2071795"/>
                  </a:lnTo>
                  <a:lnTo>
                    <a:pt x="12711" y="2122945"/>
                  </a:lnTo>
                  <a:lnTo>
                    <a:pt x="9052" y="2174805"/>
                  </a:lnTo>
                  <a:lnTo>
                    <a:pt x="6037" y="2227247"/>
                  </a:lnTo>
                  <a:lnTo>
                    <a:pt x="3742" y="2280143"/>
                  </a:lnTo>
                  <a:lnTo>
                    <a:pt x="2241" y="2333365"/>
                  </a:lnTo>
                  <a:lnTo>
                    <a:pt x="1612" y="2386786"/>
                  </a:lnTo>
                  <a:lnTo>
                    <a:pt x="1929" y="2440277"/>
                  </a:lnTo>
                  <a:lnTo>
                    <a:pt x="3268" y="2493711"/>
                  </a:lnTo>
                  <a:lnTo>
                    <a:pt x="5706" y="2546959"/>
                  </a:lnTo>
                  <a:lnTo>
                    <a:pt x="9316" y="2599895"/>
                  </a:lnTo>
                  <a:lnTo>
                    <a:pt x="14177" y="2652389"/>
                  </a:lnTo>
                  <a:lnTo>
                    <a:pt x="20362" y="2704314"/>
                  </a:lnTo>
                  <a:lnTo>
                    <a:pt x="27947" y="2755543"/>
                  </a:lnTo>
                  <a:lnTo>
                    <a:pt x="37009" y="2805946"/>
                  </a:lnTo>
                  <a:lnTo>
                    <a:pt x="47623" y="2855397"/>
                  </a:lnTo>
                  <a:lnTo>
                    <a:pt x="59865" y="2903768"/>
                  </a:lnTo>
                  <a:lnTo>
                    <a:pt x="73810" y="2950930"/>
                  </a:lnTo>
                  <a:lnTo>
                    <a:pt x="89534" y="2996755"/>
                  </a:lnTo>
                  <a:lnTo>
                    <a:pt x="107113" y="3041117"/>
                  </a:lnTo>
                  <a:lnTo>
                    <a:pt x="126622" y="3083886"/>
                  </a:lnTo>
                  <a:lnTo>
                    <a:pt x="148137" y="3124936"/>
                  </a:lnTo>
                  <a:lnTo>
                    <a:pt x="171733" y="3164137"/>
                  </a:lnTo>
                  <a:lnTo>
                    <a:pt x="197488" y="3201363"/>
                  </a:lnTo>
                  <a:lnTo>
                    <a:pt x="225475" y="3236485"/>
                  </a:lnTo>
                  <a:lnTo>
                    <a:pt x="255771" y="3269376"/>
                  </a:lnTo>
                  <a:lnTo>
                    <a:pt x="288451" y="3299907"/>
                  </a:lnTo>
                  <a:lnTo>
                    <a:pt x="323592" y="3327951"/>
                  </a:lnTo>
                  <a:lnTo>
                    <a:pt x="378177" y="3366976"/>
                  </a:lnTo>
                  <a:lnTo>
                    <a:pt x="431418" y="3402948"/>
                  </a:lnTo>
                  <a:lnTo>
                    <a:pt x="483344" y="3436099"/>
                  </a:lnTo>
                  <a:lnTo>
                    <a:pt x="533983" y="3466666"/>
                  </a:lnTo>
                  <a:lnTo>
                    <a:pt x="583364" y="3494883"/>
                  </a:lnTo>
                  <a:lnTo>
                    <a:pt x="631516" y="3520986"/>
                  </a:lnTo>
                  <a:lnTo>
                    <a:pt x="678468" y="3545210"/>
                  </a:lnTo>
                  <a:lnTo>
                    <a:pt x="724250" y="3567790"/>
                  </a:lnTo>
                  <a:lnTo>
                    <a:pt x="768890" y="3588961"/>
                  </a:lnTo>
                  <a:lnTo>
                    <a:pt x="812417" y="3608958"/>
                  </a:lnTo>
                  <a:lnTo>
                    <a:pt x="854861" y="3628016"/>
                  </a:lnTo>
                  <a:lnTo>
                    <a:pt x="896249" y="3646371"/>
                  </a:lnTo>
                  <a:lnTo>
                    <a:pt x="936612" y="3664257"/>
                  </a:lnTo>
                  <a:lnTo>
                    <a:pt x="975978" y="3681910"/>
                  </a:lnTo>
                  <a:lnTo>
                    <a:pt x="1014376" y="3699565"/>
                  </a:lnTo>
                  <a:lnTo>
                    <a:pt x="1051835" y="3717457"/>
                  </a:lnTo>
                  <a:lnTo>
                    <a:pt x="1088385" y="3735820"/>
                  </a:lnTo>
                  <a:lnTo>
                    <a:pt x="1124053" y="3754891"/>
                  </a:lnTo>
                  <a:lnTo>
                    <a:pt x="1158869" y="3774904"/>
                  </a:lnTo>
                  <a:lnTo>
                    <a:pt x="1192863" y="3796095"/>
                  </a:lnTo>
                  <a:lnTo>
                    <a:pt x="1226062" y="3818698"/>
                  </a:lnTo>
                  <a:lnTo>
                    <a:pt x="1258496" y="3842948"/>
                  </a:lnTo>
                  <a:lnTo>
                    <a:pt x="1290195" y="3869082"/>
                  </a:lnTo>
                  <a:lnTo>
                    <a:pt x="1321186" y="3897333"/>
                  </a:lnTo>
                  <a:lnTo>
                    <a:pt x="1351500" y="3927937"/>
                  </a:lnTo>
                  <a:lnTo>
                    <a:pt x="1381164" y="3961129"/>
                  </a:lnTo>
                  <a:lnTo>
                    <a:pt x="1410208" y="3997145"/>
                  </a:lnTo>
                  <a:lnTo>
                    <a:pt x="1439252" y="3961129"/>
                  </a:lnTo>
                  <a:lnTo>
                    <a:pt x="1468916" y="3927937"/>
                  </a:lnTo>
                  <a:lnTo>
                    <a:pt x="1499230" y="3897333"/>
                  </a:lnTo>
                  <a:lnTo>
                    <a:pt x="1530221" y="3869082"/>
                  </a:lnTo>
                  <a:lnTo>
                    <a:pt x="1561920" y="3842948"/>
                  </a:lnTo>
                  <a:lnTo>
                    <a:pt x="1594355" y="3818698"/>
                  </a:lnTo>
                  <a:lnTo>
                    <a:pt x="1627555" y="3796095"/>
                  </a:lnTo>
                  <a:lnTo>
                    <a:pt x="1661549" y="3774904"/>
                  </a:lnTo>
                  <a:lnTo>
                    <a:pt x="1696366" y="3754891"/>
                  </a:lnTo>
                  <a:lnTo>
                    <a:pt x="1732034" y="3735820"/>
                  </a:lnTo>
                  <a:lnTo>
                    <a:pt x="1768584" y="3717457"/>
                  </a:lnTo>
                  <a:lnTo>
                    <a:pt x="1806044" y="3699565"/>
                  </a:lnTo>
                  <a:lnTo>
                    <a:pt x="1844442" y="3681910"/>
                  </a:lnTo>
                  <a:lnTo>
                    <a:pt x="1883809" y="3664257"/>
                  </a:lnTo>
                  <a:lnTo>
                    <a:pt x="1924172" y="3646371"/>
                  </a:lnTo>
                  <a:lnTo>
                    <a:pt x="1965562" y="3628016"/>
                  </a:lnTo>
                  <a:lnTo>
                    <a:pt x="2008006" y="3608958"/>
                  </a:lnTo>
                  <a:lnTo>
                    <a:pt x="2051533" y="3588961"/>
                  </a:lnTo>
                  <a:lnTo>
                    <a:pt x="2096174" y="3567790"/>
                  </a:lnTo>
                  <a:lnTo>
                    <a:pt x="2141956" y="3545210"/>
                  </a:lnTo>
                  <a:lnTo>
                    <a:pt x="2188909" y="3520986"/>
                  </a:lnTo>
                  <a:lnTo>
                    <a:pt x="2237062" y="3494883"/>
                  </a:lnTo>
                  <a:lnTo>
                    <a:pt x="2286443" y="3466666"/>
                  </a:lnTo>
                  <a:lnTo>
                    <a:pt x="2337082" y="3436099"/>
                  </a:lnTo>
                  <a:lnTo>
                    <a:pt x="2389008" y="3402948"/>
                  </a:lnTo>
                  <a:lnTo>
                    <a:pt x="2442249" y="3366976"/>
                  </a:lnTo>
                  <a:lnTo>
                    <a:pt x="2496834" y="3327951"/>
                  </a:lnTo>
                  <a:lnTo>
                    <a:pt x="2531975" y="3299907"/>
                  </a:lnTo>
                  <a:lnTo>
                    <a:pt x="2564655" y="3269376"/>
                  </a:lnTo>
                  <a:lnTo>
                    <a:pt x="2594951" y="3236485"/>
                  </a:lnTo>
                  <a:lnTo>
                    <a:pt x="2622938" y="3201363"/>
                  </a:lnTo>
                  <a:lnTo>
                    <a:pt x="2648692" y="3164137"/>
                  </a:lnTo>
                  <a:lnTo>
                    <a:pt x="2672289" y="3124936"/>
                  </a:lnTo>
                  <a:lnTo>
                    <a:pt x="2693804" y="3083886"/>
                  </a:lnTo>
                  <a:lnTo>
                    <a:pt x="2713313" y="3041117"/>
                  </a:lnTo>
                  <a:lnTo>
                    <a:pt x="2730891" y="2996755"/>
                  </a:lnTo>
                  <a:lnTo>
                    <a:pt x="2746615" y="2950930"/>
                  </a:lnTo>
                  <a:lnTo>
                    <a:pt x="2760560" y="2903768"/>
                  </a:lnTo>
                  <a:lnTo>
                    <a:pt x="2772801" y="2855397"/>
                  </a:lnTo>
                  <a:lnTo>
                    <a:pt x="2783415" y="2805946"/>
                  </a:lnTo>
                  <a:lnTo>
                    <a:pt x="2792477" y="2755543"/>
                  </a:lnTo>
                  <a:lnTo>
                    <a:pt x="2800062" y="2704314"/>
                  </a:lnTo>
                  <a:lnTo>
                    <a:pt x="2806247" y="2652389"/>
                  </a:lnTo>
                  <a:lnTo>
                    <a:pt x="2811107" y="2599895"/>
                  </a:lnTo>
                  <a:lnTo>
                    <a:pt x="2814717" y="2546959"/>
                  </a:lnTo>
                  <a:lnTo>
                    <a:pt x="2817154" y="2493711"/>
                  </a:lnTo>
                  <a:lnTo>
                    <a:pt x="2818493" y="2440277"/>
                  </a:lnTo>
                  <a:lnTo>
                    <a:pt x="2818810" y="2386786"/>
                  </a:lnTo>
                  <a:lnTo>
                    <a:pt x="2818181" y="2333365"/>
                  </a:lnTo>
                  <a:lnTo>
                    <a:pt x="2816680" y="2280143"/>
                  </a:lnTo>
                  <a:lnTo>
                    <a:pt x="2814384" y="2227247"/>
                  </a:lnTo>
                  <a:lnTo>
                    <a:pt x="2811369" y="2174805"/>
                  </a:lnTo>
                  <a:lnTo>
                    <a:pt x="2807710" y="2122945"/>
                  </a:lnTo>
                  <a:lnTo>
                    <a:pt x="2803483" y="2071795"/>
                  </a:lnTo>
                  <a:lnTo>
                    <a:pt x="2798763" y="2021483"/>
                  </a:lnTo>
                  <a:lnTo>
                    <a:pt x="2793627" y="1972137"/>
                  </a:lnTo>
                  <a:lnTo>
                    <a:pt x="2788149" y="1923884"/>
                  </a:lnTo>
                  <a:lnTo>
                    <a:pt x="2782406" y="1876853"/>
                  </a:lnTo>
                  <a:lnTo>
                    <a:pt x="2776473" y="1831171"/>
                  </a:lnTo>
                  <a:lnTo>
                    <a:pt x="2770427" y="1786966"/>
                  </a:lnTo>
                  <a:lnTo>
                    <a:pt x="2764341" y="1744367"/>
                  </a:lnTo>
                  <a:lnTo>
                    <a:pt x="2758293" y="1703501"/>
                  </a:lnTo>
                  <a:lnTo>
                    <a:pt x="2752358" y="1664495"/>
                  </a:lnTo>
                  <a:lnTo>
                    <a:pt x="2741130" y="1592579"/>
                  </a:lnTo>
                  <a:lnTo>
                    <a:pt x="2735988" y="1559924"/>
                  </a:lnTo>
                  <a:lnTo>
                    <a:pt x="2731261" y="1529642"/>
                  </a:lnTo>
                  <a:lnTo>
                    <a:pt x="2727026" y="1501860"/>
                  </a:lnTo>
                  <a:lnTo>
                    <a:pt x="2718760" y="1246024"/>
                  </a:lnTo>
                  <a:lnTo>
                    <a:pt x="2753407" y="1036166"/>
                  </a:lnTo>
                  <a:lnTo>
                    <a:pt x="2798213" y="894188"/>
                  </a:lnTo>
                  <a:lnTo>
                    <a:pt x="2820427" y="841995"/>
                  </a:lnTo>
                  <a:close/>
                </a:path>
              </a:pathLst>
            </a:custGeom>
            <a:ln w="3567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502156" y="2962573"/>
              <a:ext cx="3136265" cy="2358390"/>
            </a:xfrm>
            <a:custGeom>
              <a:avLst/>
              <a:gdLst/>
              <a:ahLst/>
              <a:cxnLst/>
              <a:rect l="l" t="t" r="r" b="b"/>
              <a:pathLst>
                <a:path w="3136265" h="2358390">
                  <a:moveTo>
                    <a:pt x="1936673" y="267944"/>
                  </a:moveTo>
                  <a:lnTo>
                    <a:pt x="1914309" y="263893"/>
                  </a:lnTo>
                  <a:lnTo>
                    <a:pt x="1908187" y="262915"/>
                  </a:lnTo>
                  <a:lnTo>
                    <a:pt x="1832838" y="251879"/>
                  </a:lnTo>
                  <a:lnTo>
                    <a:pt x="1832838" y="301066"/>
                  </a:lnTo>
                  <a:lnTo>
                    <a:pt x="1827847" y="306616"/>
                  </a:lnTo>
                  <a:lnTo>
                    <a:pt x="1739519" y="394322"/>
                  </a:lnTo>
                  <a:lnTo>
                    <a:pt x="1713979" y="418731"/>
                  </a:lnTo>
                  <a:lnTo>
                    <a:pt x="1707921" y="425792"/>
                  </a:lnTo>
                  <a:lnTo>
                    <a:pt x="1704441" y="433184"/>
                  </a:lnTo>
                  <a:lnTo>
                    <a:pt x="1703285" y="441286"/>
                  </a:lnTo>
                  <a:lnTo>
                    <a:pt x="1703997" y="448602"/>
                  </a:lnTo>
                  <a:lnTo>
                    <a:pt x="1704111" y="449808"/>
                  </a:lnTo>
                  <a:lnTo>
                    <a:pt x="1704174" y="450494"/>
                  </a:lnTo>
                  <a:lnTo>
                    <a:pt x="1711325" y="490131"/>
                  </a:lnTo>
                  <a:lnTo>
                    <a:pt x="1719313" y="536206"/>
                  </a:lnTo>
                  <a:lnTo>
                    <a:pt x="1732622" y="614273"/>
                  </a:lnTo>
                  <a:lnTo>
                    <a:pt x="1679854" y="587082"/>
                  </a:lnTo>
                  <a:lnTo>
                    <a:pt x="1630680" y="561022"/>
                  </a:lnTo>
                  <a:lnTo>
                    <a:pt x="1606308" y="548360"/>
                  </a:lnTo>
                  <a:lnTo>
                    <a:pt x="1581683" y="536206"/>
                  </a:lnTo>
                  <a:lnTo>
                    <a:pt x="1575371" y="534225"/>
                  </a:lnTo>
                  <a:lnTo>
                    <a:pt x="1576019" y="534225"/>
                  </a:lnTo>
                  <a:lnTo>
                    <a:pt x="1567624" y="533476"/>
                  </a:lnTo>
                  <a:lnTo>
                    <a:pt x="1560156" y="534225"/>
                  </a:lnTo>
                  <a:lnTo>
                    <a:pt x="1553629" y="536371"/>
                  </a:lnTo>
                  <a:lnTo>
                    <a:pt x="1517561" y="554647"/>
                  </a:lnTo>
                  <a:lnTo>
                    <a:pt x="1405877" y="613232"/>
                  </a:lnTo>
                  <a:lnTo>
                    <a:pt x="1406385" y="603300"/>
                  </a:lnTo>
                  <a:lnTo>
                    <a:pt x="1406055" y="596074"/>
                  </a:lnTo>
                  <a:lnTo>
                    <a:pt x="1407579" y="587082"/>
                  </a:lnTo>
                  <a:lnTo>
                    <a:pt x="1413205" y="554647"/>
                  </a:lnTo>
                  <a:lnTo>
                    <a:pt x="1419402" y="519531"/>
                  </a:lnTo>
                  <a:lnTo>
                    <a:pt x="1425282" y="484708"/>
                  </a:lnTo>
                  <a:lnTo>
                    <a:pt x="1430489" y="450494"/>
                  </a:lnTo>
                  <a:lnTo>
                    <a:pt x="1430477" y="441286"/>
                  </a:lnTo>
                  <a:lnTo>
                    <a:pt x="1428788" y="433412"/>
                  </a:lnTo>
                  <a:lnTo>
                    <a:pt x="1396098" y="393827"/>
                  </a:lnTo>
                  <a:lnTo>
                    <a:pt x="1320203" y="319798"/>
                  </a:lnTo>
                  <a:lnTo>
                    <a:pt x="1316355" y="315925"/>
                  </a:lnTo>
                  <a:lnTo>
                    <a:pt x="1312303" y="311670"/>
                  </a:lnTo>
                  <a:lnTo>
                    <a:pt x="1302296" y="301066"/>
                  </a:lnTo>
                  <a:lnTo>
                    <a:pt x="1427073" y="282689"/>
                  </a:lnTo>
                  <a:lnTo>
                    <a:pt x="1467142" y="277266"/>
                  </a:lnTo>
                  <a:lnTo>
                    <a:pt x="1476260" y="275183"/>
                  </a:lnTo>
                  <a:lnTo>
                    <a:pt x="1483436" y="271411"/>
                  </a:lnTo>
                  <a:lnTo>
                    <a:pt x="1489138" y="265696"/>
                  </a:lnTo>
                  <a:lnTo>
                    <a:pt x="1493799" y="257797"/>
                  </a:lnTo>
                  <a:lnTo>
                    <a:pt x="1509128" y="225971"/>
                  </a:lnTo>
                  <a:lnTo>
                    <a:pt x="1524711" y="194271"/>
                  </a:lnTo>
                  <a:lnTo>
                    <a:pt x="1559306" y="124625"/>
                  </a:lnTo>
                  <a:lnTo>
                    <a:pt x="1562900" y="118706"/>
                  </a:lnTo>
                  <a:lnTo>
                    <a:pt x="1568411" y="108813"/>
                  </a:lnTo>
                  <a:lnTo>
                    <a:pt x="1604213" y="180530"/>
                  </a:lnTo>
                  <a:lnTo>
                    <a:pt x="1621396" y="215379"/>
                  </a:lnTo>
                  <a:lnTo>
                    <a:pt x="1638007" y="250126"/>
                  </a:lnTo>
                  <a:lnTo>
                    <a:pt x="1644408" y="261467"/>
                  </a:lnTo>
                  <a:lnTo>
                    <a:pt x="1652193" y="269887"/>
                  </a:lnTo>
                  <a:lnTo>
                    <a:pt x="1662277" y="275526"/>
                  </a:lnTo>
                  <a:lnTo>
                    <a:pt x="1675574" y="278472"/>
                  </a:lnTo>
                  <a:lnTo>
                    <a:pt x="1713966" y="283210"/>
                  </a:lnTo>
                  <a:lnTo>
                    <a:pt x="1832838" y="301066"/>
                  </a:lnTo>
                  <a:lnTo>
                    <a:pt x="1832838" y="251879"/>
                  </a:lnTo>
                  <a:lnTo>
                    <a:pt x="1751634" y="239966"/>
                  </a:lnTo>
                  <a:lnTo>
                    <a:pt x="1699539" y="231762"/>
                  </a:lnTo>
                  <a:lnTo>
                    <a:pt x="1651266" y="166547"/>
                  </a:lnTo>
                  <a:lnTo>
                    <a:pt x="1627479" y="118706"/>
                  </a:lnTo>
                  <a:lnTo>
                    <a:pt x="1580337" y="23088"/>
                  </a:lnTo>
                  <a:lnTo>
                    <a:pt x="1577632" y="17881"/>
                  </a:lnTo>
                  <a:lnTo>
                    <a:pt x="1574622" y="12484"/>
                  </a:lnTo>
                  <a:lnTo>
                    <a:pt x="1571282" y="6629"/>
                  </a:lnTo>
                  <a:lnTo>
                    <a:pt x="1567535" y="0"/>
                  </a:lnTo>
                  <a:lnTo>
                    <a:pt x="1560360" y="13563"/>
                  </a:lnTo>
                  <a:lnTo>
                    <a:pt x="1557362" y="19278"/>
                  </a:lnTo>
                  <a:lnTo>
                    <a:pt x="1554594" y="24714"/>
                  </a:lnTo>
                  <a:lnTo>
                    <a:pt x="1507959" y="119329"/>
                  </a:lnTo>
                  <a:lnTo>
                    <a:pt x="1484464" y="166547"/>
                  </a:lnTo>
                  <a:lnTo>
                    <a:pt x="1460601" y="213575"/>
                  </a:lnTo>
                  <a:lnTo>
                    <a:pt x="1436331" y="231762"/>
                  </a:lnTo>
                  <a:lnTo>
                    <a:pt x="1436116" y="231762"/>
                  </a:lnTo>
                  <a:lnTo>
                    <a:pt x="1415097" y="235724"/>
                  </a:lnTo>
                  <a:lnTo>
                    <a:pt x="1198321" y="267322"/>
                  </a:lnTo>
                  <a:lnTo>
                    <a:pt x="1208036" y="277710"/>
                  </a:lnTo>
                  <a:lnTo>
                    <a:pt x="1212062" y="281965"/>
                  </a:lnTo>
                  <a:lnTo>
                    <a:pt x="1215923" y="285864"/>
                  </a:lnTo>
                  <a:lnTo>
                    <a:pt x="1368844" y="434606"/>
                  </a:lnTo>
                  <a:lnTo>
                    <a:pt x="1374940" y="441464"/>
                  </a:lnTo>
                  <a:lnTo>
                    <a:pt x="1378813" y="448602"/>
                  </a:lnTo>
                  <a:lnTo>
                    <a:pt x="1380388" y="456552"/>
                  </a:lnTo>
                  <a:lnTo>
                    <a:pt x="1379613" y="465848"/>
                  </a:lnTo>
                  <a:lnTo>
                    <a:pt x="1373936" y="496176"/>
                  </a:lnTo>
                  <a:lnTo>
                    <a:pt x="1368628" y="526567"/>
                  </a:lnTo>
                  <a:lnTo>
                    <a:pt x="1353680" y="615276"/>
                  </a:lnTo>
                  <a:lnTo>
                    <a:pt x="1339189" y="702132"/>
                  </a:lnTo>
                  <a:lnTo>
                    <a:pt x="1358125" y="692950"/>
                  </a:lnTo>
                  <a:lnTo>
                    <a:pt x="1363091" y="690410"/>
                  </a:lnTo>
                  <a:lnTo>
                    <a:pt x="1501749" y="617689"/>
                  </a:lnTo>
                  <a:lnTo>
                    <a:pt x="1510030" y="613232"/>
                  </a:lnTo>
                  <a:lnTo>
                    <a:pt x="1547685" y="592937"/>
                  </a:lnTo>
                  <a:lnTo>
                    <a:pt x="1558455" y="588391"/>
                  </a:lnTo>
                  <a:lnTo>
                    <a:pt x="1568424" y="587082"/>
                  </a:lnTo>
                  <a:lnTo>
                    <a:pt x="1578305" y="588848"/>
                  </a:lnTo>
                  <a:lnTo>
                    <a:pt x="1588795" y="593471"/>
                  </a:lnTo>
                  <a:lnTo>
                    <a:pt x="1631289" y="616343"/>
                  </a:lnTo>
                  <a:lnTo>
                    <a:pt x="1767865" y="687959"/>
                  </a:lnTo>
                  <a:lnTo>
                    <a:pt x="1795856" y="702132"/>
                  </a:lnTo>
                  <a:lnTo>
                    <a:pt x="1795030" y="695591"/>
                  </a:lnTo>
                  <a:lnTo>
                    <a:pt x="1794903" y="694474"/>
                  </a:lnTo>
                  <a:lnTo>
                    <a:pt x="1794814" y="692950"/>
                  </a:lnTo>
                  <a:lnTo>
                    <a:pt x="1794776" y="692365"/>
                  </a:lnTo>
                  <a:lnTo>
                    <a:pt x="1794649" y="690410"/>
                  </a:lnTo>
                  <a:lnTo>
                    <a:pt x="1794649" y="690232"/>
                  </a:lnTo>
                  <a:lnTo>
                    <a:pt x="1781746" y="614273"/>
                  </a:lnTo>
                  <a:lnTo>
                    <a:pt x="1776095" y="580961"/>
                  </a:lnTo>
                  <a:lnTo>
                    <a:pt x="1767001" y="528434"/>
                  </a:lnTo>
                  <a:lnTo>
                    <a:pt x="1757578" y="475970"/>
                  </a:lnTo>
                  <a:lnTo>
                    <a:pt x="1756219" y="462457"/>
                  </a:lnTo>
                  <a:lnTo>
                    <a:pt x="1757819" y="450494"/>
                  </a:lnTo>
                  <a:lnTo>
                    <a:pt x="1762950" y="439483"/>
                  </a:lnTo>
                  <a:lnTo>
                    <a:pt x="1772132" y="428866"/>
                  </a:lnTo>
                  <a:lnTo>
                    <a:pt x="1809140" y="393827"/>
                  </a:lnTo>
                  <a:lnTo>
                    <a:pt x="1845919" y="358216"/>
                  </a:lnTo>
                  <a:lnTo>
                    <a:pt x="1918906" y="286740"/>
                  </a:lnTo>
                  <a:lnTo>
                    <a:pt x="1922932" y="282689"/>
                  </a:lnTo>
                  <a:lnTo>
                    <a:pt x="1927085" y="278269"/>
                  </a:lnTo>
                  <a:lnTo>
                    <a:pt x="1936673" y="267944"/>
                  </a:lnTo>
                  <a:close/>
                </a:path>
                <a:path w="3136265" h="2358390">
                  <a:moveTo>
                    <a:pt x="3135833" y="2239988"/>
                  </a:moveTo>
                  <a:lnTo>
                    <a:pt x="3135706" y="1518881"/>
                  </a:lnTo>
                  <a:lnTo>
                    <a:pt x="3135693" y="1514360"/>
                  </a:lnTo>
                  <a:lnTo>
                    <a:pt x="3127641" y="1471002"/>
                  </a:lnTo>
                  <a:lnTo>
                    <a:pt x="3116364" y="1453616"/>
                  </a:lnTo>
                  <a:lnTo>
                    <a:pt x="3105493" y="1436852"/>
                  </a:lnTo>
                  <a:lnTo>
                    <a:pt x="3087052" y="1424495"/>
                  </a:lnTo>
                  <a:lnTo>
                    <a:pt x="3087052" y="1522310"/>
                  </a:lnTo>
                  <a:lnTo>
                    <a:pt x="3087052" y="2241156"/>
                  </a:lnTo>
                  <a:lnTo>
                    <a:pt x="3083001" y="2271839"/>
                  </a:lnTo>
                  <a:lnTo>
                    <a:pt x="3070555" y="2293277"/>
                  </a:lnTo>
                  <a:lnTo>
                    <a:pt x="3049257" y="2305862"/>
                  </a:lnTo>
                  <a:lnTo>
                    <a:pt x="3018637" y="2309977"/>
                  </a:lnTo>
                  <a:lnTo>
                    <a:pt x="2172043" y="2309977"/>
                  </a:lnTo>
                  <a:lnTo>
                    <a:pt x="2123389" y="2293277"/>
                  </a:lnTo>
                  <a:lnTo>
                    <a:pt x="2106790" y="2244471"/>
                  </a:lnTo>
                  <a:lnTo>
                    <a:pt x="2106841" y="1518881"/>
                  </a:lnTo>
                  <a:lnTo>
                    <a:pt x="2111006" y="1490624"/>
                  </a:lnTo>
                  <a:lnTo>
                    <a:pt x="2123351" y="1470190"/>
                  </a:lnTo>
                  <a:lnTo>
                    <a:pt x="2143683" y="1457769"/>
                  </a:lnTo>
                  <a:lnTo>
                    <a:pt x="2171433" y="1453616"/>
                  </a:lnTo>
                  <a:lnTo>
                    <a:pt x="3018739" y="1453616"/>
                  </a:lnTo>
                  <a:lnTo>
                    <a:pt x="3049968" y="1457769"/>
                  </a:lnTo>
                  <a:lnTo>
                    <a:pt x="3049638" y="1457769"/>
                  </a:lnTo>
                  <a:lnTo>
                    <a:pt x="3070796" y="1470190"/>
                  </a:lnTo>
                  <a:lnTo>
                    <a:pt x="3083077" y="1491538"/>
                  </a:lnTo>
                  <a:lnTo>
                    <a:pt x="3087052" y="1522310"/>
                  </a:lnTo>
                  <a:lnTo>
                    <a:pt x="3087052" y="1424495"/>
                  </a:lnTo>
                  <a:lnTo>
                    <a:pt x="3078467" y="1418729"/>
                  </a:lnTo>
                  <a:lnTo>
                    <a:pt x="3071647" y="1414145"/>
                  </a:lnTo>
                  <a:lnTo>
                    <a:pt x="3029851" y="1405407"/>
                  </a:lnTo>
                  <a:lnTo>
                    <a:pt x="3028619" y="1405153"/>
                  </a:lnTo>
                  <a:lnTo>
                    <a:pt x="3029724" y="1405153"/>
                  </a:lnTo>
                  <a:lnTo>
                    <a:pt x="3020707" y="1404950"/>
                  </a:lnTo>
                  <a:lnTo>
                    <a:pt x="2394000" y="1404950"/>
                  </a:lnTo>
                  <a:lnTo>
                    <a:pt x="2293861" y="1405407"/>
                  </a:lnTo>
                  <a:lnTo>
                    <a:pt x="2200338" y="1403083"/>
                  </a:lnTo>
                  <a:lnTo>
                    <a:pt x="2153437" y="1406436"/>
                  </a:lnTo>
                  <a:lnTo>
                    <a:pt x="2106714" y="1418729"/>
                  </a:lnTo>
                  <a:lnTo>
                    <a:pt x="2106752" y="877404"/>
                  </a:lnTo>
                  <a:lnTo>
                    <a:pt x="2098903" y="827722"/>
                  </a:lnTo>
                  <a:lnTo>
                    <a:pt x="2086521" y="807643"/>
                  </a:lnTo>
                  <a:lnTo>
                    <a:pt x="2076107" y="790740"/>
                  </a:lnTo>
                  <a:lnTo>
                    <a:pt x="2058200" y="779449"/>
                  </a:lnTo>
                  <a:lnTo>
                    <a:pt x="2058200" y="1556981"/>
                  </a:lnTo>
                  <a:lnTo>
                    <a:pt x="2057895" y="1556981"/>
                  </a:lnTo>
                  <a:lnTo>
                    <a:pt x="2057781" y="2238464"/>
                  </a:lnTo>
                  <a:lnTo>
                    <a:pt x="2053958" y="2269071"/>
                  </a:lnTo>
                  <a:lnTo>
                    <a:pt x="2053932" y="2269286"/>
                  </a:lnTo>
                  <a:lnTo>
                    <a:pt x="2041448" y="2291257"/>
                  </a:lnTo>
                  <a:lnTo>
                    <a:pt x="2041232" y="2291257"/>
                  </a:lnTo>
                  <a:lnTo>
                    <a:pt x="2019858" y="2303767"/>
                  </a:lnTo>
                  <a:lnTo>
                    <a:pt x="2019122" y="2303767"/>
                  </a:lnTo>
                  <a:lnTo>
                    <a:pt x="1988591" y="2307717"/>
                  </a:lnTo>
                  <a:lnTo>
                    <a:pt x="1146644" y="2307717"/>
                  </a:lnTo>
                  <a:lnTo>
                    <a:pt x="1116850" y="2303767"/>
                  </a:lnTo>
                  <a:lnTo>
                    <a:pt x="1115961" y="2303767"/>
                  </a:lnTo>
                  <a:lnTo>
                    <a:pt x="1094524" y="2291257"/>
                  </a:lnTo>
                  <a:lnTo>
                    <a:pt x="1077874" y="2239988"/>
                  </a:lnTo>
                  <a:lnTo>
                    <a:pt x="1077747" y="2037626"/>
                  </a:lnTo>
                  <a:lnTo>
                    <a:pt x="1077671" y="1216482"/>
                  </a:lnTo>
                  <a:lnTo>
                    <a:pt x="1077658" y="1177429"/>
                  </a:lnTo>
                  <a:lnTo>
                    <a:pt x="1077709" y="877404"/>
                  </a:lnTo>
                  <a:lnTo>
                    <a:pt x="1094308" y="824636"/>
                  </a:lnTo>
                  <a:lnTo>
                    <a:pt x="1146975" y="807643"/>
                  </a:lnTo>
                  <a:lnTo>
                    <a:pt x="1989328" y="807643"/>
                  </a:lnTo>
                  <a:lnTo>
                    <a:pt x="2041220" y="824471"/>
                  </a:lnTo>
                  <a:lnTo>
                    <a:pt x="2058136" y="876363"/>
                  </a:lnTo>
                  <a:lnTo>
                    <a:pt x="2058200" y="1556981"/>
                  </a:lnTo>
                  <a:lnTo>
                    <a:pt x="2058200" y="779449"/>
                  </a:lnTo>
                  <a:lnTo>
                    <a:pt x="2039454" y="767626"/>
                  </a:lnTo>
                  <a:lnTo>
                    <a:pt x="1990140" y="759561"/>
                  </a:lnTo>
                  <a:lnTo>
                    <a:pt x="1145374" y="759561"/>
                  </a:lnTo>
                  <a:lnTo>
                    <a:pt x="1095629" y="767626"/>
                  </a:lnTo>
                  <a:lnTo>
                    <a:pt x="1096200" y="767626"/>
                  </a:lnTo>
                  <a:lnTo>
                    <a:pt x="1059853" y="790321"/>
                  </a:lnTo>
                  <a:lnTo>
                    <a:pt x="1036967" y="826719"/>
                  </a:lnTo>
                  <a:lnTo>
                    <a:pt x="1028979" y="875385"/>
                  </a:lnTo>
                  <a:lnTo>
                    <a:pt x="1028992" y="1177429"/>
                  </a:lnTo>
                  <a:lnTo>
                    <a:pt x="1028941" y="2236178"/>
                  </a:lnTo>
                  <a:lnTo>
                    <a:pt x="1024953" y="2269071"/>
                  </a:lnTo>
                  <a:lnTo>
                    <a:pt x="1012761" y="2290407"/>
                  </a:lnTo>
                  <a:lnTo>
                    <a:pt x="1012253" y="2291257"/>
                  </a:lnTo>
                  <a:lnTo>
                    <a:pt x="989850" y="2303767"/>
                  </a:lnTo>
                  <a:lnTo>
                    <a:pt x="956589" y="2307717"/>
                  </a:lnTo>
                  <a:lnTo>
                    <a:pt x="118681" y="2307717"/>
                  </a:lnTo>
                  <a:lnTo>
                    <a:pt x="87566" y="2303767"/>
                  </a:lnTo>
                  <a:lnTo>
                    <a:pt x="87172" y="2303767"/>
                  </a:lnTo>
                  <a:lnTo>
                    <a:pt x="65278" y="2291257"/>
                  </a:lnTo>
                  <a:lnTo>
                    <a:pt x="52755" y="2269858"/>
                  </a:lnTo>
                  <a:lnTo>
                    <a:pt x="52616" y="2269286"/>
                  </a:lnTo>
                  <a:lnTo>
                    <a:pt x="48818" y="2239988"/>
                  </a:lnTo>
                  <a:lnTo>
                    <a:pt x="48729" y="2239302"/>
                  </a:lnTo>
                  <a:lnTo>
                    <a:pt x="48641" y="1286002"/>
                  </a:lnTo>
                  <a:lnTo>
                    <a:pt x="52641" y="1255420"/>
                  </a:lnTo>
                  <a:lnTo>
                    <a:pt x="52730" y="1254709"/>
                  </a:lnTo>
                  <a:lnTo>
                    <a:pt x="65354" y="1233093"/>
                  </a:lnTo>
                  <a:lnTo>
                    <a:pt x="87134" y="1220546"/>
                  </a:lnTo>
                  <a:lnTo>
                    <a:pt x="118630" y="1216482"/>
                  </a:lnTo>
                  <a:lnTo>
                    <a:pt x="958075" y="1216482"/>
                  </a:lnTo>
                  <a:lnTo>
                    <a:pt x="1012024" y="1233093"/>
                  </a:lnTo>
                  <a:lnTo>
                    <a:pt x="1028839" y="1287462"/>
                  </a:lnTo>
                  <a:lnTo>
                    <a:pt x="1028941" y="2236178"/>
                  </a:lnTo>
                  <a:lnTo>
                    <a:pt x="1028941" y="1177429"/>
                  </a:lnTo>
                  <a:lnTo>
                    <a:pt x="1007287" y="1174661"/>
                  </a:lnTo>
                  <a:lnTo>
                    <a:pt x="985989" y="1171727"/>
                  </a:lnTo>
                  <a:lnTo>
                    <a:pt x="964971" y="1169390"/>
                  </a:lnTo>
                  <a:lnTo>
                    <a:pt x="944092" y="1168412"/>
                  </a:lnTo>
                  <a:lnTo>
                    <a:pt x="117614" y="1168412"/>
                  </a:lnTo>
                  <a:lnTo>
                    <a:pt x="68199" y="1175918"/>
                  </a:lnTo>
                  <a:lnTo>
                    <a:pt x="30721" y="1198867"/>
                  </a:lnTo>
                  <a:lnTo>
                    <a:pt x="7785" y="1236268"/>
                  </a:lnTo>
                  <a:lnTo>
                    <a:pt x="0" y="1287462"/>
                  </a:lnTo>
                  <a:lnTo>
                    <a:pt x="88" y="2236178"/>
                  </a:lnTo>
                  <a:lnTo>
                    <a:pt x="7747" y="2287651"/>
                  </a:lnTo>
                  <a:lnTo>
                    <a:pt x="30708" y="2325484"/>
                  </a:lnTo>
                  <a:lnTo>
                    <a:pt x="68414" y="2348534"/>
                  </a:lnTo>
                  <a:lnTo>
                    <a:pt x="122707" y="2356675"/>
                  </a:lnTo>
                  <a:lnTo>
                    <a:pt x="935443" y="2356675"/>
                  </a:lnTo>
                  <a:lnTo>
                    <a:pt x="968222" y="2355926"/>
                  </a:lnTo>
                  <a:lnTo>
                    <a:pt x="999070" y="2351354"/>
                  </a:lnTo>
                  <a:lnTo>
                    <a:pt x="1027633" y="2339683"/>
                  </a:lnTo>
                  <a:lnTo>
                    <a:pt x="1053109" y="2317648"/>
                  </a:lnTo>
                  <a:lnTo>
                    <a:pt x="1076045" y="2337447"/>
                  </a:lnTo>
                  <a:lnTo>
                    <a:pt x="1101090" y="2349360"/>
                  </a:lnTo>
                  <a:lnTo>
                    <a:pt x="1128026" y="2355177"/>
                  </a:lnTo>
                  <a:lnTo>
                    <a:pt x="1156652" y="2356675"/>
                  </a:lnTo>
                  <a:lnTo>
                    <a:pt x="1969909" y="2356675"/>
                  </a:lnTo>
                  <a:lnTo>
                    <a:pt x="2000643" y="2355723"/>
                  </a:lnTo>
                  <a:lnTo>
                    <a:pt x="2029891" y="2350884"/>
                  </a:lnTo>
                  <a:lnTo>
                    <a:pt x="2057069" y="2339429"/>
                  </a:lnTo>
                  <a:lnTo>
                    <a:pt x="2081555" y="2318626"/>
                  </a:lnTo>
                  <a:lnTo>
                    <a:pt x="2104326" y="2339009"/>
                  </a:lnTo>
                  <a:lnTo>
                    <a:pt x="2129561" y="2351100"/>
                  </a:lnTo>
                  <a:lnTo>
                    <a:pt x="2156942" y="2356878"/>
                  </a:lnTo>
                  <a:lnTo>
                    <a:pt x="2186152" y="2358313"/>
                  </a:lnTo>
                  <a:lnTo>
                    <a:pt x="3014510" y="2358313"/>
                  </a:lnTo>
                  <a:lnTo>
                    <a:pt x="3067989" y="2350122"/>
                  </a:lnTo>
                  <a:lnTo>
                    <a:pt x="3105124" y="2327376"/>
                  </a:lnTo>
                  <a:lnTo>
                    <a:pt x="3110534" y="2318626"/>
                  </a:lnTo>
                  <a:lnTo>
                    <a:pt x="3111131" y="2317648"/>
                  </a:lnTo>
                  <a:lnTo>
                    <a:pt x="3115881" y="2309977"/>
                  </a:lnTo>
                  <a:lnTo>
                    <a:pt x="3127997" y="2290407"/>
                  </a:lnTo>
                  <a:lnTo>
                    <a:pt x="3135833" y="22399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2861583" y="3833554"/>
            <a:ext cx="391160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600" spc="-50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sz="56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34787" y="4121242"/>
            <a:ext cx="391160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600" spc="-5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endParaRPr sz="56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903693" y="4367019"/>
            <a:ext cx="391160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600" spc="-50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endParaRPr sz="56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52728" y="5472256"/>
            <a:ext cx="2235200" cy="71120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2600"/>
              </a:lnSpc>
              <a:spcBef>
                <a:spcPts val="120"/>
              </a:spcBef>
            </a:pPr>
            <a:r>
              <a:rPr sz="2450" spc="-135" dirty="0">
                <a:solidFill>
                  <a:srgbClr val="FFFFFF"/>
                </a:solidFill>
                <a:latin typeface="Trebuchet MS"/>
                <a:cs typeface="Trebuchet MS"/>
              </a:rPr>
              <a:t>BAYRAĞI </a:t>
            </a:r>
            <a:r>
              <a:rPr sz="2450" spc="-20" dirty="0">
                <a:solidFill>
                  <a:srgbClr val="FFFFFF"/>
                </a:solidFill>
                <a:latin typeface="Trebuchet MS"/>
                <a:cs typeface="Trebuchet MS"/>
              </a:rPr>
              <a:t>YAKALA</a:t>
            </a:r>
            <a:endParaRPr sz="2450">
              <a:latin typeface="Trebuchet MS"/>
              <a:cs typeface="Trebuchet MS"/>
            </a:endParaRPr>
          </a:p>
          <a:p>
            <a:pPr marL="48895">
              <a:lnSpc>
                <a:spcPts val="2780"/>
              </a:lnSpc>
            </a:pPr>
            <a:r>
              <a:rPr sz="2600" spc="-145" dirty="0">
                <a:solidFill>
                  <a:srgbClr val="FFFFFF"/>
                </a:solidFill>
                <a:latin typeface="Trebuchet MS"/>
                <a:cs typeface="Trebuchet MS"/>
              </a:rPr>
              <a:t>capture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65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ﬂag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663900" y="2941510"/>
            <a:ext cx="5732145" cy="9055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90"/>
              </a:spcBef>
            </a:pPr>
            <a:r>
              <a:rPr sz="2850" spc="-60" dirty="0">
                <a:solidFill>
                  <a:srgbClr val="58595B"/>
                </a:solidFill>
                <a:latin typeface="Trebuchet MS"/>
                <a:cs typeface="Trebuchet MS"/>
              </a:rPr>
              <a:t>Siber</a:t>
            </a:r>
            <a:r>
              <a:rPr sz="2850" spc="-135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85" dirty="0">
                <a:solidFill>
                  <a:srgbClr val="58595B"/>
                </a:solidFill>
                <a:latin typeface="Trebuchet MS"/>
                <a:cs typeface="Trebuchet MS"/>
              </a:rPr>
              <a:t>güvenliğe</a:t>
            </a:r>
            <a:r>
              <a:rPr sz="2850" spc="-13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10" dirty="0">
                <a:solidFill>
                  <a:srgbClr val="58595B"/>
                </a:solidFill>
                <a:latin typeface="Trebuchet MS"/>
                <a:cs typeface="Trebuchet MS"/>
              </a:rPr>
              <a:t>meraklı </a:t>
            </a:r>
            <a:r>
              <a:rPr sz="2850" spc="-110" dirty="0">
                <a:solidFill>
                  <a:srgbClr val="58595B"/>
                </a:solidFill>
                <a:latin typeface="Trebuchet MS"/>
                <a:cs typeface="Trebuchet MS"/>
              </a:rPr>
              <a:t>gençlerimizde</a:t>
            </a:r>
            <a:r>
              <a:rPr sz="2850" spc="-125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95" dirty="0">
                <a:solidFill>
                  <a:srgbClr val="58595B"/>
                </a:solidFill>
                <a:latin typeface="Trebuchet MS"/>
                <a:cs typeface="Trebuchet MS"/>
              </a:rPr>
              <a:t>farkındalık</a:t>
            </a:r>
            <a:r>
              <a:rPr sz="2850" spc="-12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60" dirty="0">
                <a:solidFill>
                  <a:srgbClr val="58595B"/>
                </a:solidFill>
                <a:latin typeface="Trebuchet MS"/>
                <a:cs typeface="Trebuchet MS"/>
              </a:rPr>
              <a:t>uyandırmak</a:t>
            </a:r>
            <a:endParaRPr sz="285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63900" y="4260841"/>
            <a:ext cx="5590540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spc="-150" dirty="0">
                <a:solidFill>
                  <a:srgbClr val="58595B"/>
                </a:solidFill>
                <a:latin typeface="Trebuchet MS"/>
                <a:cs typeface="Trebuchet MS"/>
              </a:rPr>
              <a:t>Yetenekli</a:t>
            </a:r>
            <a:r>
              <a:rPr sz="2850" spc="-13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95" dirty="0">
                <a:solidFill>
                  <a:srgbClr val="58595B"/>
                </a:solidFill>
                <a:latin typeface="Trebuchet MS"/>
                <a:cs typeface="Trebuchet MS"/>
              </a:rPr>
              <a:t>uzmanlarımızı</a:t>
            </a:r>
            <a:r>
              <a:rPr sz="2850" spc="-13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150" dirty="0">
                <a:solidFill>
                  <a:srgbClr val="58595B"/>
                </a:solidFill>
                <a:latin typeface="Trebuchet MS"/>
                <a:cs typeface="Trebuchet MS"/>
              </a:rPr>
              <a:t>tespit</a:t>
            </a:r>
            <a:r>
              <a:rPr sz="2850" spc="-13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50" dirty="0">
                <a:solidFill>
                  <a:srgbClr val="58595B"/>
                </a:solidFill>
                <a:latin typeface="Trebuchet MS"/>
                <a:cs typeface="Trebuchet MS"/>
              </a:rPr>
              <a:t>etmek</a:t>
            </a:r>
            <a:endParaRPr sz="285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680782" y="5255190"/>
            <a:ext cx="5869940" cy="1924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95"/>
              </a:spcBef>
            </a:pPr>
            <a:r>
              <a:rPr sz="3900" b="1" spc="-65" dirty="0">
                <a:solidFill>
                  <a:srgbClr val="C21828"/>
                </a:solidFill>
                <a:latin typeface="Trebuchet MS"/>
                <a:cs typeface="Trebuchet MS"/>
              </a:rPr>
              <a:t>Başarılı</a:t>
            </a:r>
            <a:r>
              <a:rPr sz="3900" b="1" spc="-220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3900" b="1" spc="-180" dirty="0">
                <a:solidFill>
                  <a:srgbClr val="C21828"/>
                </a:solidFill>
                <a:latin typeface="Trebuchet MS"/>
                <a:cs typeface="Trebuchet MS"/>
              </a:rPr>
              <a:t>Olanlar</a:t>
            </a:r>
            <a:r>
              <a:rPr sz="3900" b="1" spc="-114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3900" b="1" spc="-35" dirty="0">
                <a:solidFill>
                  <a:srgbClr val="C21828"/>
                </a:solidFill>
                <a:latin typeface="Trebuchet MS"/>
                <a:cs typeface="Trebuchet MS"/>
              </a:rPr>
              <a:t>USOM’da </a:t>
            </a:r>
            <a:r>
              <a:rPr sz="3900" b="1" spc="-195" dirty="0">
                <a:solidFill>
                  <a:srgbClr val="C21828"/>
                </a:solidFill>
                <a:latin typeface="Trebuchet MS"/>
                <a:cs typeface="Trebuchet MS"/>
              </a:rPr>
              <a:t>istihdam</a:t>
            </a:r>
            <a:r>
              <a:rPr sz="3900" b="1" spc="-70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3900" b="1" spc="-245" dirty="0">
                <a:solidFill>
                  <a:srgbClr val="C21828"/>
                </a:solidFill>
                <a:latin typeface="Trebuchet MS"/>
                <a:cs typeface="Trebuchet MS"/>
              </a:rPr>
              <a:t>edilmeye</a:t>
            </a:r>
            <a:r>
              <a:rPr sz="3900" b="1" spc="-65" dirty="0">
                <a:solidFill>
                  <a:srgbClr val="C21828"/>
                </a:solidFill>
                <a:latin typeface="Trebuchet MS"/>
                <a:cs typeface="Trebuchet MS"/>
              </a:rPr>
              <a:t> </a:t>
            </a:r>
            <a:r>
              <a:rPr sz="3900" b="1" spc="-160" dirty="0">
                <a:solidFill>
                  <a:srgbClr val="C21828"/>
                </a:solidFill>
                <a:latin typeface="Trebuchet MS"/>
                <a:cs typeface="Trebuchet MS"/>
              </a:rPr>
              <a:t>başlandı.</a:t>
            </a:r>
            <a:endParaRPr sz="3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130"/>
              </a:spcBef>
            </a:pPr>
            <a:r>
              <a:rPr sz="2850" spc="-120" dirty="0">
                <a:solidFill>
                  <a:srgbClr val="58595B"/>
                </a:solidFill>
                <a:latin typeface="Trebuchet MS"/>
                <a:cs typeface="Trebuchet MS"/>
              </a:rPr>
              <a:t>Dereceye</a:t>
            </a:r>
            <a:r>
              <a:rPr sz="2850" spc="-114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90" dirty="0">
                <a:solidFill>
                  <a:srgbClr val="58595B"/>
                </a:solidFill>
                <a:latin typeface="Trebuchet MS"/>
                <a:cs typeface="Trebuchet MS"/>
              </a:rPr>
              <a:t>girenler</a:t>
            </a:r>
            <a:r>
              <a:rPr sz="2850" spc="-110" dirty="0">
                <a:solidFill>
                  <a:srgbClr val="58595B"/>
                </a:solidFill>
                <a:latin typeface="Trebuchet MS"/>
                <a:cs typeface="Trebuchet MS"/>
              </a:rPr>
              <a:t> </a:t>
            </a:r>
            <a:r>
              <a:rPr sz="2850" spc="-65" dirty="0">
                <a:solidFill>
                  <a:srgbClr val="58595B"/>
                </a:solidFill>
                <a:latin typeface="Trebuchet MS"/>
                <a:cs typeface="Trebuchet MS"/>
              </a:rPr>
              <a:t>ödüllendirildi.</a:t>
            </a:r>
            <a:endParaRPr sz="285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528646" y="6790359"/>
            <a:ext cx="3056890" cy="4006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50" spc="-150" dirty="0">
                <a:solidFill>
                  <a:srgbClr val="FFFFFF"/>
                </a:solidFill>
                <a:latin typeface="Trebuchet MS"/>
                <a:cs typeface="Trebuchet MS"/>
              </a:rPr>
              <a:t>20</a:t>
            </a:r>
            <a:r>
              <a:rPr sz="245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155" dirty="0">
                <a:solidFill>
                  <a:srgbClr val="FFFFFF"/>
                </a:solidFill>
                <a:latin typeface="Trebuchet MS"/>
                <a:cs typeface="Trebuchet MS"/>
              </a:rPr>
              <a:t>Binden</a:t>
            </a:r>
            <a:r>
              <a:rPr sz="245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160" dirty="0">
                <a:solidFill>
                  <a:srgbClr val="FFFFFF"/>
                </a:solidFill>
                <a:latin typeface="Trebuchet MS"/>
                <a:cs typeface="Trebuchet MS"/>
              </a:rPr>
              <a:t>Fazla</a:t>
            </a:r>
            <a:r>
              <a:rPr sz="245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150" dirty="0">
                <a:solidFill>
                  <a:srgbClr val="FFFFFF"/>
                </a:solidFill>
                <a:latin typeface="Trebuchet MS"/>
                <a:cs typeface="Trebuchet MS"/>
              </a:rPr>
              <a:t>Katılımcı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028153" y="7759479"/>
            <a:ext cx="1751964" cy="4006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50" b="1" spc="-55" dirty="0">
                <a:solidFill>
                  <a:srgbClr val="FFFFFF"/>
                </a:solidFill>
                <a:latin typeface="Trebuchet MS"/>
                <a:cs typeface="Trebuchet MS"/>
              </a:rPr>
              <a:t>Süre</a:t>
            </a:r>
            <a:r>
              <a:rPr sz="2450" b="1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b="1" spc="-125" dirty="0">
                <a:solidFill>
                  <a:srgbClr val="FFFFFF"/>
                </a:solidFill>
                <a:latin typeface="Trebuchet MS"/>
                <a:cs typeface="Trebuchet MS"/>
              </a:rPr>
              <a:t>24</a:t>
            </a:r>
            <a:r>
              <a:rPr sz="2450" b="1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b="1" spc="-20" dirty="0">
                <a:solidFill>
                  <a:srgbClr val="FFFFFF"/>
                </a:solidFill>
                <a:latin typeface="Trebuchet MS"/>
                <a:cs typeface="Trebuchet MS"/>
              </a:rPr>
              <a:t>Saat</a:t>
            </a:r>
            <a:endParaRPr sz="2450">
              <a:latin typeface="Trebuchet MS"/>
              <a:cs typeface="Trebuchet MS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447746" y="3069087"/>
            <a:ext cx="17176115" cy="6720205"/>
            <a:chOff x="1447746" y="3069087"/>
            <a:chExt cx="17176115" cy="6720205"/>
          </a:xfrm>
        </p:grpSpPr>
        <p:sp>
          <p:nvSpPr>
            <p:cNvPr id="45" name="object 45"/>
            <p:cNvSpPr/>
            <p:nvPr/>
          </p:nvSpPr>
          <p:spPr>
            <a:xfrm>
              <a:off x="1447746" y="6556476"/>
              <a:ext cx="3190875" cy="0"/>
            </a:xfrm>
            <a:custGeom>
              <a:avLst/>
              <a:gdLst/>
              <a:ahLst/>
              <a:cxnLst/>
              <a:rect l="l" t="t" r="r" b="b"/>
              <a:pathLst>
                <a:path w="3190875">
                  <a:moveTo>
                    <a:pt x="0" y="0"/>
                  </a:moveTo>
                  <a:lnTo>
                    <a:pt x="3190395" y="0"/>
                  </a:lnTo>
                </a:path>
              </a:pathLst>
            </a:custGeom>
            <a:ln w="707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447746" y="7435128"/>
              <a:ext cx="3190875" cy="0"/>
            </a:xfrm>
            <a:custGeom>
              <a:avLst/>
              <a:gdLst/>
              <a:ahLst/>
              <a:cxnLst/>
              <a:rect l="l" t="t" r="r" b="b"/>
              <a:pathLst>
                <a:path w="3190875">
                  <a:moveTo>
                    <a:pt x="0" y="0"/>
                  </a:moveTo>
                  <a:lnTo>
                    <a:pt x="3190395" y="0"/>
                  </a:lnTo>
                </a:path>
              </a:pathLst>
            </a:custGeom>
            <a:ln w="707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1787198" y="6616831"/>
              <a:ext cx="3172460" cy="3172460"/>
            </a:xfrm>
            <a:custGeom>
              <a:avLst/>
              <a:gdLst/>
              <a:ahLst/>
              <a:cxnLst/>
              <a:rect l="l" t="t" r="r" b="b"/>
              <a:pathLst>
                <a:path w="3172459" h="3172459">
                  <a:moveTo>
                    <a:pt x="1586014" y="0"/>
                  </a:moveTo>
                  <a:lnTo>
                    <a:pt x="1537600" y="728"/>
                  </a:lnTo>
                  <a:lnTo>
                    <a:pt x="1489543" y="2900"/>
                  </a:lnTo>
                  <a:lnTo>
                    <a:pt x="1441863" y="6493"/>
                  </a:lnTo>
                  <a:lnTo>
                    <a:pt x="1394581" y="11488"/>
                  </a:lnTo>
                  <a:lnTo>
                    <a:pt x="1347718" y="17863"/>
                  </a:lnTo>
                  <a:lnTo>
                    <a:pt x="1301296" y="25598"/>
                  </a:lnTo>
                  <a:lnTo>
                    <a:pt x="1255334" y="34672"/>
                  </a:lnTo>
                  <a:lnTo>
                    <a:pt x="1209853" y="45062"/>
                  </a:lnTo>
                  <a:lnTo>
                    <a:pt x="1164876" y="56750"/>
                  </a:lnTo>
                  <a:lnTo>
                    <a:pt x="1120422" y="69714"/>
                  </a:lnTo>
                  <a:lnTo>
                    <a:pt x="1076512" y="83932"/>
                  </a:lnTo>
                  <a:lnTo>
                    <a:pt x="1033168" y="99385"/>
                  </a:lnTo>
                  <a:lnTo>
                    <a:pt x="990410" y="116051"/>
                  </a:lnTo>
                  <a:lnTo>
                    <a:pt x="948259" y="133909"/>
                  </a:lnTo>
                  <a:lnTo>
                    <a:pt x="906737" y="152939"/>
                  </a:lnTo>
                  <a:lnTo>
                    <a:pt x="865863" y="173119"/>
                  </a:lnTo>
                  <a:lnTo>
                    <a:pt x="825659" y="194429"/>
                  </a:lnTo>
                  <a:lnTo>
                    <a:pt x="786146" y="216847"/>
                  </a:lnTo>
                  <a:lnTo>
                    <a:pt x="747344" y="240353"/>
                  </a:lnTo>
                  <a:lnTo>
                    <a:pt x="709275" y="264926"/>
                  </a:lnTo>
                  <a:lnTo>
                    <a:pt x="671960" y="290545"/>
                  </a:lnTo>
                  <a:lnTo>
                    <a:pt x="635418" y="317189"/>
                  </a:lnTo>
                  <a:lnTo>
                    <a:pt x="599672" y="344838"/>
                  </a:lnTo>
                  <a:lnTo>
                    <a:pt x="564743" y="373470"/>
                  </a:lnTo>
                  <a:lnTo>
                    <a:pt x="530650" y="403064"/>
                  </a:lnTo>
                  <a:lnTo>
                    <a:pt x="497415" y="433600"/>
                  </a:lnTo>
                  <a:lnTo>
                    <a:pt x="465059" y="465056"/>
                  </a:lnTo>
                  <a:lnTo>
                    <a:pt x="433602" y="497412"/>
                  </a:lnTo>
                  <a:lnTo>
                    <a:pt x="403066" y="530647"/>
                  </a:lnTo>
                  <a:lnTo>
                    <a:pt x="373472" y="564740"/>
                  </a:lnTo>
                  <a:lnTo>
                    <a:pt x="344840" y="599670"/>
                  </a:lnTo>
                  <a:lnTo>
                    <a:pt x="317192" y="635416"/>
                  </a:lnTo>
                  <a:lnTo>
                    <a:pt x="290548" y="671958"/>
                  </a:lnTo>
                  <a:lnTo>
                    <a:pt x="264928" y="709273"/>
                  </a:lnTo>
                  <a:lnTo>
                    <a:pt x="240355" y="747342"/>
                  </a:lnTo>
                  <a:lnTo>
                    <a:pt x="216849" y="786144"/>
                  </a:lnTo>
                  <a:lnTo>
                    <a:pt x="194430" y="825658"/>
                  </a:lnTo>
                  <a:lnTo>
                    <a:pt x="173121" y="865862"/>
                  </a:lnTo>
                  <a:lnTo>
                    <a:pt x="152940" y="906736"/>
                  </a:lnTo>
                  <a:lnTo>
                    <a:pt x="133911" y="948259"/>
                  </a:lnTo>
                  <a:lnTo>
                    <a:pt x="116052" y="990410"/>
                  </a:lnTo>
                  <a:lnTo>
                    <a:pt x="99386" y="1033169"/>
                  </a:lnTo>
                  <a:lnTo>
                    <a:pt x="83933" y="1076514"/>
                  </a:lnTo>
                  <a:lnTo>
                    <a:pt x="69715" y="1120424"/>
                  </a:lnTo>
                  <a:lnTo>
                    <a:pt x="56751" y="1164878"/>
                  </a:lnTo>
                  <a:lnTo>
                    <a:pt x="45063" y="1209856"/>
                  </a:lnTo>
                  <a:lnTo>
                    <a:pt x="34672" y="1255337"/>
                  </a:lnTo>
                  <a:lnTo>
                    <a:pt x="25599" y="1301300"/>
                  </a:lnTo>
                  <a:lnTo>
                    <a:pt x="17864" y="1347724"/>
                  </a:lnTo>
                  <a:lnTo>
                    <a:pt x="11488" y="1394587"/>
                  </a:lnTo>
                  <a:lnTo>
                    <a:pt x="6493" y="1441870"/>
                  </a:lnTo>
                  <a:lnTo>
                    <a:pt x="2900" y="1489551"/>
                  </a:lnTo>
                  <a:lnTo>
                    <a:pt x="728" y="1537610"/>
                  </a:lnTo>
                  <a:lnTo>
                    <a:pt x="0" y="1586025"/>
                  </a:lnTo>
                  <a:lnTo>
                    <a:pt x="728" y="1634437"/>
                  </a:lnTo>
                  <a:lnTo>
                    <a:pt x="2900" y="1682493"/>
                  </a:lnTo>
                  <a:lnTo>
                    <a:pt x="6493" y="1730173"/>
                  </a:lnTo>
                  <a:lnTo>
                    <a:pt x="11488" y="1777454"/>
                  </a:lnTo>
                  <a:lnTo>
                    <a:pt x="17864" y="1824316"/>
                  </a:lnTo>
                  <a:lnTo>
                    <a:pt x="25599" y="1870739"/>
                  </a:lnTo>
                  <a:lnTo>
                    <a:pt x="34672" y="1916700"/>
                  </a:lnTo>
                  <a:lnTo>
                    <a:pt x="45063" y="1962180"/>
                  </a:lnTo>
                  <a:lnTo>
                    <a:pt x="56751" y="2007158"/>
                  </a:lnTo>
                  <a:lnTo>
                    <a:pt x="69715" y="2051612"/>
                  </a:lnTo>
                  <a:lnTo>
                    <a:pt x="83933" y="2095522"/>
                  </a:lnTo>
                  <a:lnTo>
                    <a:pt x="99386" y="2138866"/>
                  </a:lnTo>
                  <a:lnTo>
                    <a:pt x="116052" y="2181624"/>
                  </a:lnTo>
                  <a:lnTo>
                    <a:pt x="133911" y="2223775"/>
                  </a:lnTo>
                  <a:lnTo>
                    <a:pt x="152940" y="2265299"/>
                  </a:lnTo>
                  <a:lnTo>
                    <a:pt x="173121" y="2306173"/>
                  </a:lnTo>
                  <a:lnTo>
                    <a:pt x="194430" y="2346378"/>
                  </a:lnTo>
                  <a:lnTo>
                    <a:pt x="216849" y="2385892"/>
                  </a:lnTo>
                  <a:lnTo>
                    <a:pt x="240355" y="2424694"/>
                  </a:lnTo>
                  <a:lnTo>
                    <a:pt x="264928" y="2462764"/>
                  </a:lnTo>
                  <a:lnTo>
                    <a:pt x="290548" y="2500080"/>
                  </a:lnTo>
                  <a:lnTo>
                    <a:pt x="317192" y="2536623"/>
                  </a:lnTo>
                  <a:lnTo>
                    <a:pt x="344840" y="2572370"/>
                  </a:lnTo>
                  <a:lnTo>
                    <a:pt x="373472" y="2607300"/>
                  </a:lnTo>
                  <a:lnTo>
                    <a:pt x="403066" y="2641394"/>
                  </a:lnTo>
                  <a:lnTo>
                    <a:pt x="433602" y="2674630"/>
                  </a:lnTo>
                  <a:lnTo>
                    <a:pt x="465059" y="2706988"/>
                  </a:lnTo>
                  <a:lnTo>
                    <a:pt x="497415" y="2738445"/>
                  </a:lnTo>
                  <a:lnTo>
                    <a:pt x="530650" y="2768982"/>
                  </a:lnTo>
                  <a:lnTo>
                    <a:pt x="564743" y="2798578"/>
                  </a:lnTo>
                  <a:lnTo>
                    <a:pt x="599672" y="2827211"/>
                  </a:lnTo>
                  <a:lnTo>
                    <a:pt x="635418" y="2854861"/>
                  </a:lnTo>
                  <a:lnTo>
                    <a:pt x="671960" y="2881506"/>
                  </a:lnTo>
                  <a:lnTo>
                    <a:pt x="709275" y="2907126"/>
                  </a:lnTo>
                  <a:lnTo>
                    <a:pt x="747344" y="2931701"/>
                  </a:lnTo>
                  <a:lnTo>
                    <a:pt x="786146" y="2955208"/>
                  </a:lnTo>
                  <a:lnTo>
                    <a:pt x="825659" y="2977628"/>
                  </a:lnTo>
                  <a:lnTo>
                    <a:pt x="865863" y="2998939"/>
                  </a:lnTo>
                  <a:lnTo>
                    <a:pt x="906737" y="3019120"/>
                  </a:lnTo>
                  <a:lnTo>
                    <a:pt x="948259" y="3038151"/>
                  </a:lnTo>
                  <a:lnTo>
                    <a:pt x="990410" y="3056010"/>
                  </a:lnTo>
                  <a:lnTo>
                    <a:pt x="1033168" y="3072677"/>
                  </a:lnTo>
                  <a:lnTo>
                    <a:pt x="1076512" y="3088131"/>
                  </a:lnTo>
                  <a:lnTo>
                    <a:pt x="1120422" y="3102351"/>
                  </a:lnTo>
                  <a:lnTo>
                    <a:pt x="1164876" y="3115315"/>
                  </a:lnTo>
                  <a:lnTo>
                    <a:pt x="1209853" y="3127004"/>
                  </a:lnTo>
                  <a:lnTo>
                    <a:pt x="1255334" y="3137396"/>
                  </a:lnTo>
                  <a:lnTo>
                    <a:pt x="1301296" y="3146470"/>
                  </a:lnTo>
                  <a:lnTo>
                    <a:pt x="1347718" y="3154205"/>
                  </a:lnTo>
                  <a:lnTo>
                    <a:pt x="1394581" y="3160581"/>
                  </a:lnTo>
                  <a:lnTo>
                    <a:pt x="1441863" y="3165576"/>
                  </a:lnTo>
                  <a:lnTo>
                    <a:pt x="1489543" y="3169170"/>
                  </a:lnTo>
                  <a:lnTo>
                    <a:pt x="1537600" y="3171342"/>
                  </a:lnTo>
                  <a:lnTo>
                    <a:pt x="1586014" y="3172070"/>
                  </a:lnTo>
                  <a:lnTo>
                    <a:pt x="1634428" y="3171342"/>
                  </a:lnTo>
                  <a:lnTo>
                    <a:pt x="1682486" y="3169170"/>
                  </a:lnTo>
                  <a:lnTo>
                    <a:pt x="1730167" y="3165576"/>
                  </a:lnTo>
                  <a:lnTo>
                    <a:pt x="1777449" y="3160581"/>
                  </a:lnTo>
                  <a:lnTo>
                    <a:pt x="1824313" y="3154205"/>
                  </a:lnTo>
                  <a:lnTo>
                    <a:pt x="1870736" y="3146470"/>
                  </a:lnTo>
                  <a:lnTo>
                    <a:pt x="1916699" y="3137396"/>
                  </a:lnTo>
                  <a:lnTo>
                    <a:pt x="1962179" y="3127004"/>
                  </a:lnTo>
                  <a:lnTo>
                    <a:pt x="2007157" y="3115315"/>
                  </a:lnTo>
                  <a:lnTo>
                    <a:pt x="2051612" y="3102351"/>
                  </a:lnTo>
                  <a:lnTo>
                    <a:pt x="2095522" y="3088131"/>
                  </a:lnTo>
                  <a:lnTo>
                    <a:pt x="2138867" y="3072677"/>
                  </a:lnTo>
                  <a:lnTo>
                    <a:pt x="2181625" y="3056010"/>
                  </a:lnTo>
                  <a:lnTo>
                    <a:pt x="2223777" y="3038151"/>
                  </a:lnTo>
                  <a:lnTo>
                    <a:pt x="2265300" y="3019120"/>
                  </a:lnTo>
                  <a:lnTo>
                    <a:pt x="2306174" y="2998939"/>
                  </a:lnTo>
                  <a:lnTo>
                    <a:pt x="2346379" y="2977628"/>
                  </a:lnTo>
                  <a:lnTo>
                    <a:pt x="2385892" y="2955208"/>
                  </a:lnTo>
                  <a:lnTo>
                    <a:pt x="2424694" y="2931701"/>
                  </a:lnTo>
                  <a:lnTo>
                    <a:pt x="2462764" y="2907126"/>
                  </a:lnTo>
                  <a:lnTo>
                    <a:pt x="2500080" y="2881506"/>
                  </a:lnTo>
                  <a:lnTo>
                    <a:pt x="2536622" y="2854861"/>
                  </a:lnTo>
                  <a:lnTo>
                    <a:pt x="2572368" y="2827211"/>
                  </a:lnTo>
                  <a:lnTo>
                    <a:pt x="2607299" y="2798578"/>
                  </a:lnTo>
                  <a:lnTo>
                    <a:pt x="2641392" y="2768982"/>
                  </a:lnTo>
                  <a:lnTo>
                    <a:pt x="2674627" y="2738445"/>
                  </a:lnTo>
                  <a:lnTo>
                    <a:pt x="2706984" y="2706988"/>
                  </a:lnTo>
                  <a:lnTo>
                    <a:pt x="2738441" y="2674630"/>
                  </a:lnTo>
                  <a:lnTo>
                    <a:pt x="2768977" y="2641394"/>
                  </a:lnTo>
                  <a:lnTo>
                    <a:pt x="2798572" y="2607300"/>
                  </a:lnTo>
                  <a:lnTo>
                    <a:pt x="2827204" y="2572370"/>
                  </a:lnTo>
                  <a:lnTo>
                    <a:pt x="2854853" y="2536623"/>
                  </a:lnTo>
                  <a:lnTo>
                    <a:pt x="2881497" y="2500080"/>
                  </a:lnTo>
                  <a:lnTo>
                    <a:pt x="2907117" y="2462764"/>
                  </a:lnTo>
                  <a:lnTo>
                    <a:pt x="2931690" y="2424694"/>
                  </a:lnTo>
                  <a:lnTo>
                    <a:pt x="2955197" y="2385892"/>
                  </a:lnTo>
                  <a:lnTo>
                    <a:pt x="2977616" y="2346378"/>
                  </a:lnTo>
                  <a:lnTo>
                    <a:pt x="2998926" y="2306173"/>
                  </a:lnTo>
                  <a:lnTo>
                    <a:pt x="3019106" y="2265299"/>
                  </a:lnTo>
                  <a:lnTo>
                    <a:pt x="3038136" y="2223775"/>
                  </a:lnTo>
                  <a:lnTo>
                    <a:pt x="3055995" y="2181624"/>
                  </a:lnTo>
                  <a:lnTo>
                    <a:pt x="3072661" y="2138866"/>
                  </a:lnTo>
                  <a:lnTo>
                    <a:pt x="3088114" y="2095522"/>
                  </a:lnTo>
                  <a:lnTo>
                    <a:pt x="3102333" y="2051612"/>
                  </a:lnTo>
                  <a:lnTo>
                    <a:pt x="3115297" y="2007158"/>
                  </a:lnTo>
                  <a:lnTo>
                    <a:pt x="3126985" y="1962180"/>
                  </a:lnTo>
                  <a:lnTo>
                    <a:pt x="3137377" y="1916700"/>
                  </a:lnTo>
                  <a:lnTo>
                    <a:pt x="3146450" y="1870739"/>
                  </a:lnTo>
                  <a:lnTo>
                    <a:pt x="3154185" y="1824316"/>
                  </a:lnTo>
                  <a:lnTo>
                    <a:pt x="3160561" y="1777454"/>
                  </a:lnTo>
                  <a:lnTo>
                    <a:pt x="3165556" y="1730173"/>
                  </a:lnTo>
                  <a:lnTo>
                    <a:pt x="3169149" y="1682493"/>
                  </a:lnTo>
                  <a:lnTo>
                    <a:pt x="3171321" y="1634437"/>
                  </a:lnTo>
                  <a:lnTo>
                    <a:pt x="3172050" y="1586025"/>
                  </a:lnTo>
                  <a:lnTo>
                    <a:pt x="3171321" y="1537610"/>
                  </a:lnTo>
                  <a:lnTo>
                    <a:pt x="3169149" y="1489551"/>
                  </a:lnTo>
                  <a:lnTo>
                    <a:pt x="3165556" y="1441870"/>
                  </a:lnTo>
                  <a:lnTo>
                    <a:pt x="3160561" y="1394587"/>
                  </a:lnTo>
                  <a:lnTo>
                    <a:pt x="3154185" y="1347724"/>
                  </a:lnTo>
                  <a:lnTo>
                    <a:pt x="3146450" y="1301300"/>
                  </a:lnTo>
                  <a:lnTo>
                    <a:pt x="3137377" y="1255337"/>
                  </a:lnTo>
                  <a:lnTo>
                    <a:pt x="3126985" y="1209856"/>
                  </a:lnTo>
                  <a:lnTo>
                    <a:pt x="3115297" y="1164878"/>
                  </a:lnTo>
                  <a:lnTo>
                    <a:pt x="3102333" y="1120424"/>
                  </a:lnTo>
                  <a:lnTo>
                    <a:pt x="3088114" y="1076514"/>
                  </a:lnTo>
                  <a:lnTo>
                    <a:pt x="3072661" y="1033169"/>
                  </a:lnTo>
                  <a:lnTo>
                    <a:pt x="3055995" y="990410"/>
                  </a:lnTo>
                  <a:lnTo>
                    <a:pt x="3038136" y="948259"/>
                  </a:lnTo>
                  <a:lnTo>
                    <a:pt x="3019106" y="906736"/>
                  </a:lnTo>
                  <a:lnTo>
                    <a:pt x="2998926" y="865862"/>
                  </a:lnTo>
                  <a:lnTo>
                    <a:pt x="2977616" y="825658"/>
                  </a:lnTo>
                  <a:lnTo>
                    <a:pt x="2955197" y="786144"/>
                  </a:lnTo>
                  <a:lnTo>
                    <a:pt x="2931690" y="747342"/>
                  </a:lnTo>
                  <a:lnTo>
                    <a:pt x="2907117" y="709273"/>
                  </a:lnTo>
                  <a:lnTo>
                    <a:pt x="2881497" y="671958"/>
                  </a:lnTo>
                  <a:lnTo>
                    <a:pt x="2854853" y="635416"/>
                  </a:lnTo>
                  <a:lnTo>
                    <a:pt x="2827204" y="599670"/>
                  </a:lnTo>
                  <a:lnTo>
                    <a:pt x="2798572" y="564740"/>
                  </a:lnTo>
                  <a:lnTo>
                    <a:pt x="2768977" y="530647"/>
                  </a:lnTo>
                  <a:lnTo>
                    <a:pt x="2738441" y="497412"/>
                  </a:lnTo>
                  <a:lnTo>
                    <a:pt x="2706984" y="465056"/>
                  </a:lnTo>
                  <a:lnTo>
                    <a:pt x="2674627" y="433600"/>
                  </a:lnTo>
                  <a:lnTo>
                    <a:pt x="2641392" y="403064"/>
                  </a:lnTo>
                  <a:lnTo>
                    <a:pt x="2607299" y="373470"/>
                  </a:lnTo>
                  <a:lnTo>
                    <a:pt x="2572368" y="344838"/>
                  </a:lnTo>
                  <a:lnTo>
                    <a:pt x="2536622" y="317189"/>
                  </a:lnTo>
                  <a:lnTo>
                    <a:pt x="2500080" y="290545"/>
                  </a:lnTo>
                  <a:lnTo>
                    <a:pt x="2462764" y="264926"/>
                  </a:lnTo>
                  <a:lnTo>
                    <a:pt x="2424694" y="240353"/>
                  </a:lnTo>
                  <a:lnTo>
                    <a:pt x="2385892" y="216847"/>
                  </a:lnTo>
                  <a:lnTo>
                    <a:pt x="2346379" y="194429"/>
                  </a:lnTo>
                  <a:lnTo>
                    <a:pt x="2306174" y="173119"/>
                  </a:lnTo>
                  <a:lnTo>
                    <a:pt x="2265300" y="152939"/>
                  </a:lnTo>
                  <a:lnTo>
                    <a:pt x="2223777" y="133909"/>
                  </a:lnTo>
                  <a:lnTo>
                    <a:pt x="2181625" y="116051"/>
                  </a:lnTo>
                  <a:lnTo>
                    <a:pt x="2138867" y="99385"/>
                  </a:lnTo>
                  <a:lnTo>
                    <a:pt x="2095522" y="83932"/>
                  </a:lnTo>
                  <a:lnTo>
                    <a:pt x="2051612" y="69714"/>
                  </a:lnTo>
                  <a:lnTo>
                    <a:pt x="2007157" y="56750"/>
                  </a:lnTo>
                  <a:lnTo>
                    <a:pt x="1962179" y="45062"/>
                  </a:lnTo>
                  <a:lnTo>
                    <a:pt x="1916699" y="34672"/>
                  </a:lnTo>
                  <a:lnTo>
                    <a:pt x="1870736" y="25598"/>
                  </a:lnTo>
                  <a:lnTo>
                    <a:pt x="1824313" y="17863"/>
                  </a:lnTo>
                  <a:lnTo>
                    <a:pt x="1777449" y="11488"/>
                  </a:lnTo>
                  <a:lnTo>
                    <a:pt x="1730167" y="6493"/>
                  </a:lnTo>
                  <a:lnTo>
                    <a:pt x="1682486" y="2900"/>
                  </a:lnTo>
                  <a:lnTo>
                    <a:pt x="1634428" y="728"/>
                  </a:lnTo>
                  <a:lnTo>
                    <a:pt x="1586014" y="0"/>
                  </a:lnTo>
                  <a:close/>
                </a:path>
              </a:pathLst>
            </a:custGeom>
            <a:solidFill>
              <a:srgbClr val="C218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900172" y="6729805"/>
              <a:ext cx="2946098" cy="2946119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15451693" y="5581732"/>
              <a:ext cx="3172460" cy="3172460"/>
            </a:xfrm>
            <a:custGeom>
              <a:avLst/>
              <a:gdLst/>
              <a:ahLst/>
              <a:cxnLst/>
              <a:rect l="l" t="t" r="r" b="b"/>
              <a:pathLst>
                <a:path w="3172459" h="3172459">
                  <a:moveTo>
                    <a:pt x="1586014" y="0"/>
                  </a:moveTo>
                  <a:lnTo>
                    <a:pt x="1537600" y="728"/>
                  </a:lnTo>
                  <a:lnTo>
                    <a:pt x="1489543" y="2900"/>
                  </a:lnTo>
                  <a:lnTo>
                    <a:pt x="1441863" y="6493"/>
                  </a:lnTo>
                  <a:lnTo>
                    <a:pt x="1394581" y="11488"/>
                  </a:lnTo>
                  <a:lnTo>
                    <a:pt x="1347718" y="17863"/>
                  </a:lnTo>
                  <a:lnTo>
                    <a:pt x="1301296" y="25598"/>
                  </a:lnTo>
                  <a:lnTo>
                    <a:pt x="1255334" y="34672"/>
                  </a:lnTo>
                  <a:lnTo>
                    <a:pt x="1209853" y="45062"/>
                  </a:lnTo>
                  <a:lnTo>
                    <a:pt x="1164876" y="56750"/>
                  </a:lnTo>
                  <a:lnTo>
                    <a:pt x="1120422" y="69714"/>
                  </a:lnTo>
                  <a:lnTo>
                    <a:pt x="1076512" y="83932"/>
                  </a:lnTo>
                  <a:lnTo>
                    <a:pt x="1033168" y="99385"/>
                  </a:lnTo>
                  <a:lnTo>
                    <a:pt x="990410" y="116051"/>
                  </a:lnTo>
                  <a:lnTo>
                    <a:pt x="948259" y="133909"/>
                  </a:lnTo>
                  <a:lnTo>
                    <a:pt x="906737" y="152939"/>
                  </a:lnTo>
                  <a:lnTo>
                    <a:pt x="865863" y="173119"/>
                  </a:lnTo>
                  <a:lnTo>
                    <a:pt x="825659" y="194429"/>
                  </a:lnTo>
                  <a:lnTo>
                    <a:pt x="786146" y="216847"/>
                  </a:lnTo>
                  <a:lnTo>
                    <a:pt x="747344" y="240353"/>
                  </a:lnTo>
                  <a:lnTo>
                    <a:pt x="709275" y="264926"/>
                  </a:lnTo>
                  <a:lnTo>
                    <a:pt x="671960" y="290545"/>
                  </a:lnTo>
                  <a:lnTo>
                    <a:pt x="635418" y="317189"/>
                  </a:lnTo>
                  <a:lnTo>
                    <a:pt x="599672" y="344838"/>
                  </a:lnTo>
                  <a:lnTo>
                    <a:pt x="564743" y="373470"/>
                  </a:lnTo>
                  <a:lnTo>
                    <a:pt x="530650" y="403064"/>
                  </a:lnTo>
                  <a:lnTo>
                    <a:pt x="497415" y="433600"/>
                  </a:lnTo>
                  <a:lnTo>
                    <a:pt x="465059" y="465056"/>
                  </a:lnTo>
                  <a:lnTo>
                    <a:pt x="433602" y="497412"/>
                  </a:lnTo>
                  <a:lnTo>
                    <a:pt x="403066" y="530647"/>
                  </a:lnTo>
                  <a:lnTo>
                    <a:pt x="373472" y="564740"/>
                  </a:lnTo>
                  <a:lnTo>
                    <a:pt x="344840" y="599670"/>
                  </a:lnTo>
                  <a:lnTo>
                    <a:pt x="317192" y="635416"/>
                  </a:lnTo>
                  <a:lnTo>
                    <a:pt x="290548" y="671958"/>
                  </a:lnTo>
                  <a:lnTo>
                    <a:pt x="264928" y="709273"/>
                  </a:lnTo>
                  <a:lnTo>
                    <a:pt x="240355" y="747342"/>
                  </a:lnTo>
                  <a:lnTo>
                    <a:pt x="216849" y="786144"/>
                  </a:lnTo>
                  <a:lnTo>
                    <a:pt x="194430" y="825658"/>
                  </a:lnTo>
                  <a:lnTo>
                    <a:pt x="173121" y="865862"/>
                  </a:lnTo>
                  <a:lnTo>
                    <a:pt x="152940" y="906736"/>
                  </a:lnTo>
                  <a:lnTo>
                    <a:pt x="133911" y="948259"/>
                  </a:lnTo>
                  <a:lnTo>
                    <a:pt x="116052" y="990410"/>
                  </a:lnTo>
                  <a:lnTo>
                    <a:pt x="99386" y="1033169"/>
                  </a:lnTo>
                  <a:lnTo>
                    <a:pt x="83933" y="1076514"/>
                  </a:lnTo>
                  <a:lnTo>
                    <a:pt x="69715" y="1120424"/>
                  </a:lnTo>
                  <a:lnTo>
                    <a:pt x="56751" y="1164878"/>
                  </a:lnTo>
                  <a:lnTo>
                    <a:pt x="45063" y="1209856"/>
                  </a:lnTo>
                  <a:lnTo>
                    <a:pt x="34672" y="1255337"/>
                  </a:lnTo>
                  <a:lnTo>
                    <a:pt x="25599" y="1301300"/>
                  </a:lnTo>
                  <a:lnTo>
                    <a:pt x="17864" y="1347724"/>
                  </a:lnTo>
                  <a:lnTo>
                    <a:pt x="11488" y="1394587"/>
                  </a:lnTo>
                  <a:lnTo>
                    <a:pt x="6493" y="1441870"/>
                  </a:lnTo>
                  <a:lnTo>
                    <a:pt x="2900" y="1489551"/>
                  </a:lnTo>
                  <a:lnTo>
                    <a:pt x="728" y="1537610"/>
                  </a:lnTo>
                  <a:lnTo>
                    <a:pt x="0" y="1586025"/>
                  </a:lnTo>
                  <a:lnTo>
                    <a:pt x="728" y="1634437"/>
                  </a:lnTo>
                  <a:lnTo>
                    <a:pt x="2900" y="1682493"/>
                  </a:lnTo>
                  <a:lnTo>
                    <a:pt x="6493" y="1730173"/>
                  </a:lnTo>
                  <a:lnTo>
                    <a:pt x="11488" y="1777454"/>
                  </a:lnTo>
                  <a:lnTo>
                    <a:pt x="17864" y="1824316"/>
                  </a:lnTo>
                  <a:lnTo>
                    <a:pt x="25599" y="1870739"/>
                  </a:lnTo>
                  <a:lnTo>
                    <a:pt x="34672" y="1916700"/>
                  </a:lnTo>
                  <a:lnTo>
                    <a:pt x="45063" y="1962180"/>
                  </a:lnTo>
                  <a:lnTo>
                    <a:pt x="56751" y="2007158"/>
                  </a:lnTo>
                  <a:lnTo>
                    <a:pt x="69715" y="2051612"/>
                  </a:lnTo>
                  <a:lnTo>
                    <a:pt x="83933" y="2095522"/>
                  </a:lnTo>
                  <a:lnTo>
                    <a:pt x="99386" y="2138866"/>
                  </a:lnTo>
                  <a:lnTo>
                    <a:pt x="116052" y="2181624"/>
                  </a:lnTo>
                  <a:lnTo>
                    <a:pt x="133911" y="2223775"/>
                  </a:lnTo>
                  <a:lnTo>
                    <a:pt x="152940" y="2265299"/>
                  </a:lnTo>
                  <a:lnTo>
                    <a:pt x="173121" y="2306173"/>
                  </a:lnTo>
                  <a:lnTo>
                    <a:pt x="194430" y="2346378"/>
                  </a:lnTo>
                  <a:lnTo>
                    <a:pt x="216849" y="2385892"/>
                  </a:lnTo>
                  <a:lnTo>
                    <a:pt x="240355" y="2424694"/>
                  </a:lnTo>
                  <a:lnTo>
                    <a:pt x="264928" y="2462764"/>
                  </a:lnTo>
                  <a:lnTo>
                    <a:pt x="290548" y="2500080"/>
                  </a:lnTo>
                  <a:lnTo>
                    <a:pt x="317192" y="2536623"/>
                  </a:lnTo>
                  <a:lnTo>
                    <a:pt x="344840" y="2572370"/>
                  </a:lnTo>
                  <a:lnTo>
                    <a:pt x="373472" y="2607300"/>
                  </a:lnTo>
                  <a:lnTo>
                    <a:pt x="403066" y="2641394"/>
                  </a:lnTo>
                  <a:lnTo>
                    <a:pt x="433602" y="2674630"/>
                  </a:lnTo>
                  <a:lnTo>
                    <a:pt x="465059" y="2706988"/>
                  </a:lnTo>
                  <a:lnTo>
                    <a:pt x="497415" y="2738445"/>
                  </a:lnTo>
                  <a:lnTo>
                    <a:pt x="530650" y="2768982"/>
                  </a:lnTo>
                  <a:lnTo>
                    <a:pt x="564743" y="2798578"/>
                  </a:lnTo>
                  <a:lnTo>
                    <a:pt x="599672" y="2827211"/>
                  </a:lnTo>
                  <a:lnTo>
                    <a:pt x="635418" y="2854861"/>
                  </a:lnTo>
                  <a:lnTo>
                    <a:pt x="671960" y="2881506"/>
                  </a:lnTo>
                  <a:lnTo>
                    <a:pt x="709275" y="2907126"/>
                  </a:lnTo>
                  <a:lnTo>
                    <a:pt x="747344" y="2931701"/>
                  </a:lnTo>
                  <a:lnTo>
                    <a:pt x="786146" y="2955208"/>
                  </a:lnTo>
                  <a:lnTo>
                    <a:pt x="825659" y="2977628"/>
                  </a:lnTo>
                  <a:lnTo>
                    <a:pt x="865863" y="2998939"/>
                  </a:lnTo>
                  <a:lnTo>
                    <a:pt x="906737" y="3019120"/>
                  </a:lnTo>
                  <a:lnTo>
                    <a:pt x="948259" y="3038151"/>
                  </a:lnTo>
                  <a:lnTo>
                    <a:pt x="990410" y="3056010"/>
                  </a:lnTo>
                  <a:lnTo>
                    <a:pt x="1033168" y="3072677"/>
                  </a:lnTo>
                  <a:lnTo>
                    <a:pt x="1076512" y="3088131"/>
                  </a:lnTo>
                  <a:lnTo>
                    <a:pt x="1120422" y="3102351"/>
                  </a:lnTo>
                  <a:lnTo>
                    <a:pt x="1164876" y="3115315"/>
                  </a:lnTo>
                  <a:lnTo>
                    <a:pt x="1209853" y="3127004"/>
                  </a:lnTo>
                  <a:lnTo>
                    <a:pt x="1255334" y="3137396"/>
                  </a:lnTo>
                  <a:lnTo>
                    <a:pt x="1301296" y="3146470"/>
                  </a:lnTo>
                  <a:lnTo>
                    <a:pt x="1347718" y="3154205"/>
                  </a:lnTo>
                  <a:lnTo>
                    <a:pt x="1394581" y="3160581"/>
                  </a:lnTo>
                  <a:lnTo>
                    <a:pt x="1441863" y="3165576"/>
                  </a:lnTo>
                  <a:lnTo>
                    <a:pt x="1489543" y="3169170"/>
                  </a:lnTo>
                  <a:lnTo>
                    <a:pt x="1537600" y="3171342"/>
                  </a:lnTo>
                  <a:lnTo>
                    <a:pt x="1586014" y="3172070"/>
                  </a:lnTo>
                  <a:lnTo>
                    <a:pt x="1634428" y="3171342"/>
                  </a:lnTo>
                  <a:lnTo>
                    <a:pt x="1682486" y="3169170"/>
                  </a:lnTo>
                  <a:lnTo>
                    <a:pt x="1730167" y="3165576"/>
                  </a:lnTo>
                  <a:lnTo>
                    <a:pt x="1777449" y="3160581"/>
                  </a:lnTo>
                  <a:lnTo>
                    <a:pt x="1824313" y="3154205"/>
                  </a:lnTo>
                  <a:lnTo>
                    <a:pt x="1870736" y="3146470"/>
                  </a:lnTo>
                  <a:lnTo>
                    <a:pt x="1916699" y="3137396"/>
                  </a:lnTo>
                  <a:lnTo>
                    <a:pt x="1962179" y="3127004"/>
                  </a:lnTo>
                  <a:lnTo>
                    <a:pt x="2007157" y="3115315"/>
                  </a:lnTo>
                  <a:lnTo>
                    <a:pt x="2051612" y="3102351"/>
                  </a:lnTo>
                  <a:lnTo>
                    <a:pt x="2095522" y="3088131"/>
                  </a:lnTo>
                  <a:lnTo>
                    <a:pt x="2138867" y="3072677"/>
                  </a:lnTo>
                  <a:lnTo>
                    <a:pt x="2181625" y="3056010"/>
                  </a:lnTo>
                  <a:lnTo>
                    <a:pt x="2223777" y="3038151"/>
                  </a:lnTo>
                  <a:lnTo>
                    <a:pt x="2265300" y="3019120"/>
                  </a:lnTo>
                  <a:lnTo>
                    <a:pt x="2306174" y="2998939"/>
                  </a:lnTo>
                  <a:lnTo>
                    <a:pt x="2346379" y="2977628"/>
                  </a:lnTo>
                  <a:lnTo>
                    <a:pt x="2385892" y="2955208"/>
                  </a:lnTo>
                  <a:lnTo>
                    <a:pt x="2424694" y="2931701"/>
                  </a:lnTo>
                  <a:lnTo>
                    <a:pt x="2462764" y="2907126"/>
                  </a:lnTo>
                  <a:lnTo>
                    <a:pt x="2500080" y="2881506"/>
                  </a:lnTo>
                  <a:lnTo>
                    <a:pt x="2536622" y="2854861"/>
                  </a:lnTo>
                  <a:lnTo>
                    <a:pt x="2572368" y="2827211"/>
                  </a:lnTo>
                  <a:lnTo>
                    <a:pt x="2607299" y="2798578"/>
                  </a:lnTo>
                  <a:lnTo>
                    <a:pt x="2641392" y="2768982"/>
                  </a:lnTo>
                  <a:lnTo>
                    <a:pt x="2674627" y="2738445"/>
                  </a:lnTo>
                  <a:lnTo>
                    <a:pt x="2706984" y="2706988"/>
                  </a:lnTo>
                  <a:lnTo>
                    <a:pt x="2738441" y="2674630"/>
                  </a:lnTo>
                  <a:lnTo>
                    <a:pt x="2768977" y="2641394"/>
                  </a:lnTo>
                  <a:lnTo>
                    <a:pt x="2798572" y="2607300"/>
                  </a:lnTo>
                  <a:lnTo>
                    <a:pt x="2827204" y="2572370"/>
                  </a:lnTo>
                  <a:lnTo>
                    <a:pt x="2854853" y="2536623"/>
                  </a:lnTo>
                  <a:lnTo>
                    <a:pt x="2881497" y="2500080"/>
                  </a:lnTo>
                  <a:lnTo>
                    <a:pt x="2907117" y="2462764"/>
                  </a:lnTo>
                  <a:lnTo>
                    <a:pt x="2931690" y="2424694"/>
                  </a:lnTo>
                  <a:lnTo>
                    <a:pt x="2955197" y="2385892"/>
                  </a:lnTo>
                  <a:lnTo>
                    <a:pt x="2977616" y="2346378"/>
                  </a:lnTo>
                  <a:lnTo>
                    <a:pt x="2998926" y="2306173"/>
                  </a:lnTo>
                  <a:lnTo>
                    <a:pt x="3019106" y="2265299"/>
                  </a:lnTo>
                  <a:lnTo>
                    <a:pt x="3038136" y="2223775"/>
                  </a:lnTo>
                  <a:lnTo>
                    <a:pt x="3055995" y="2181624"/>
                  </a:lnTo>
                  <a:lnTo>
                    <a:pt x="3072661" y="2138866"/>
                  </a:lnTo>
                  <a:lnTo>
                    <a:pt x="3088114" y="2095522"/>
                  </a:lnTo>
                  <a:lnTo>
                    <a:pt x="3102333" y="2051612"/>
                  </a:lnTo>
                  <a:lnTo>
                    <a:pt x="3115297" y="2007158"/>
                  </a:lnTo>
                  <a:lnTo>
                    <a:pt x="3126985" y="1962180"/>
                  </a:lnTo>
                  <a:lnTo>
                    <a:pt x="3137377" y="1916700"/>
                  </a:lnTo>
                  <a:lnTo>
                    <a:pt x="3146450" y="1870739"/>
                  </a:lnTo>
                  <a:lnTo>
                    <a:pt x="3154185" y="1824316"/>
                  </a:lnTo>
                  <a:lnTo>
                    <a:pt x="3160561" y="1777454"/>
                  </a:lnTo>
                  <a:lnTo>
                    <a:pt x="3165556" y="1730173"/>
                  </a:lnTo>
                  <a:lnTo>
                    <a:pt x="3169149" y="1682493"/>
                  </a:lnTo>
                  <a:lnTo>
                    <a:pt x="3171321" y="1634437"/>
                  </a:lnTo>
                  <a:lnTo>
                    <a:pt x="3172050" y="1586025"/>
                  </a:lnTo>
                  <a:lnTo>
                    <a:pt x="3171321" y="1537610"/>
                  </a:lnTo>
                  <a:lnTo>
                    <a:pt x="3169149" y="1489551"/>
                  </a:lnTo>
                  <a:lnTo>
                    <a:pt x="3165556" y="1441870"/>
                  </a:lnTo>
                  <a:lnTo>
                    <a:pt x="3160561" y="1394587"/>
                  </a:lnTo>
                  <a:lnTo>
                    <a:pt x="3154185" y="1347724"/>
                  </a:lnTo>
                  <a:lnTo>
                    <a:pt x="3146450" y="1301300"/>
                  </a:lnTo>
                  <a:lnTo>
                    <a:pt x="3137377" y="1255337"/>
                  </a:lnTo>
                  <a:lnTo>
                    <a:pt x="3126985" y="1209856"/>
                  </a:lnTo>
                  <a:lnTo>
                    <a:pt x="3115297" y="1164878"/>
                  </a:lnTo>
                  <a:lnTo>
                    <a:pt x="3102333" y="1120424"/>
                  </a:lnTo>
                  <a:lnTo>
                    <a:pt x="3088114" y="1076514"/>
                  </a:lnTo>
                  <a:lnTo>
                    <a:pt x="3072661" y="1033169"/>
                  </a:lnTo>
                  <a:lnTo>
                    <a:pt x="3055995" y="990410"/>
                  </a:lnTo>
                  <a:lnTo>
                    <a:pt x="3038136" y="948259"/>
                  </a:lnTo>
                  <a:lnTo>
                    <a:pt x="3019106" y="906736"/>
                  </a:lnTo>
                  <a:lnTo>
                    <a:pt x="2998926" y="865862"/>
                  </a:lnTo>
                  <a:lnTo>
                    <a:pt x="2977616" y="825658"/>
                  </a:lnTo>
                  <a:lnTo>
                    <a:pt x="2955197" y="786144"/>
                  </a:lnTo>
                  <a:lnTo>
                    <a:pt x="2931690" y="747342"/>
                  </a:lnTo>
                  <a:lnTo>
                    <a:pt x="2907117" y="709273"/>
                  </a:lnTo>
                  <a:lnTo>
                    <a:pt x="2881497" y="671958"/>
                  </a:lnTo>
                  <a:lnTo>
                    <a:pt x="2854853" y="635416"/>
                  </a:lnTo>
                  <a:lnTo>
                    <a:pt x="2827204" y="599670"/>
                  </a:lnTo>
                  <a:lnTo>
                    <a:pt x="2798572" y="564740"/>
                  </a:lnTo>
                  <a:lnTo>
                    <a:pt x="2768977" y="530647"/>
                  </a:lnTo>
                  <a:lnTo>
                    <a:pt x="2738441" y="497412"/>
                  </a:lnTo>
                  <a:lnTo>
                    <a:pt x="2706984" y="465056"/>
                  </a:lnTo>
                  <a:lnTo>
                    <a:pt x="2674627" y="433600"/>
                  </a:lnTo>
                  <a:lnTo>
                    <a:pt x="2641392" y="403064"/>
                  </a:lnTo>
                  <a:lnTo>
                    <a:pt x="2607299" y="373470"/>
                  </a:lnTo>
                  <a:lnTo>
                    <a:pt x="2572368" y="344838"/>
                  </a:lnTo>
                  <a:lnTo>
                    <a:pt x="2536622" y="317189"/>
                  </a:lnTo>
                  <a:lnTo>
                    <a:pt x="2500080" y="290545"/>
                  </a:lnTo>
                  <a:lnTo>
                    <a:pt x="2462764" y="264926"/>
                  </a:lnTo>
                  <a:lnTo>
                    <a:pt x="2424694" y="240353"/>
                  </a:lnTo>
                  <a:lnTo>
                    <a:pt x="2385892" y="216847"/>
                  </a:lnTo>
                  <a:lnTo>
                    <a:pt x="2346379" y="194429"/>
                  </a:lnTo>
                  <a:lnTo>
                    <a:pt x="2306174" y="173119"/>
                  </a:lnTo>
                  <a:lnTo>
                    <a:pt x="2265300" y="152939"/>
                  </a:lnTo>
                  <a:lnTo>
                    <a:pt x="2223777" y="133909"/>
                  </a:lnTo>
                  <a:lnTo>
                    <a:pt x="2181625" y="116051"/>
                  </a:lnTo>
                  <a:lnTo>
                    <a:pt x="2138867" y="99385"/>
                  </a:lnTo>
                  <a:lnTo>
                    <a:pt x="2095522" y="83932"/>
                  </a:lnTo>
                  <a:lnTo>
                    <a:pt x="2051612" y="69714"/>
                  </a:lnTo>
                  <a:lnTo>
                    <a:pt x="2007157" y="56750"/>
                  </a:lnTo>
                  <a:lnTo>
                    <a:pt x="1962179" y="45062"/>
                  </a:lnTo>
                  <a:lnTo>
                    <a:pt x="1916699" y="34672"/>
                  </a:lnTo>
                  <a:lnTo>
                    <a:pt x="1870736" y="25598"/>
                  </a:lnTo>
                  <a:lnTo>
                    <a:pt x="1824313" y="17863"/>
                  </a:lnTo>
                  <a:lnTo>
                    <a:pt x="1777449" y="11488"/>
                  </a:lnTo>
                  <a:lnTo>
                    <a:pt x="1730167" y="6493"/>
                  </a:lnTo>
                  <a:lnTo>
                    <a:pt x="1682486" y="2900"/>
                  </a:lnTo>
                  <a:lnTo>
                    <a:pt x="1634428" y="728"/>
                  </a:lnTo>
                  <a:lnTo>
                    <a:pt x="1586014" y="0"/>
                  </a:lnTo>
                  <a:close/>
                </a:path>
              </a:pathLst>
            </a:custGeom>
            <a:solidFill>
              <a:srgbClr val="C218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5564667" y="5694706"/>
              <a:ext cx="2946098" cy="294610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321257" y="3069087"/>
              <a:ext cx="238799" cy="22735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21257" y="4371178"/>
              <a:ext cx="238799" cy="22735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321257" y="6857326"/>
              <a:ext cx="238799" cy="227354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5273148" y="5423726"/>
              <a:ext cx="335280" cy="318770"/>
            </a:xfrm>
            <a:custGeom>
              <a:avLst/>
              <a:gdLst/>
              <a:ahLst/>
              <a:cxnLst/>
              <a:rect l="l" t="t" r="r" b="b"/>
              <a:pathLst>
                <a:path w="335279" h="318770">
                  <a:moveTo>
                    <a:pt x="167534" y="0"/>
                  </a:moveTo>
                  <a:lnTo>
                    <a:pt x="161659" y="11214"/>
                  </a:lnTo>
                  <a:lnTo>
                    <a:pt x="129834" y="75568"/>
                  </a:lnTo>
                  <a:lnTo>
                    <a:pt x="117095" y="100625"/>
                  </a:lnTo>
                  <a:lnTo>
                    <a:pt x="112206" y="104248"/>
                  </a:lnTo>
                  <a:lnTo>
                    <a:pt x="98362" y="106954"/>
                  </a:lnTo>
                  <a:lnTo>
                    <a:pt x="0" y="121294"/>
                  </a:lnTo>
                  <a:lnTo>
                    <a:pt x="5633" y="127409"/>
                  </a:lnTo>
                  <a:lnTo>
                    <a:pt x="59949" y="180399"/>
                  </a:lnTo>
                  <a:lnTo>
                    <a:pt x="81725" y="201365"/>
                  </a:lnTo>
                  <a:lnTo>
                    <a:pt x="83452" y="205218"/>
                  </a:lnTo>
                  <a:lnTo>
                    <a:pt x="79686" y="225133"/>
                  </a:lnTo>
                  <a:lnTo>
                    <a:pt x="63924" y="318576"/>
                  </a:lnTo>
                  <a:lnTo>
                    <a:pt x="74762" y="313267"/>
                  </a:lnTo>
                  <a:lnTo>
                    <a:pt x="137676" y="280269"/>
                  </a:lnTo>
                  <a:lnTo>
                    <a:pt x="165408" y="265269"/>
                  </a:lnTo>
                  <a:lnTo>
                    <a:pt x="170507" y="265646"/>
                  </a:lnTo>
                  <a:lnTo>
                    <a:pt x="196456" y="279656"/>
                  </a:lnTo>
                  <a:lnTo>
                    <a:pt x="259657" y="312828"/>
                  </a:lnTo>
                  <a:lnTo>
                    <a:pt x="271080" y="318555"/>
                  </a:lnTo>
                  <a:lnTo>
                    <a:pt x="270578" y="313184"/>
                  </a:lnTo>
                  <a:lnTo>
                    <a:pt x="258039" y="239766"/>
                  </a:lnTo>
                  <a:lnTo>
                    <a:pt x="252149" y="207208"/>
                  </a:lnTo>
                  <a:lnTo>
                    <a:pt x="253468" y="201009"/>
                  </a:lnTo>
                  <a:lnTo>
                    <a:pt x="277191" y="178661"/>
                  </a:lnTo>
                  <a:lnTo>
                    <a:pt x="326963" y="130100"/>
                  </a:lnTo>
                  <a:lnTo>
                    <a:pt x="329434" y="127692"/>
                  </a:lnTo>
                  <a:lnTo>
                    <a:pt x="335026" y="121566"/>
                  </a:lnTo>
                  <a:lnTo>
                    <a:pt x="325770" y="119828"/>
                  </a:lnTo>
                  <a:lnTo>
                    <a:pt x="251058" y="108880"/>
                  </a:lnTo>
                  <a:lnTo>
                    <a:pt x="223343" y="104488"/>
                  </a:lnTo>
                  <a:lnTo>
                    <a:pt x="218317" y="100771"/>
                  </a:lnTo>
                  <a:lnTo>
                    <a:pt x="205492" y="75517"/>
                  </a:lnTo>
                  <a:lnTo>
                    <a:pt x="171774" y="7308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C218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273148" y="5423726"/>
              <a:ext cx="335280" cy="318770"/>
            </a:xfrm>
            <a:custGeom>
              <a:avLst/>
              <a:gdLst/>
              <a:ahLst/>
              <a:cxnLst/>
              <a:rect l="l" t="t" r="r" b="b"/>
              <a:pathLst>
                <a:path w="335279" h="318770">
                  <a:moveTo>
                    <a:pt x="326963" y="130100"/>
                  </a:moveTo>
                  <a:lnTo>
                    <a:pt x="329434" y="127692"/>
                  </a:lnTo>
                  <a:lnTo>
                    <a:pt x="331707" y="125095"/>
                  </a:lnTo>
                  <a:lnTo>
                    <a:pt x="335026" y="121566"/>
                  </a:lnTo>
                  <a:lnTo>
                    <a:pt x="329403" y="120572"/>
                  </a:lnTo>
                  <a:lnTo>
                    <a:pt x="325770" y="119828"/>
                  </a:lnTo>
                  <a:lnTo>
                    <a:pt x="322094" y="119294"/>
                  </a:lnTo>
                  <a:lnTo>
                    <a:pt x="298412" y="115850"/>
                  </a:lnTo>
                  <a:lnTo>
                    <a:pt x="274728" y="112411"/>
                  </a:lnTo>
                  <a:lnTo>
                    <a:pt x="251058" y="108880"/>
                  </a:lnTo>
                  <a:lnTo>
                    <a:pt x="205492" y="75517"/>
                  </a:lnTo>
                  <a:lnTo>
                    <a:pt x="184035" y="32163"/>
                  </a:lnTo>
                  <a:lnTo>
                    <a:pt x="173335" y="10470"/>
                  </a:lnTo>
                  <a:lnTo>
                    <a:pt x="171774" y="7308"/>
                  </a:lnTo>
                  <a:lnTo>
                    <a:pt x="169921" y="4293"/>
                  </a:lnTo>
                  <a:lnTo>
                    <a:pt x="167534" y="0"/>
                  </a:lnTo>
                  <a:lnTo>
                    <a:pt x="165042" y="4732"/>
                  </a:lnTo>
                  <a:lnTo>
                    <a:pt x="163272" y="7936"/>
                  </a:lnTo>
                  <a:lnTo>
                    <a:pt x="161659" y="11214"/>
                  </a:lnTo>
                  <a:lnTo>
                    <a:pt x="151073" y="32677"/>
                  </a:lnTo>
                  <a:lnTo>
                    <a:pt x="140493" y="54143"/>
                  </a:lnTo>
                  <a:lnTo>
                    <a:pt x="129834" y="75568"/>
                  </a:lnTo>
                  <a:lnTo>
                    <a:pt x="98362" y="106954"/>
                  </a:lnTo>
                  <a:lnTo>
                    <a:pt x="78706" y="109823"/>
                  </a:lnTo>
                  <a:lnTo>
                    <a:pt x="68867" y="111200"/>
                  </a:lnTo>
                  <a:lnTo>
                    <a:pt x="52034" y="113670"/>
                  </a:lnTo>
                  <a:lnTo>
                    <a:pt x="35046" y="116161"/>
                  </a:lnTo>
                  <a:lnTo>
                    <a:pt x="17751" y="118695"/>
                  </a:lnTo>
                  <a:lnTo>
                    <a:pt x="0" y="121294"/>
                  </a:lnTo>
                  <a:lnTo>
                    <a:pt x="3455" y="124938"/>
                  </a:lnTo>
                  <a:lnTo>
                    <a:pt x="5633" y="127409"/>
                  </a:lnTo>
                  <a:lnTo>
                    <a:pt x="7989" y="129702"/>
                  </a:lnTo>
                  <a:lnTo>
                    <a:pt x="25291" y="146618"/>
                  </a:lnTo>
                  <a:lnTo>
                    <a:pt x="42600" y="163529"/>
                  </a:lnTo>
                  <a:lnTo>
                    <a:pt x="59949" y="180399"/>
                  </a:lnTo>
                  <a:lnTo>
                    <a:pt x="77369" y="197198"/>
                  </a:lnTo>
                  <a:lnTo>
                    <a:pt x="81725" y="201365"/>
                  </a:lnTo>
                  <a:lnTo>
                    <a:pt x="83452" y="205218"/>
                  </a:lnTo>
                  <a:lnTo>
                    <a:pt x="74945" y="252735"/>
                  </a:lnTo>
                  <a:lnTo>
                    <a:pt x="72626" y="266546"/>
                  </a:lnTo>
                  <a:lnTo>
                    <a:pt x="70497" y="279171"/>
                  </a:lnTo>
                  <a:lnTo>
                    <a:pt x="68361" y="291953"/>
                  </a:lnTo>
                  <a:lnTo>
                    <a:pt x="66182" y="305038"/>
                  </a:lnTo>
                  <a:lnTo>
                    <a:pt x="63924" y="318576"/>
                  </a:lnTo>
                  <a:lnTo>
                    <a:pt x="68783" y="316199"/>
                  </a:lnTo>
                  <a:lnTo>
                    <a:pt x="71809" y="314817"/>
                  </a:lnTo>
                  <a:lnTo>
                    <a:pt x="74762" y="313267"/>
                  </a:lnTo>
                  <a:lnTo>
                    <a:pt x="95751" y="302296"/>
                  </a:lnTo>
                  <a:lnTo>
                    <a:pt x="116738" y="291326"/>
                  </a:lnTo>
                  <a:lnTo>
                    <a:pt x="137676" y="280269"/>
                  </a:lnTo>
                  <a:lnTo>
                    <a:pt x="158518" y="269038"/>
                  </a:lnTo>
                  <a:lnTo>
                    <a:pt x="165408" y="265269"/>
                  </a:lnTo>
                  <a:lnTo>
                    <a:pt x="170507" y="265646"/>
                  </a:lnTo>
                  <a:lnTo>
                    <a:pt x="215816" y="289882"/>
                  </a:lnTo>
                  <a:lnTo>
                    <a:pt x="254620" y="310179"/>
                  </a:lnTo>
                  <a:lnTo>
                    <a:pt x="259657" y="312828"/>
                  </a:lnTo>
                  <a:lnTo>
                    <a:pt x="264745" y="315341"/>
                  </a:lnTo>
                  <a:lnTo>
                    <a:pt x="271080" y="318555"/>
                  </a:lnTo>
                  <a:lnTo>
                    <a:pt x="270693" y="315110"/>
                  </a:lnTo>
                  <a:lnTo>
                    <a:pt x="270578" y="313184"/>
                  </a:lnTo>
                  <a:lnTo>
                    <a:pt x="270253" y="311288"/>
                  </a:lnTo>
                  <a:lnTo>
                    <a:pt x="266205" y="287442"/>
                  </a:lnTo>
                  <a:lnTo>
                    <a:pt x="262160" y="263597"/>
                  </a:lnTo>
                  <a:lnTo>
                    <a:pt x="258039" y="239766"/>
                  </a:lnTo>
                  <a:lnTo>
                    <a:pt x="253761" y="215962"/>
                  </a:lnTo>
                  <a:lnTo>
                    <a:pt x="252149" y="207208"/>
                  </a:lnTo>
                  <a:lnTo>
                    <a:pt x="253468" y="201009"/>
                  </a:lnTo>
                  <a:lnTo>
                    <a:pt x="260358" y="194590"/>
                  </a:lnTo>
                  <a:lnTo>
                    <a:pt x="277191" y="178661"/>
                  </a:lnTo>
                  <a:lnTo>
                    <a:pt x="293841" y="162538"/>
                  </a:lnTo>
                  <a:lnTo>
                    <a:pt x="310401" y="146319"/>
                  </a:lnTo>
                  <a:lnTo>
                    <a:pt x="326963" y="130100"/>
                  </a:lnTo>
                  <a:close/>
                </a:path>
              </a:pathLst>
            </a:custGeom>
            <a:ln w="7978">
              <a:solidFill>
                <a:srgbClr val="C218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13</a:t>
            </a:fld>
            <a:endParaRPr spc="-4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64860" y="9210096"/>
            <a:ext cx="1298575" cy="1268730"/>
          </a:xfrm>
          <a:custGeom>
            <a:avLst/>
            <a:gdLst/>
            <a:ahLst/>
            <a:cxnLst/>
            <a:rect l="l" t="t" r="r" b="b"/>
            <a:pathLst>
              <a:path w="1298575" h="1268729">
                <a:moveTo>
                  <a:pt x="71462" y="77114"/>
                </a:moveTo>
                <a:lnTo>
                  <a:pt x="0" y="0"/>
                </a:lnTo>
                <a:lnTo>
                  <a:pt x="0" y="654989"/>
                </a:lnTo>
                <a:lnTo>
                  <a:pt x="71462" y="723049"/>
                </a:lnTo>
                <a:lnTo>
                  <a:pt x="71462" y="77114"/>
                </a:lnTo>
                <a:close/>
              </a:path>
              <a:path w="1298575" h="1268729">
                <a:moveTo>
                  <a:pt x="173723" y="157975"/>
                </a:moveTo>
                <a:lnTo>
                  <a:pt x="101727" y="83883"/>
                </a:lnTo>
                <a:lnTo>
                  <a:pt x="101727" y="861796"/>
                </a:lnTo>
                <a:lnTo>
                  <a:pt x="102247" y="869289"/>
                </a:lnTo>
                <a:lnTo>
                  <a:pt x="102679" y="903211"/>
                </a:lnTo>
                <a:lnTo>
                  <a:pt x="109131" y="951217"/>
                </a:lnTo>
                <a:lnTo>
                  <a:pt x="123634" y="996149"/>
                </a:lnTo>
                <a:lnTo>
                  <a:pt x="145415" y="1037247"/>
                </a:lnTo>
                <a:lnTo>
                  <a:pt x="173723" y="1073734"/>
                </a:lnTo>
                <a:lnTo>
                  <a:pt x="173723" y="157975"/>
                </a:lnTo>
                <a:close/>
              </a:path>
              <a:path w="1298575" h="1268729">
                <a:moveTo>
                  <a:pt x="281863" y="751230"/>
                </a:moveTo>
                <a:lnTo>
                  <a:pt x="281787" y="269189"/>
                </a:lnTo>
                <a:lnTo>
                  <a:pt x="211035" y="196380"/>
                </a:lnTo>
                <a:lnTo>
                  <a:pt x="211035" y="1107338"/>
                </a:lnTo>
                <a:lnTo>
                  <a:pt x="227037" y="1118387"/>
                </a:lnTo>
                <a:lnTo>
                  <a:pt x="243840" y="1128280"/>
                </a:lnTo>
                <a:lnTo>
                  <a:pt x="261404" y="1136967"/>
                </a:lnTo>
                <a:lnTo>
                  <a:pt x="281114" y="1144993"/>
                </a:lnTo>
                <a:lnTo>
                  <a:pt x="281114" y="751230"/>
                </a:lnTo>
                <a:lnTo>
                  <a:pt x="281863" y="751230"/>
                </a:lnTo>
                <a:close/>
              </a:path>
              <a:path w="1298575" h="1268729">
                <a:moveTo>
                  <a:pt x="389001" y="198666"/>
                </a:moveTo>
                <a:lnTo>
                  <a:pt x="317538" y="275793"/>
                </a:lnTo>
                <a:lnTo>
                  <a:pt x="317538" y="542366"/>
                </a:lnTo>
                <a:lnTo>
                  <a:pt x="389001" y="474294"/>
                </a:lnTo>
                <a:lnTo>
                  <a:pt x="389001" y="198666"/>
                </a:lnTo>
                <a:close/>
              </a:path>
              <a:path w="1298575" h="1268729">
                <a:moveTo>
                  <a:pt x="630567" y="905090"/>
                </a:moveTo>
                <a:lnTo>
                  <a:pt x="625856" y="866406"/>
                </a:lnTo>
                <a:lnTo>
                  <a:pt x="610069" y="816584"/>
                </a:lnTo>
                <a:lnTo>
                  <a:pt x="585304" y="772477"/>
                </a:lnTo>
                <a:lnTo>
                  <a:pt x="552780" y="734898"/>
                </a:lnTo>
                <a:lnTo>
                  <a:pt x="513778" y="704697"/>
                </a:lnTo>
                <a:lnTo>
                  <a:pt x="469544" y="682675"/>
                </a:lnTo>
                <a:lnTo>
                  <a:pt x="475894" y="686587"/>
                </a:lnTo>
                <a:lnTo>
                  <a:pt x="482104" y="690740"/>
                </a:lnTo>
                <a:lnTo>
                  <a:pt x="512648" y="720077"/>
                </a:lnTo>
                <a:lnTo>
                  <a:pt x="535978" y="770661"/>
                </a:lnTo>
                <a:lnTo>
                  <a:pt x="539292" y="799642"/>
                </a:lnTo>
                <a:lnTo>
                  <a:pt x="532726" y="842378"/>
                </a:lnTo>
                <a:lnTo>
                  <a:pt x="513791" y="879602"/>
                </a:lnTo>
                <a:lnTo>
                  <a:pt x="484733" y="909040"/>
                </a:lnTo>
                <a:lnTo>
                  <a:pt x="447763" y="928458"/>
                </a:lnTo>
                <a:lnTo>
                  <a:pt x="405130" y="935583"/>
                </a:lnTo>
                <a:lnTo>
                  <a:pt x="380339" y="933361"/>
                </a:lnTo>
                <a:lnTo>
                  <a:pt x="357797" y="926528"/>
                </a:lnTo>
                <a:lnTo>
                  <a:pt x="337731" y="915555"/>
                </a:lnTo>
                <a:lnTo>
                  <a:pt x="320357" y="900938"/>
                </a:lnTo>
                <a:lnTo>
                  <a:pt x="320357" y="1158430"/>
                </a:lnTo>
                <a:lnTo>
                  <a:pt x="347091" y="1163662"/>
                </a:lnTo>
                <a:lnTo>
                  <a:pt x="374561" y="1165936"/>
                </a:lnTo>
                <a:lnTo>
                  <a:pt x="402526" y="1165110"/>
                </a:lnTo>
                <a:lnTo>
                  <a:pt x="477164" y="1146810"/>
                </a:lnTo>
                <a:lnTo>
                  <a:pt x="518680" y="1124673"/>
                </a:lnTo>
                <a:lnTo>
                  <a:pt x="554710" y="1095641"/>
                </a:lnTo>
                <a:lnTo>
                  <a:pt x="584555" y="1060754"/>
                </a:lnTo>
                <a:lnTo>
                  <a:pt x="609854" y="1016927"/>
                </a:lnTo>
                <a:lnTo>
                  <a:pt x="610946" y="1014793"/>
                </a:lnTo>
                <a:lnTo>
                  <a:pt x="610349" y="1014793"/>
                </a:lnTo>
                <a:lnTo>
                  <a:pt x="622452" y="979817"/>
                </a:lnTo>
                <a:lnTo>
                  <a:pt x="629310" y="943076"/>
                </a:lnTo>
                <a:lnTo>
                  <a:pt x="630567" y="905090"/>
                </a:lnTo>
                <a:close/>
              </a:path>
              <a:path w="1298575" h="1268729">
                <a:moveTo>
                  <a:pt x="1298435" y="861809"/>
                </a:moveTo>
                <a:lnTo>
                  <a:pt x="1295666" y="818045"/>
                </a:lnTo>
                <a:lnTo>
                  <a:pt x="1287360" y="780808"/>
                </a:lnTo>
                <a:lnTo>
                  <a:pt x="1254125" y="725906"/>
                </a:lnTo>
                <a:lnTo>
                  <a:pt x="1196225" y="694512"/>
                </a:lnTo>
                <a:lnTo>
                  <a:pt x="1157084" y="686663"/>
                </a:lnTo>
                <a:lnTo>
                  <a:pt x="1111148" y="684047"/>
                </a:lnTo>
                <a:lnTo>
                  <a:pt x="726516" y="684047"/>
                </a:lnTo>
                <a:lnTo>
                  <a:pt x="570928" y="683399"/>
                </a:lnTo>
                <a:lnTo>
                  <a:pt x="610412" y="717677"/>
                </a:lnTo>
                <a:lnTo>
                  <a:pt x="643331" y="759777"/>
                </a:lnTo>
                <a:lnTo>
                  <a:pt x="668451" y="808837"/>
                </a:lnTo>
                <a:lnTo>
                  <a:pt x="684530" y="864044"/>
                </a:lnTo>
                <a:lnTo>
                  <a:pt x="689533" y="908138"/>
                </a:lnTo>
                <a:lnTo>
                  <a:pt x="688200" y="951420"/>
                </a:lnTo>
                <a:lnTo>
                  <a:pt x="680935" y="993305"/>
                </a:lnTo>
                <a:lnTo>
                  <a:pt x="668108" y="1033157"/>
                </a:lnTo>
                <a:lnTo>
                  <a:pt x="668769" y="1033157"/>
                </a:lnTo>
                <a:lnTo>
                  <a:pt x="644893" y="1079144"/>
                </a:lnTo>
                <a:lnTo>
                  <a:pt x="619290" y="1114120"/>
                </a:lnTo>
                <a:lnTo>
                  <a:pt x="588784" y="1144524"/>
                </a:lnTo>
                <a:lnTo>
                  <a:pt x="553847" y="1169619"/>
                </a:lnTo>
                <a:lnTo>
                  <a:pt x="773760" y="1169619"/>
                </a:lnTo>
                <a:lnTo>
                  <a:pt x="773760" y="790702"/>
                </a:lnTo>
                <a:lnTo>
                  <a:pt x="912977" y="790702"/>
                </a:lnTo>
                <a:lnTo>
                  <a:pt x="912977" y="1169619"/>
                </a:lnTo>
                <a:lnTo>
                  <a:pt x="1034643" y="1169619"/>
                </a:lnTo>
                <a:lnTo>
                  <a:pt x="1034643" y="790702"/>
                </a:lnTo>
                <a:lnTo>
                  <a:pt x="1101521" y="790702"/>
                </a:lnTo>
                <a:lnTo>
                  <a:pt x="1140409" y="795032"/>
                </a:lnTo>
                <a:lnTo>
                  <a:pt x="1174699" y="834301"/>
                </a:lnTo>
                <a:lnTo>
                  <a:pt x="1178458" y="878459"/>
                </a:lnTo>
                <a:lnTo>
                  <a:pt x="1178458" y="1160932"/>
                </a:lnTo>
                <a:lnTo>
                  <a:pt x="1296619" y="1268666"/>
                </a:lnTo>
                <a:lnTo>
                  <a:pt x="1298435" y="1268666"/>
                </a:lnTo>
                <a:lnTo>
                  <a:pt x="1298435" y="861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031944" y="1973511"/>
            <a:ext cx="16003905" cy="9030335"/>
            <a:chOff x="2031944" y="1973511"/>
            <a:chExt cx="16003905" cy="9030335"/>
          </a:xfrm>
        </p:grpSpPr>
        <p:sp>
          <p:nvSpPr>
            <p:cNvPr id="5" name="object 5"/>
            <p:cNvSpPr/>
            <p:nvPr/>
          </p:nvSpPr>
          <p:spPr>
            <a:xfrm>
              <a:off x="2199830" y="9767550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52226" y="1973511"/>
              <a:ext cx="13803183" cy="450863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98055" y="2762261"/>
              <a:ext cx="2935795" cy="293116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85959" y="2762252"/>
              <a:ext cx="3647286" cy="364151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85960" y="2762261"/>
              <a:ext cx="2935805" cy="29311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973819" y="2762252"/>
              <a:ext cx="3647289" cy="364151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973824" y="2762262"/>
              <a:ext cx="2935858" cy="293116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47696" y="4153623"/>
              <a:ext cx="148623" cy="14841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6507222" y="4058328"/>
              <a:ext cx="339725" cy="339090"/>
            </a:xfrm>
            <a:custGeom>
              <a:avLst/>
              <a:gdLst/>
              <a:ahLst/>
              <a:cxnLst/>
              <a:rect l="l" t="t" r="r" b="b"/>
              <a:pathLst>
                <a:path w="339725" h="339089">
                  <a:moveTo>
                    <a:pt x="169795" y="0"/>
                  </a:moveTo>
                  <a:lnTo>
                    <a:pt x="124707" y="6065"/>
                  </a:lnTo>
                  <a:lnTo>
                    <a:pt x="84161" y="23177"/>
                  </a:lnTo>
                  <a:lnTo>
                    <a:pt x="49786" y="49706"/>
                  </a:lnTo>
                  <a:lnTo>
                    <a:pt x="23214" y="84023"/>
                  </a:lnTo>
                  <a:lnTo>
                    <a:pt x="6075" y="124498"/>
                  </a:lnTo>
                  <a:lnTo>
                    <a:pt x="0" y="169502"/>
                  </a:lnTo>
                  <a:lnTo>
                    <a:pt x="6038" y="214235"/>
                  </a:lnTo>
                  <a:lnTo>
                    <a:pt x="6075" y="214510"/>
                  </a:lnTo>
                  <a:lnTo>
                    <a:pt x="23214" y="254987"/>
                  </a:lnTo>
                  <a:lnTo>
                    <a:pt x="49786" y="289302"/>
                  </a:lnTo>
                  <a:lnTo>
                    <a:pt x="84161" y="315829"/>
                  </a:lnTo>
                  <a:lnTo>
                    <a:pt x="124707" y="332940"/>
                  </a:lnTo>
                  <a:lnTo>
                    <a:pt x="169795" y="339005"/>
                  </a:lnTo>
                  <a:lnTo>
                    <a:pt x="214880" y="332940"/>
                  </a:lnTo>
                  <a:lnTo>
                    <a:pt x="255417" y="315829"/>
                  </a:lnTo>
                  <a:lnTo>
                    <a:pt x="261448" y="311173"/>
                  </a:lnTo>
                  <a:lnTo>
                    <a:pt x="169795" y="311173"/>
                  </a:lnTo>
                  <a:lnTo>
                    <a:pt x="125000" y="303939"/>
                  </a:lnTo>
                  <a:lnTo>
                    <a:pt x="86059" y="283805"/>
                  </a:lnTo>
                  <a:lnTo>
                    <a:pt x="55327" y="253120"/>
                  </a:lnTo>
                  <a:lnTo>
                    <a:pt x="35161" y="214235"/>
                  </a:lnTo>
                  <a:lnTo>
                    <a:pt x="27915" y="169502"/>
                  </a:lnTo>
                  <a:lnTo>
                    <a:pt x="35161" y="124768"/>
                  </a:lnTo>
                  <a:lnTo>
                    <a:pt x="55327" y="85881"/>
                  </a:lnTo>
                  <a:lnTo>
                    <a:pt x="86059" y="55193"/>
                  </a:lnTo>
                  <a:lnTo>
                    <a:pt x="125000" y="35056"/>
                  </a:lnTo>
                  <a:lnTo>
                    <a:pt x="169795" y="27821"/>
                  </a:lnTo>
                  <a:lnTo>
                    <a:pt x="261431" y="27821"/>
                  </a:lnTo>
                  <a:lnTo>
                    <a:pt x="255417" y="23177"/>
                  </a:lnTo>
                  <a:lnTo>
                    <a:pt x="214880" y="6065"/>
                  </a:lnTo>
                  <a:lnTo>
                    <a:pt x="169795" y="0"/>
                  </a:lnTo>
                  <a:close/>
                </a:path>
                <a:path w="339725" h="339089">
                  <a:moveTo>
                    <a:pt x="261431" y="27821"/>
                  </a:moveTo>
                  <a:lnTo>
                    <a:pt x="169795" y="27821"/>
                  </a:lnTo>
                  <a:lnTo>
                    <a:pt x="214590" y="35056"/>
                  </a:lnTo>
                  <a:lnTo>
                    <a:pt x="253532" y="55193"/>
                  </a:lnTo>
                  <a:lnTo>
                    <a:pt x="284264" y="85881"/>
                  </a:lnTo>
                  <a:lnTo>
                    <a:pt x="304430" y="124768"/>
                  </a:lnTo>
                  <a:lnTo>
                    <a:pt x="311676" y="169502"/>
                  </a:lnTo>
                  <a:lnTo>
                    <a:pt x="304430" y="214235"/>
                  </a:lnTo>
                  <a:lnTo>
                    <a:pt x="284264" y="253120"/>
                  </a:lnTo>
                  <a:lnTo>
                    <a:pt x="253532" y="283805"/>
                  </a:lnTo>
                  <a:lnTo>
                    <a:pt x="214590" y="303939"/>
                  </a:lnTo>
                  <a:lnTo>
                    <a:pt x="169795" y="311173"/>
                  </a:lnTo>
                  <a:lnTo>
                    <a:pt x="261448" y="311173"/>
                  </a:lnTo>
                  <a:lnTo>
                    <a:pt x="289779" y="289302"/>
                  </a:lnTo>
                  <a:lnTo>
                    <a:pt x="316338" y="254987"/>
                  </a:lnTo>
                  <a:lnTo>
                    <a:pt x="333467" y="214510"/>
                  </a:lnTo>
                  <a:lnTo>
                    <a:pt x="339539" y="169502"/>
                  </a:lnTo>
                  <a:lnTo>
                    <a:pt x="333504" y="124768"/>
                  </a:lnTo>
                  <a:lnTo>
                    <a:pt x="333467" y="124498"/>
                  </a:lnTo>
                  <a:lnTo>
                    <a:pt x="316338" y="84023"/>
                  </a:lnTo>
                  <a:lnTo>
                    <a:pt x="289779" y="49706"/>
                  </a:lnTo>
                  <a:lnTo>
                    <a:pt x="261431" y="27821"/>
                  </a:lnTo>
                  <a:close/>
                </a:path>
              </a:pathLst>
            </a:custGeom>
            <a:solidFill>
              <a:srgbClr val="38A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602692" y="4153623"/>
              <a:ext cx="148623" cy="14841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531526" y="4058328"/>
              <a:ext cx="339725" cy="339090"/>
            </a:xfrm>
            <a:custGeom>
              <a:avLst/>
              <a:gdLst/>
              <a:ahLst/>
              <a:cxnLst/>
              <a:rect l="l" t="t" r="r" b="b"/>
              <a:pathLst>
                <a:path w="339725" h="339089">
                  <a:moveTo>
                    <a:pt x="169795" y="0"/>
                  </a:moveTo>
                  <a:lnTo>
                    <a:pt x="124707" y="6065"/>
                  </a:lnTo>
                  <a:lnTo>
                    <a:pt x="84161" y="23177"/>
                  </a:lnTo>
                  <a:lnTo>
                    <a:pt x="49786" y="49706"/>
                  </a:lnTo>
                  <a:lnTo>
                    <a:pt x="23214" y="84023"/>
                  </a:lnTo>
                  <a:lnTo>
                    <a:pt x="6075" y="124498"/>
                  </a:lnTo>
                  <a:lnTo>
                    <a:pt x="0" y="169502"/>
                  </a:lnTo>
                  <a:lnTo>
                    <a:pt x="6038" y="214235"/>
                  </a:lnTo>
                  <a:lnTo>
                    <a:pt x="6075" y="214510"/>
                  </a:lnTo>
                  <a:lnTo>
                    <a:pt x="23214" y="254987"/>
                  </a:lnTo>
                  <a:lnTo>
                    <a:pt x="49786" y="289302"/>
                  </a:lnTo>
                  <a:lnTo>
                    <a:pt x="84161" y="315829"/>
                  </a:lnTo>
                  <a:lnTo>
                    <a:pt x="124707" y="332940"/>
                  </a:lnTo>
                  <a:lnTo>
                    <a:pt x="169795" y="339005"/>
                  </a:lnTo>
                  <a:lnTo>
                    <a:pt x="214880" y="332940"/>
                  </a:lnTo>
                  <a:lnTo>
                    <a:pt x="255417" y="315829"/>
                  </a:lnTo>
                  <a:lnTo>
                    <a:pt x="261448" y="311173"/>
                  </a:lnTo>
                  <a:lnTo>
                    <a:pt x="169795" y="311173"/>
                  </a:lnTo>
                  <a:lnTo>
                    <a:pt x="125000" y="303939"/>
                  </a:lnTo>
                  <a:lnTo>
                    <a:pt x="86059" y="283805"/>
                  </a:lnTo>
                  <a:lnTo>
                    <a:pt x="55327" y="253120"/>
                  </a:lnTo>
                  <a:lnTo>
                    <a:pt x="35161" y="214235"/>
                  </a:lnTo>
                  <a:lnTo>
                    <a:pt x="27915" y="169502"/>
                  </a:lnTo>
                  <a:lnTo>
                    <a:pt x="35161" y="124768"/>
                  </a:lnTo>
                  <a:lnTo>
                    <a:pt x="55327" y="85881"/>
                  </a:lnTo>
                  <a:lnTo>
                    <a:pt x="86059" y="55193"/>
                  </a:lnTo>
                  <a:lnTo>
                    <a:pt x="125000" y="35056"/>
                  </a:lnTo>
                  <a:lnTo>
                    <a:pt x="169795" y="27821"/>
                  </a:lnTo>
                  <a:lnTo>
                    <a:pt x="261431" y="27821"/>
                  </a:lnTo>
                  <a:lnTo>
                    <a:pt x="255417" y="23177"/>
                  </a:lnTo>
                  <a:lnTo>
                    <a:pt x="214880" y="6065"/>
                  </a:lnTo>
                  <a:lnTo>
                    <a:pt x="169795" y="0"/>
                  </a:lnTo>
                  <a:close/>
                </a:path>
                <a:path w="339725" h="339089">
                  <a:moveTo>
                    <a:pt x="261431" y="27821"/>
                  </a:moveTo>
                  <a:lnTo>
                    <a:pt x="169795" y="27821"/>
                  </a:lnTo>
                  <a:lnTo>
                    <a:pt x="214590" y="35056"/>
                  </a:lnTo>
                  <a:lnTo>
                    <a:pt x="253532" y="55193"/>
                  </a:lnTo>
                  <a:lnTo>
                    <a:pt x="284264" y="85881"/>
                  </a:lnTo>
                  <a:lnTo>
                    <a:pt x="304430" y="124768"/>
                  </a:lnTo>
                  <a:lnTo>
                    <a:pt x="311676" y="169502"/>
                  </a:lnTo>
                  <a:lnTo>
                    <a:pt x="304430" y="214235"/>
                  </a:lnTo>
                  <a:lnTo>
                    <a:pt x="284264" y="253120"/>
                  </a:lnTo>
                  <a:lnTo>
                    <a:pt x="253532" y="283805"/>
                  </a:lnTo>
                  <a:lnTo>
                    <a:pt x="214590" y="303939"/>
                  </a:lnTo>
                  <a:lnTo>
                    <a:pt x="169795" y="311173"/>
                  </a:lnTo>
                  <a:lnTo>
                    <a:pt x="261448" y="311173"/>
                  </a:lnTo>
                  <a:lnTo>
                    <a:pt x="289779" y="289302"/>
                  </a:lnTo>
                  <a:lnTo>
                    <a:pt x="316338" y="254987"/>
                  </a:lnTo>
                  <a:lnTo>
                    <a:pt x="333467" y="214510"/>
                  </a:lnTo>
                  <a:lnTo>
                    <a:pt x="339539" y="169502"/>
                  </a:lnTo>
                  <a:lnTo>
                    <a:pt x="333504" y="124768"/>
                  </a:lnTo>
                  <a:lnTo>
                    <a:pt x="333467" y="124498"/>
                  </a:lnTo>
                  <a:lnTo>
                    <a:pt x="316338" y="84023"/>
                  </a:lnTo>
                  <a:lnTo>
                    <a:pt x="289779" y="49706"/>
                  </a:lnTo>
                  <a:lnTo>
                    <a:pt x="261431" y="27821"/>
                  </a:lnTo>
                  <a:close/>
                </a:path>
              </a:pathLst>
            </a:custGeom>
            <a:solidFill>
              <a:srgbClr val="004B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26997" y="4153623"/>
              <a:ext cx="148623" cy="14841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008775" y="4058328"/>
              <a:ext cx="339725" cy="339090"/>
            </a:xfrm>
            <a:custGeom>
              <a:avLst/>
              <a:gdLst/>
              <a:ahLst/>
              <a:cxnLst/>
              <a:rect l="l" t="t" r="r" b="b"/>
              <a:pathLst>
                <a:path w="339725" h="339089">
                  <a:moveTo>
                    <a:pt x="169795" y="0"/>
                  </a:moveTo>
                  <a:lnTo>
                    <a:pt x="124707" y="6065"/>
                  </a:lnTo>
                  <a:lnTo>
                    <a:pt x="84161" y="23177"/>
                  </a:lnTo>
                  <a:lnTo>
                    <a:pt x="49786" y="49706"/>
                  </a:lnTo>
                  <a:lnTo>
                    <a:pt x="23214" y="84023"/>
                  </a:lnTo>
                  <a:lnTo>
                    <a:pt x="6075" y="124498"/>
                  </a:lnTo>
                  <a:lnTo>
                    <a:pt x="0" y="169502"/>
                  </a:lnTo>
                  <a:lnTo>
                    <a:pt x="6038" y="214235"/>
                  </a:lnTo>
                  <a:lnTo>
                    <a:pt x="6075" y="214510"/>
                  </a:lnTo>
                  <a:lnTo>
                    <a:pt x="23214" y="254987"/>
                  </a:lnTo>
                  <a:lnTo>
                    <a:pt x="49786" y="289302"/>
                  </a:lnTo>
                  <a:lnTo>
                    <a:pt x="84161" y="315829"/>
                  </a:lnTo>
                  <a:lnTo>
                    <a:pt x="124707" y="332940"/>
                  </a:lnTo>
                  <a:lnTo>
                    <a:pt x="169795" y="339005"/>
                  </a:lnTo>
                  <a:lnTo>
                    <a:pt x="214880" y="332940"/>
                  </a:lnTo>
                  <a:lnTo>
                    <a:pt x="255417" y="315829"/>
                  </a:lnTo>
                  <a:lnTo>
                    <a:pt x="261448" y="311173"/>
                  </a:lnTo>
                  <a:lnTo>
                    <a:pt x="169795" y="311173"/>
                  </a:lnTo>
                  <a:lnTo>
                    <a:pt x="125000" y="303939"/>
                  </a:lnTo>
                  <a:lnTo>
                    <a:pt x="86059" y="283805"/>
                  </a:lnTo>
                  <a:lnTo>
                    <a:pt x="55327" y="253120"/>
                  </a:lnTo>
                  <a:lnTo>
                    <a:pt x="35161" y="214235"/>
                  </a:lnTo>
                  <a:lnTo>
                    <a:pt x="27915" y="169502"/>
                  </a:lnTo>
                  <a:lnTo>
                    <a:pt x="35161" y="124768"/>
                  </a:lnTo>
                  <a:lnTo>
                    <a:pt x="55327" y="85881"/>
                  </a:lnTo>
                  <a:lnTo>
                    <a:pt x="86059" y="55193"/>
                  </a:lnTo>
                  <a:lnTo>
                    <a:pt x="125000" y="35056"/>
                  </a:lnTo>
                  <a:lnTo>
                    <a:pt x="169795" y="27821"/>
                  </a:lnTo>
                  <a:lnTo>
                    <a:pt x="261431" y="27821"/>
                  </a:lnTo>
                  <a:lnTo>
                    <a:pt x="255417" y="23177"/>
                  </a:lnTo>
                  <a:lnTo>
                    <a:pt x="214880" y="6065"/>
                  </a:lnTo>
                  <a:lnTo>
                    <a:pt x="169795" y="0"/>
                  </a:lnTo>
                  <a:close/>
                </a:path>
                <a:path w="339725" h="339089">
                  <a:moveTo>
                    <a:pt x="261431" y="27821"/>
                  </a:moveTo>
                  <a:lnTo>
                    <a:pt x="169795" y="27821"/>
                  </a:lnTo>
                  <a:lnTo>
                    <a:pt x="214590" y="35056"/>
                  </a:lnTo>
                  <a:lnTo>
                    <a:pt x="253532" y="55193"/>
                  </a:lnTo>
                  <a:lnTo>
                    <a:pt x="284264" y="85881"/>
                  </a:lnTo>
                  <a:lnTo>
                    <a:pt x="304430" y="124768"/>
                  </a:lnTo>
                  <a:lnTo>
                    <a:pt x="311676" y="169502"/>
                  </a:lnTo>
                  <a:lnTo>
                    <a:pt x="304430" y="214235"/>
                  </a:lnTo>
                  <a:lnTo>
                    <a:pt x="284264" y="253120"/>
                  </a:lnTo>
                  <a:lnTo>
                    <a:pt x="253532" y="283805"/>
                  </a:lnTo>
                  <a:lnTo>
                    <a:pt x="214590" y="303939"/>
                  </a:lnTo>
                  <a:lnTo>
                    <a:pt x="169795" y="311173"/>
                  </a:lnTo>
                  <a:lnTo>
                    <a:pt x="261448" y="311173"/>
                  </a:lnTo>
                  <a:lnTo>
                    <a:pt x="289779" y="289302"/>
                  </a:lnTo>
                  <a:lnTo>
                    <a:pt x="316338" y="254987"/>
                  </a:lnTo>
                  <a:lnTo>
                    <a:pt x="333467" y="214510"/>
                  </a:lnTo>
                  <a:lnTo>
                    <a:pt x="339539" y="169502"/>
                  </a:lnTo>
                  <a:lnTo>
                    <a:pt x="333504" y="124768"/>
                  </a:lnTo>
                  <a:lnTo>
                    <a:pt x="333467" y="124498"/>
                  </a:lnTo>
                  <a:lnTo>
                    <a:pt x="316338" y="84023"/>
                  </a:lnTo>
                  <a:lnTo>
                    <a:pt x="289779" y="49706"/>
                  </a:lnTo>
                  <a:lnTo>
                    <a:pt x="261431" y="27821"/>
                  </a:lnTo>
                  <a:close/>
                </a:path>
              </a:pathLst>
            </a:custGeom>
            <a:solidFill>
              <a:srgbClr val="38A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104245" y="4153623"/>
              <a:ext cx="148623" cy="148414"/>
            </a:xfrm>
            <a:prstGeom prst="rect">
              <a:avLst/>
            </a:prstGeom>
          </p:spPr>
        </p:pic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465" dirty="0"/>
              <a:t>ULUSLARARASI</a:t>
            </a:r>
            <a:r>
              <a:rPr spc="220" dirty="0"/>
              <a:t> </a:t>
            </a:r>
            <a:r>
              <a:rPr spc="380" dirty="0"/>
              <a:t>İŞBİRLİĞİ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4390545" y="3448656"/>
            <a:ext cx="2121535" cy="1474470"/>
          </a:xfrm>
          <a:prstGeom prst="rect">
            <a:avLst/>
          </a:prstGeom>
        </p:spPr>
        <p:txBody>
          <a:bodyPr vert="horz" wrap="square" lIns="0" tIns="218440" rIns="0" bIns="0" rtlCol="0">
            <a:spAutoFit/>
          </a:bodyPr>
          <a:lstStyle/>
          <a:p>
            <a:pPr marL="12700" marR="5715" indent="466090">
              <a:lnSpc>
                <a:spcPct val="75500"/>
              </a:lnSpc>
              <a:spcBef>
                <a:spcPts val="1720"/>
              </a:spcBef>
            </a:pPr>
            <a:r>
              <a:rPr sz="5400" b="1" spc="-285" dirty="0">
                <a:solidFill>
                  <a:srgbClr val="282A2D"/>
                </a:solidFill>
                <a:latin typeface="Trebuchet MS"/>
                <a:cs typeface="Trebuchet MS"/>
              </a:rPr>
              <a:t>açık </a:t>
            </a:r>
            <a:r>
              <a:rPr sz="5400" b="1" spc="-215" dirty="0">
                <a:solidFill>
                  <a:srgbClr val="282A2D"/>
                </a:solidFill>
                <a:latin typeface="Trebuchet MS"/>
                <a:cs typeface="Trebuchet MS"/>
              </a:rPr>
              <a:t>kaynak</a:t>
            </a:r>
            <a:endParaRPr sz="54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779923" y="3599341"/>
            <a:ext cx="2326005" cy="1202055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2700" marR="5080" indent="443230">
              <a:lnSpc>
                <a:spcPct val="75200"/>
              </a:lnSpc>
              <a:spcBef>
                <a:spcPts val="1420"/>
              </a:spcBef>
            </a:pPr>
            <a:r>
              <a:rPr sz="4400" b="1" spc="-10" dirty="0">
                <a:solidFill>
                  <a:srgbClr val="282A2D"/>
                </a:solidFill>
                <a:latin typeface="Trebuchet MS"/>
                <a:cs typeface="Trebuchet MS"/>
              </a:rPr>
              <a:t>ulusal </a:t>
            </a:r>
            <a:r>
              <a:rPr sz="4400" b="1" spc="-175" dirty="0">
                <a:solidFill>
                  <a:srgbClr val="282A2D"/>
                </a:solidFill>
                <a:latin typeface="Trebuchet MS"/>
                <a:cs typeface="Trebuchet MS"/>
              </a:rPr>
              <a:t>paydaşlar</a:t>
            </a:r>
            <a:endParaRPr sz="44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3174753" y="3745978"/>
            <a:ext cx="2522220" cy="1078865"/>
          </a:xfrm>
          <a:prstGeom prst="rect">
            <a:avLst/>
          </a:prstGeom>
        </p:spPr>
        <p:txBody>
          <a:bodyPr vert="horz" wrap="square" lIns="0" tIns="163195" rIns="0" bIns="0" rtlCol="0">
            <a:spAutoFit/>
          </a:bodyPr>
          <a:lstStyle/>
          <a:p>
            <a:pPr marL="106045" marR="5080" indent="-93980">
              <a:lnSpc>
                <a:spcPct val="75000"/>
              </a:lnSpc>
              <a:spcBef>
                <a:spcPts val="1285"/>
              </a:spcBef>
            </a:pPr>
            <a:r>
              <a:rPr sz="3950" b="1" spc="-145" dirty="0">
                <a:solidFill>
                  <a:srgbClr val="282A2D"/>
                </a:solidFill>
                <a:latin typeface="Trebuchet MS"/>
                <a:cs typeface="Trebuchet MS"/>
              </a:rPr>
              <a:t>uluslararası </a:t>
            </a:r>
            <a:r>
              <a:rPr sz="3950" b="1" spc="-80" dirty="0">
                <a:solidFill>
                  <a:srgbClr val="282A2D"/>
                </a:solidFill>
                <a:latin typeface="Trebuchet MS"/>
                <a:cs typeface="Trebuchet MS"/>
              </a:rPr>
              <a:t>işbirlikleri</a:t>
            </a:r>
            <a:endParaRPr sz="3950">
              <a:latin typeface="Trebuchet MS"/>
              <a:cs typeface="Trebuchet MS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066806" y="4070262"/>
            <a:ext cx="13764260" cy="5139055"/>
            <a:chOff x="3066806" y="4070262"/>
            <a:chExt cx="13764260" cy="5139055"/>
          </a:xfrm>
        </p:grpSpPr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46793" y="6446983"/>
              <a:ext cx="150414" cy="15007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46793" y="7456730"/>
              <a:ext cx="150414" cy="15007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147481" y="9059089"/>
              <a:ext cx="150414" cy="15007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47481" y="8060926"/>
              <a:ext cx="150414" cy="150079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210689" y="4272797"/>
              <a:ext cx="11430" cy="4861560"/>
            </a:xfrm>
            <a:custGeom>
              <a:avLst/>
              <a:gdLst/>
              <a:ahLst/>
              <a:cxnLst/>
              <a:rect l="l" t="t" r="r" b="b"/>
              <a:pathLst>
                <a:path w="11430" h="4861559">
                  <a:moveTo>
                    <a:pt x="10575" y="0"/>
                  </a:moveTo>
                  <a:lnTo>
                    <a:pt x="0" y="62"/>
                  </a:lnTo>
                  <a:lnTo>
                    <a:pt x="680" y="4861328"/>
                  </a:lnTo>
                  <a:lnTo>
                    <a:pt x="11256" y="4861265"/>
                  </a:lnTo>
                  <a:lnTo>
                    <a:pt x="10575" y="0"/>
                  </a:lnTo>
                  <a:close/>
                </a:path>
              </a:pathLst>
            </a:custGeom>
            <a:solidFill>
              <a:srgbClr val="445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145662" y="4150256"/>
              <a:ext cx="150372" cy="15010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3066806" y="4070262"/>
              <a:ext cx="310515" cy="310515"/>
            </a:xfrm>
            <a:custGeom>
              <a:avLst/>
              <a:gdLst/>
              <a:ahLst/>
              <a:cxnLst/>
              <a:rect l="l" t="t" r="r" b="b"/>
              <a:pathLst>
                <a:path w="310514" h="310514">
                  <a:moveTo>
                    <a:pt x="155225" y="0"/>
                  </a:moveTo>
                  <a:lnTo>
                    <a:pt x="106209" y="7929"/>
                  </a:lnTo>
                  <a:lnTo>
                    <a:pt x="63607" y="29984"/>
                  </a:lnTo>
                  <a:lnTo>
                    <a:pt x="29989" y="63577"/>
                  </a:lnTo>
                  <a:lnTo>
                    <a:pt x="7927" y="106129"/>
                  </a:lnTo>
                  <a:lnTo>
                    <a:pt x="0" y="155073"/>
                  </a:lnTo>
                  <a:lnTo>
                    <a:pt x="7934" y="204009"/>
                  </a:lnTo>
                  <a:lnTo>
                    <a:pt x="29996" y="246546"/>
                  </a:lnTo>
                  <a:lnTo>
                    <a:pt x="63604" y="280114"/>
                  </a:lnTo>
                  <a:lnTo>
                    <a:pt x="106200" y="302144"/>
                  </a:lnTo>
                  <a:lnTo>
                    <a:pt x="155204" y="310053"/>
                  </a:lnTo>
                  <a:lnTo>
                    <a:pt x="204193" y="302144"/>
                  </a:lnTo>
                  <a:lnTo>
                    <a:pt x="209414" y="299456"/>
                  </a:lnTo>
                  <a:lnTo>
                    <a:pt x="155204" y="299456"/>
                  </a:lnTo>
                  <a:lnTo>
                    <a:pt x="109593" y="292090"/>
                  </a:lnTo>
                  <a:lnTo>
                    <a:pt x="69863" y="271567"/>
                  </a:lnTo>
                  <a:lnTo>
                    <a:pt x="38531" y="240289"/>
                  </a:lnTo>
                  <a:lnTo>
                    <a:pt x="17976" y="200657"/>
                  </a:lnTo>
                  <a:lnTo>
                    <a:pt x="10594" y="155073"/>
                  </a:lnTo>
                  <a:lnTo>
                    <a:pt x="17967" y="109444"/>
                  </a:lnTo>
                  <a:lnTo>
                    <a:pt x="38513" y="69785"/>
                  </a:lnTo>
                  <a:lnTo>
                    <a:pt x="69834" y="38489"/>
                  </a:lnTo>
                  <a:lnTo>
                    <a:pt x="109532" y="17951"/>
                  </a:lnTo>
                  <a:lnTo>
                    <a:pt x="155215" y="10565"/>
                  </a:lnTo>
                  <a:lnTo>
                    <a:pt x="209335" y="10565"/>
                  </a:lnTo>
                  <a:lnTo>
                    <a:pt x="204243" y="7929"/>
                  </a:lnTo>
                  <a:lnTo>
                    <a:pt x="155225" y="0"/>
                  </a:lnTo>
                  <a:close/>
                </a:path>
                <a:path w="310514" h="310514">
                  <a:moveTo>
                    <a:pt x="209335" y="10565"/>
                  </a:moveTo>
                  <a:lnTo>
                    <a:pt x="155215" y="10565"/>
                  </a:lnTo>
                  <a:lnTo>
                    <a:pt x="200897" y="17951"/>
                  </a:lnTo>
                  <a:lnTo>
                    <a:pt x="240617" y="38489"/>
                  </a:lnTo>
                  <a:lnTo>
                    <a:pt x="271965" y="69785"/>
                  </a:lnTo>
                  <a:lnTo>
                    <a:pt x="292533" y="109444"/>
                  </a:lnTo>
                  <a:lnTo>
                    <a:pt x="299912" y="155073"/>
                  </a:lnTo>
                  <a:lnTo>
                    <a:pt x="292524" y="200657"/>
                  </a:lnTo>
                  <a:lnTo>
                    <a:pt x="271952" y="240289"/>
                  </a:lnTo>
                  <a:lnTo>
                    <a:pt x="240604" y="271567"/>
                  </a:lnTo>
                  <a:lnTo>
                    <a:pt x="200886" y="292090"/>
                  </a:lnTo>
                  <a:lnTo>
                    <a:pt x="155204" y="299456"/>
                  </a:lnTo>
                  <a:lnTo>
                    <a:pt x="209414" y="299456"/>
                  </a:lnTo>
                  <a:lnTo>
                    <a:pt x="246839" y="280114"/>
                  </a:lnTo>
                  <a:lnTo>
                    <a:pt x="280474" y="246546"/>
                  </a:lnTo>
                  <a:lnTo>
                    <a:pt x="302546" y="204009"/>
                  </a:lnTo>
                  <a:lnTo>
                    <a:pt x="310477" y="155073"/>
                  </a:lnTo>
                  <a:lnTo>
                    <a:pt x="302547" y="106129"/>
                  </a:lnTo>
                  <a:lnTo>
                    <a:pt x="280482" y="63577"/>
                  </a:lnTo>
                  <a:lnTo>
                    <a:pt x="246855" y="29984"/>
                  </a:lnTo>
                  <a:lnTo>
                    <a:pt x="209335" y="10565"/>
                  </a:lnTo>
                  <a:close/>
                </a:path>
              </a:pathLst>
            </a:custGeom>
            <a:solidFill>
              <a:srgbClr val="445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878567" y="7513620"/>
              <a:ext cx="150414" cy="15007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878567" y="8523367"/>
              <a:ext cx="150414" cy="15007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942464" y="6494467"/>
              <a:ext cx="11430" cy="2104390"/>
            </a:xfrm>
            <a:custGeom>
              <a:avLst/>
              <a:gdLst/>
              <a:ahLst/>
              <a:cxnLst/>
              <a:rect l="l" t="t" r="r" b="b"/>
              <a:pathLst>
                <a:path w="11429" h="2104390">
                  <a:moveTo>
                    <a:pt x="10575" y="0"/>
                  </a:moveTo>
                  <a:lnTo>
                    <a:pt x="0" y="62"/>
                  </a:lnTo>
                  <a:lnTo>
                    <a:pt x="680" y="2103935"/>
                  </a:lnTo>
                  <a:lnTo>
                    <a:pt x="11256" y="2103873"/>
                  </a:lnTo>
                  <a:lnTo>
                    <a:pt x="10575" y="0"/>
                  </a:lnTo>
                  <a:close/>
                </a:path>
              </a:pathLst>
            </a:custGeom>
            <a:solidFill>
              <a:srgbClr val="445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877437" y="6371926"/>
              <a:ext cx="150372" cy="15010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9798581" y="6291933"/>
              <a:ext cx="310515" cy="310515"/>
            </a:xfrm>
            <a:custGeom>
              <a:avLst/>
              <a:gdLst/>
              <a:ahLst/>
              <a:cxnLst/>
              <a:rect l="l" t="t" r="r" b="b"/>
              <a:pathLst>
                <a:path w="310515" h="310515">
                  <a:moveTo>
                    <a:pt x="155225" y="0"/>
                  </a:moveTo>
                  <a:lnTo>
                    <a:pt x="106209" y="7929"/>
                  </a:lnTo>
                  <a:lnTo>
                    <a:pt x="63607" y="29984"/>
                  </a:lnTo>
                  <a:lnTo>
                    <a:pt x="29989" y="63577"/>
                  </a:lnTo>
                  <a:lnTo>
                    <a:pt x="7927" y="106129"/>
                  </a:lnTo>
                  <a:lnTo>
                    <a:pt x="0" y="155073"/>
                  </a:lnTo>
                  <a:lnTo>
                    <a:pt x="7934" y="204009"/>
                  </a:lnTo>
                  <a:lnTo>
                    <a:pt x="29996" y="246546"/>
                  </a:lnTo>
                  <a:lnTo>
                    <a:pt x="63604" y="280114"/>
                  </a:lnTo>
                  <a:lnTo>
                    <a:pt x="106200" y="302144"/>
                  </a:lnTo>
                  <a:lnTo>
                    <a:pt x="155204" y="310053"/>
                  </a:lnTo>
                  <a:lnTo>
                    <a:pt x="204193" y="302144"/>
                  </a:lnTo>
                  <a:lnTo>
                    <a:pt x="209414" y="299456"/>
                  </a:lnTo>
                  <a:lnTo>
                    <a:pt x="155204" y="299456"/>
                  </a:lnTo>
                  <a:lnTo>
                    <a:pt x="109593" y="292090"/>
                  </a:lnTo>
                  <a:lnTo>
                    <a:pt x="69863" y="271567"/>
                  </a:lnTo>
                  <a:lnTo>
                    <a:pt x="38531" y="240289"/>
                  </a:lnTo>
                  <a:lnTo>
                    <a:pt x="17976" y="200657"/>
                  </a:lnTo>
                  <a:lnTo>
                    <a:pt x="10594" y="155073"/>
                  </a:lnTo>
                  <a:lnTo>
                    <a:pt x="17969" y="109444"/>
                  </a:lnTo>
                  <a:lnTo>
                    <a:pt x="38519" y="69785"/>
                  </a:lnTo>
                  <a:lnTo>
                    <a:pt x="69842" y="38489"/>
                  </a:lnTo>
                  <a:lnTo>
                    <a:pt x="109538" y="17951"/>
                  </a:lnTo>
                  <a:lnTo>
                    <a:pt x="155215" y="10565"/>
                  </a:lnTo>
                  <a:lnTo>
                    <a:pt x="209335" y="10565"/>
                  </a:lnTo>
                  <a:lnTo>
                    <a:pt x="204243" y="7929"/>
                  </a:lnTo>
                  <a:lnTo>
                    <a:pt x="155225" y="0"/>
                  </a:lnTo>
                  <a:close/>
                </a:path>
                <a:path w="310515" h="310515">
                  <a:moveTo>
                    <a:pt x="209335" y="10565"/>
                  </a:moveTo>
                  <a:lnTo>
                    <a:pt x="155215" y="10565"/>
                  </a:lnTo>
                  <a:lnTo>
                    <a:pt x="200897" y="17951"/>
                  </a:lnTo>
                  <a:lnTo>
                    <a:pt x="240617" y="38489"/>
                  </a:lnTo>
                  <a:lnTo>
                    <a:pt x="271965" y="69785"/>
                  </a:lnTo>
                  <a:lnTo>
                    <a:pt x="292533" y="109444"/>
                  </a:lnTo>
                  <a:lnTo>
                    <a:pt x="299912" y="155073"/>
                  </a:lnTo>
                  <a:lnTo>
                    <a:pt x="292524" y="200657"/>
                  </a:lnTo>
                  <a:lnTo>
                    <a:pt x="271952" y="240289"/>
                  </a:lnTo>
                  <a:lnTo>
                    <a:pt x="240604" y="271567"/>
                  </a:lnTo>
                  <a:lnTo>
                    <a:pt x="200886" y="292090"/>
                  </a:lnTo>
                  <a:lnTo>
                    <a:pt x="155204" y="299456"/>
                  </a:lnTo>
                  <a:lnTo>
                    <a:pt x="209414" y="299456"/>
                  </a:lnTo>
                  <a:lnTo>
                    <a:pt x="246839" y="280114"/>
                  </a:lnTo>
                  <a:lnTo>
                    <a:pt x="280474" y="246546"/>
                  </a:lnTo>
                  <a:lnTo>
                    <a:pt x="302546" y="204009"/>
                  </a:lnTo>
                  <a:lnTo>
                    <a:pt x="310477" y="155073"/>
                  </a:lnTo>
                  <a:lnTo>
                    <a:pt x="302547" y="106129"/>
                  </a:lnTo>
                  <a:lnTo>
                    <a:pt x="280482" y="63577"/>
                  </a:lnTo>
                  <a:lnTo>
                    <a:pt x="246855" y="29984"/>
                  </a:lnTo>
                  <a:lnTo>
                    <a:pt x="209335" y="10565"/>
                  </a:lnTo>
                  <a:close/>
                </a:path>
              </a:pathLst>
            </a:custGeom>
            <a:solidFill>
              <a:srgbClr val="445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600458" y="6450263"/>
              <a:ext cx="150414" cy="15007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600458" y="7067240"/>
              <a:ext cx="150414" cy="15007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601148" y="8853465"/>
              <a:ext cx="150414" cy="15007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601148" y="8278862"/>
              <a:ext cx="150414" cy="15007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601148" y="7680575"/>
              <a:ext cx="150414" cy="150079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6664356" y="4276077"/>
              <a:ext cx="11430" cy="4652645"/>
            </a:xfrm>
            <a:custGeom>
              <a:avLst/>
              <a:gdLst/>
              <a:ahLst/>
              <a:cxnLst/>
              <a:rect l="l" t="t" r="r" b="b"/>
              <a:pathLst>
                <a:path w="11430" h="4652645">
                  <a:moveTo>
                    <a:pt x="10575" y="0"/>
                  </a:moveTo>
                  <a:lnTo>
                    <a:pt x="0" y="62"/>
                  </a:lnTo>
                  <a:lnTo>
                    <a:pt x="680" y="4652497"/>
                  </a:lnTo>
                  <a:lnTo>
                    <a:pt x="11256" y="4652434"/>
                  </a:lnTo>
                  <a:lnTo>
                    <a:pt x="10575" y="0"/>
                  </a:lnTo>
                  <a:close/>
                </a:path>
              </a:pathLst>
            </a:custGeom>
            <a:solidFill>
              <a:srgbClr val="38A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599329" y="4153536"/>
              <a:ext cx="150372" cy="15010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16520472" y="4073542"/>
              <a:ext cx="310515" cy="310515"/>
            </a:xfrm>
            <a:custGeom>
              <a:avLst/>
              <a:gdLst/>
              <a:ahLst/>
              <a:cxnLst/>
              <a:rect l="l" t="t" r="r" b="b"/>
              <a:pathLst>
                <a:path w="310515" h="310514">
                  <a:moveTo>
                    <a:pt x="155225" y="0"/>
                  </a:moveTo>
                  <a:lnTo>
                    <a:pt x="106209" y="7929"/>
                  </a:lnTo>
                  <a:lnTo>
                    <a:pt x="63607" y="29984"/>
                  </a:lnTo>
                  <a:lnTo>
                    <a:pt x="29989" y="63577"/>
                  </a:lnTo>
                  <a:lnTo>
                    <a:pt x="7927" y="106129"/>
                  </a:lnTo>
                  <a:lnTo>
                    <a:pt x="0" y="155073"/>
                  </a:lnTo>
                  <a:lnTo>
                    <a:pt x="7934" y="204009"/>
                  </a:lnTo>
                  <a:lnTo>
                    <a:pt x="29996" y="246546"/>
                  </a:lnTo>
                  <a:lnTo>
                    <a:pt x="63604" y="280114"/>
                  </a:lnTo>
                  <a:lnTo>
                    <a:pt x="106200" y="302144"/>
                  </a:lnTo>
                  <a:lnTo>
                    <a:pt x="155204" y="310053"/>
                  </a:lnTo>
                  <a:lnTo>
                    <a:pt x="204193" y="302144"/>
                  </a:lnTo>
                  <a:lnTo>
                    <a:pt x="209414" y="299456"/>
                  </a:lnTo>
                  <a:lnTo>
                    <a:pt x="155204" y="299456"/>
                  </a:lnTo>
                  <a:lnTo>
                    <a:pt x="109593" y="292090"/>
                  </a:lnTo>
                  <a:lnTo>
                    <a:pt x="69863" y="271567"/>
                  </a:lnTo>
                  <a:lnTo>
                    <a:pt x="38531" y="240289"/>
                  </a:lnTo>
                  <a:lnTo>
                    <a:pt x="17976" y="200657"/>
                  </a:lnTo>
                  <a:lnTo>
                    <a:pt x="10594" y="155073"/>
                  </a:lnTo>
                  <a:lnTo>
                    <a:pt x="17968" y="109444"/>
                  </a:lnTo>
                  <a:lnTo>
                    <a:pt x="38516" y="69785"/>
                  </a:lnTo>
                  <a:lnTo>
                    <a:pt x="69839" y="38489"/>
                  </a:lnTo>
                  <a:lnTo>
                    <a:pt x="109536" y="17951"/>
                  </a:lnTo>
                  <a:lnTo>
                    <a:pt x="155215" y="10565"/>
                  </a:lnTo>
                  <a:lnTo>
                    <a:pt x="209335" y="10565"/>
                  </a:lnTo>
                  <a:lnTo>
                    <a:pt x="204243" y="7929"/>
                  </a:lnTo>
                  <a:lnTo>
                    <a:pt x="155225" y="0"/>
                  </a:lnTo>
                  <a:close/>
                </a:path>
                <a:path w="310515" h="310514">
                  <a:moveTo>
                    <a:pt x="209335" y="10565"/>
                  </a:moveTo>
                  <a:lnTo>
                    <a:pt x="155215" y="10565"/>
                  </a:lnTo>
                  <a:lnTo>
                    <a:pt x="200897" y="17951"/>
                  </a:lnTo>
                  <a:lnTo>
                    <a:pt x="240617" y="38489"/>
                  </a:lnTo>
                  <a:lnTo>
                    <a:pt x="271965" y="69785"/>
                  </a:lnTo>
                  <a:lnTo>
                    <a:pt x="292533" y="109444"/>
                  </a:lnTo>
                  <a:lnTo>
                    <a:pt x="299912" y="155073"/>
                  </a:lnTo>
                  <a:lnTo>
                    <a:pt x="292524" y="200657"/>
                  </a:lnTo>
                  <a:lnTo>
                    <a:pt x="271952" y="240289"/>
                  </a:lnTo>
                  <a:lnTo>
                    <a:pt x="240604" y="271567"/>
                  </a:lnTo>
                  <a:lnTo>
                    <a:pt x="200886" y="292090"/>
                  </a:lnTo>
                  <a:lnTo>
                    <a:pt x="155204" y="299456"/>
                  </a:lnTo>
                  <a:lnTo>
                    <a:pt x="209414" y="299456"/>
                  </a:lnTo>
                  <a:lnTo>
                    <a:pt x="246839" y="280114"/>
                  </a:lnTo>
                  <a:lnTo>
                    <a:pt x="280474" y="246546"/>
                  </a:lnTo>
                  <a:lnTo>
                    <a:pt x="302546" y="204009"/>
                  </a:lnTo>
                  <a:lnTo>
                    <a:pt x="310477" y="155073"/>
                  </a:lnTo>
                  <a:lnTo>
                    <a:pt x="302547" y="106129"/>
                  </a:lnTo>
                  <a:lnTo>
                    <a:pt x="280482" y="63577"/>
                  </a:lnTo>
                  <a:lnTo>
                    <a:pt x="246855" y="29984"/>
                  </a:lnTo>
                  <a:lnTo>
                    <a:pt x="209335" y="10565"/>
                  </a:lnTo>
                  <a:close/>
                </a:path>
              </a:pathLst>
            </a:custGeom>
            <a:solidFill>
              <a:srgbClr val="38A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3750469" y="6291607"/>
            <a:ext cx="3522979" cy="806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800"/>
              </a:lnSpc>
              <a:spcBef>
                <a:spcPts val="100"/>
              </a:spcBef>
            </a:pPr>
            <a:r>
              <a:rPr sz="2400" spc="-185" dirty="0">
                <a:solidFill>
                  <a:srgbClr val="2F3E47"/>
                </a:solidFill>
                <a:latin typeface="Trebuchet MS"/>
                <a:cs typeface="Trebuchet MS"/>
              </a:rPr>
              <a:t>Yer</a:t>
            </a:r>
            <a:r>
              <a:rPr sz="2400" spc="-5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70" dirty="0">
                <a:solidFill>
                  <a:srgbClr val="2F3E47"/>
                </a:solidFill>
                <a:latin typeface="Trebuchet MS"/>
                <a:cs typeface="Trebuchet MS"/>
              </a:rPr>
              <a:t>altı</a:t>
            </a:r>
            <a:r>
              <a:rPr sz="2400" spc="-5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00" dirty="0">
                <a:solidFill>
                  <a:srgbClr val="2F3E47"/>
                </a:solidFill>
                <a:latin typeface="Trebuchet MS"/>
                <a:cs typeface="Trebuchet MS"/>
              </a:rPr>
              <a:t>forumlarının</a:t>
            </a:r>
            <a:r>
              <a:rPr sz="2400" spc="-4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75" dirty="0">
                <a:solidFill>
                  <a:srgbClr val="2F3E47"/>
                </a:solidFill>
                <a:latin typeface="Trebuchet MS"/>
                <a:cs typeface="Trebuchet MS"/>
              </a:rPr>
              <a:t>düzenli </a:t>
            </a:r>
            <a:r>
              <a:rPr sz="2400" spc="-135" dirty="0">
                <a:solidFill>
                  <a:srgbClr val="2F3E47"/>
                </a:solidFill>
                <a:latin typeface="Trebuchet MS"/>
                <a:cs typeface="Trebuchet MS"/>
              </a:rPr>
              <a:t>takibi</a:t>
            </a:r>
            <a:r>
              <a:rPr sz="2400" spc="-4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85" dirty="0">
                <a:solidFill>
                  <a:srgbClr val="2F3E47"/>
                </a:solidFill>
                <a:latin typeface="Trebuchet MS"/>
                <a:cs typeface="Trebuchet MS"/>
              </a:rPr>
              <a:t>(Tehdit</a:t>
            </a:r>
            <a:r>
              <a:rPr sz="2400" spc="-4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F3E47"/>
                </a:solidFill>
                <a:latin typeface="Trebuchet MS"/>
                <a:cs typeface="Trebuchet MS"/>
              </a:rPr>
              <a:t>Avcıları)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14</a:t>
            </a:fld>
            <a:endParaRPr spc="-45" dirty="0"/>
          </a:p>
        </p:txBody>
      </p:sp>
      <p:sp>
        <p:nvSpPr>
          <p:cNvPr id="47" name="object 47"/>
          <p:cNvSpPr txBox="1"/>
          <p:nvPr/>
        </p:nvSpPr>
        <p:spPr>
          <a:xfrm>
            <a:off x="3750469" y="7306424"/>
            <a:ext cx="247777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165" dirty="0">
                <a:solidFill>
                  <a:srgbClr val="2F3E47"/>
                </a:solidFill>
                <a:latin typeface="Trebuchet MS"/>
                <a:cs typeface="Trebuchet MS"/>
              </a:rPr>
              <a:t>Trafik</a:t>
            </a:r>
            <a:r>
              <a:rPr sz="2400" spc="-6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2F3E47"/>
                </a:solidFill>
                <a:latin typeface="Trebuchet MS"/>
                <a:cs typeface="Trebuchet MS"/>
              </a:rPr>
              <a:t>analizi</a:t>
            </a:r>
            <a:r>
              <a:rPr sz="2400" spc="-6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F3E47"/>
                </a:solidFill>
                <a:latin typeface="Trebuchet MS"/>
                <a:cs typeface="Trebuchet MS"/>
              </a:rPr>
              <a:t>-</a:t>
            </a:r>
            <a:r>
              <a:rPr sz="2400" spc="-5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40" dirty="0">
                <a:solidFill>
                  <a:srgbClr val="2F3E47"/>
                </a:solidFill>
                <a:latin typeface="Trebuchet MS"/>
                <a:cs typeface="Trebuchet MS"/>
              </a:rPr>
              <a:t>AVCI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750469" y="7904626"/>
            <a:ext cx="3956050" cy="76009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ct val="101099"/>
              </a:lnSpc>
              <a:spcBef>
                <a:spcPts val="60"/>
              </a:spcBef>
            </a:pPr>
            <a:r>
              <a:rPr sz="2400" spc="-40" dirty="0">
                <a:solidFill>
                  <a:srgbClr val="2F3E47"/>
                </a:solidFill>
                <a:latin typeface="Trebuchet MS"/>
                <a:cs typeface="Trebuchet MS"/>
              </a:rPr>
              <a:t>Engellenmiş</a:t>
            </a:r>
            <a:r>
              <a:rPr sz="2400" spc="-7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05" dirty="0">
                <a:solidFill>
                  <a:srgbClr val="2F3E47"/>
                </a:solidFill>
                <a:latin typeface="Trebuchet MS"/>
                <a:cs typeface="Trebuchet MS"/>
              </a:rPr>
              <a:t>zararlı</a:t>
            </a:r>
            <a:r>
              <a:rPr sz="2400" spc="-7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65" dirty="0">
                <a:solidFill>
                  <a:srgbClr val="2F3E47"/>
                </a:solidFill>
                <a:latin typeface="Trebuchet MS"/>
                <a:cs typeface="Trebuchet MS"/>
              </a:rPr>
              <a:t>kaynaklara </a:t>
            </a:r>
            <a:r>
              <a:rPr sz="2400" spc="-45" dirty="0">
                <a:solidFill>
                  <a:srgbClr val="2F3E47"/>
                </a:solidFill>
                <a:latin typeface="Trebuchet MS"/>
                <a:cs typeface="Trebuchet MS"/>
              </a:rPr>
              <a:t>erişim</a:t>
            </a:r>
            <a:r>
              <a:rPr sz="2400" spc="-8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2F3E47"/>
                </a:solidFill>
                <a:latin typeface="Trebuchet MS"/>
                <a:cs typeface="Trebuchet MS"/>
              </a:rPr>
              <a:t>istekleri</a:t>
            </a:r>
            <a:r>
              <a:rPr sz="2400" spc="-7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F3E47"/>
                </a:solidFill>
                <a:latin typeface="Trebuchet MS"/>
                <a:cs typeface="Trebuchet MS"/>
              </a:rPr>
              <a:t>-</a:t>
            </a:r>
            <a:r>
              <a:rPr sz="2400" spc="-75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F3E47"/>
                </a:solidFill>
                <a:latin typeface="Trebuchet MS"/>
                <a:cs typeface="Trebuchet MS"/>
              </a:rPr>
              <a:t>Sinkhole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50469" y="8872680"/>
            <a:ext cx="3372485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110" dirty="0">
                <a:solidFill>
                  <a:srgbClr val="2F3E47"/>
                </a:solidFill>
                <a:latin typeface="Trebuchet MS"/>
                <a:cs typeface="Trebuchet MS"/>
              </a:rPr>
              <a:t>Tuzak</a:t>
            </a:r>
            <a:r>
              <a:rPr sz="2400" spc="-6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65" dirty="0">
                <a:solidFill>
                  <a:srgbClr val="2F3E47"/>
                </a:solidFill>
                <a:latin typeface="Trebuchet MS"/>
                <a:cs typeface="Trebuchet MS"/>
              </a:rPr>
              <a:t>sistemler</a:t>
            </a:r>
            <a:r>
              <a:rPr sz="2400" spc="-6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F3E47"/>
                </a:solidFill>
                <a:latin typeface="Trebuchet MS"/>
                <a:cs typeface="Trebuchet MS"/>
              </a:rPr>
              <a:t>-</a:t>
            </a:r>
            <a:r>
              <a:rPr sz="2400" spc="-6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F3E47"/>
                </a:solidFill>
                <a:latin typeface="Trebuchet MS"/>
                <a:cs typeface="Trebuchet MS"/>
              </a:rPr>
              <a:t>Balküpü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5621158" y="6317722"/>
            <a:ext cx="77216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10" dirty="0">
                <a:solidFill>
                  <a:srgbClr val="2F3E47"/>
                </a:solidFill>
                <a:latin typeface="Trebuchet MS"/>
                <a:cs typeface="Trebuchet MS"/>
              </a:rPr>
              <a:t>FIRST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6145791" y="6915923"/>
            <a:ext cx="253365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110" dirty="0">
                <a:solidFill>
                  <a:srgbClr val="2F3E47"/>
                </a:solidFill>
                <a:latin typeface="Trebuchet MS"/>
                <a:cs typeface="Trebuchet MS"/>
              </a:rPr>
              <a:t>TI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5608079" y="7514125"/>
            <a:ext cx="79121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20" dirty="0">
                <a:solidFill>
                  <a:srgbClr val="2F3E47"/>
                </a:solidFill>
                <a:latin typeface="Trebuchet MS"/>
                <a:cs typeface="Trebuchet MS"/>
              </a:rPr>
              <a:t>CAMP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4883629" y="8112327"/>
            <a:ext cx="1515745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35" dirty="0">
                <a:solidFill>
                  <a:srgbClr val="2F3E47"/>
                </a:solidFill>
                <a:latin typeface="Trebuchet MS"/>
                <a:cs typeface="Trebuchet MS"/>
              </a:rPr>
              <a:t>NATO-</a:t>
            </a:r>
            <a:r>
              <a:rPr sz="2400" spc="-20" dirty="0">
                <a:solidFill>
                  <a:srgbClr val="2F3E47"/>
                </a:solidFill>
                <a:latin typeface="Trebuchet MS"/>
                <a:cs typeface="Trebuchet MS"/>
              </a:rPr>
              <a:t>MISP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5140928" y="8710528"/>
            <a:ext cx="12522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65" dirty="0">
                <a:solidFill>
                  <a:srgbClr val="2F3E47"/>
                </a:solidFill>
                <a:latin typeface="Trebuchet MS"/>
                <a:cs typeface="Trebuchet MS"/>
              </a:rPr>
              <a:t>OIC-</a:t>
            </a:r>
            <a:r>
              <a:rPr sz="2400" spc="-50" dirty="0">
                <a:solidFill>
                  <a:srgbClr val="2F3E47"/>
                </a:solidFill>
                <a:latin typeface="Trebuchet MS"/>
                <a:cs typeface="Trebuchet MS"/>
              </a:rPr>
              <a:t>CERT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0096237" y="8356769"/>
            <a:ext cx="1414145" cy="104648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80"/>
              </a:lnSpc>
              <a:spcBef>
                <a:spcPts val="425"/>
              </a:spcBef>
            </a:pPr>
            <a:r>
              <a:rPr sz="2400" spc="-105" dirty="0">
                <a:solidFill>
                  <a:srgbClr val="2F3E47"/>
                </a:solidFill>
                <a:latin typeface="Trebuchet MS"/>
                <a:cs typeface="Trebuchet MS"/>
              </a:rPr>
              <a:t>Emniyet</a:t>
            </a:r>
            <a:r>
              <a:rPr sz="2400" spc="-40" dirty="0">
                <a:solidFill>
                  <a:srgbClr val="2F3E47"/>
                </a:solidFill>
                <a:latin typeface="Trebuchet MS"/>
                <a:cs typeface="Trebuchet MS"/>
              </a:rPr>
              <a:t> </a:t>
            </a:r>
            <a:r>
              <a:rPr sz="2400" spc="-140" dirty="0">
                <a:solidFill>
                  <a:srgbClr val="2F3E47"/>
                </a:solidFill>
                <a:latin typeface="Trebuchet MS"/>
                <a:cs typeface="Trebuchet MS"/>
              </a:rPr>
              <a:t>ve </a:t>
            </a:r>
            <a:r>
              <a:rPr sz="2400" spc="-10" dirty="0">
                <a:solidFill>
                  <a:srgbClr val="2F3E47"/>
                </a:solidFill>
                <a:latin typeface="Trebuchet MS"/>
                <a:cs typeface="Trebuchet MS"/>
              </a:rPr>
              <a:t>istihbarat birimleri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8664368" y="7353491"/>
            <a:ext cx="119126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spc="-55" dirty="0">
                <a:solidFill>
                  <a:srgbClr val="2F3E47"/>
                </a:solidFill>
                <a:latin typeface="Trebuchet MS"/>
                <a:cs typeface="Trebuchet MS"/>
              </a:rPr>
              <a:t>SOME’ler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4" cy="1130247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637683" y="5000308"/>
              <a:ext cx="1221428" cy="131562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489369" y="3602737"/>
              <a:ext cx="4241165" cy="2715895"/>
            </a:xfrm>
            <a:custGeom>
              <a:avLst/>
              <a:gdLst/>
              <a:ahLst/>
              <a:cxnLst/>
              <a:rect l="l" t="t" r="r" b="b"/>
              <a:pathLst>
                <a:path w="4241165" h="2715895">
                  <a:moveTo>
                    <a:pt x="3132188" y="77"/>
                  </a:moveTo>
                  <a:lnTo>
                    <a:pt x="3073063" y="12617"/>
                  </a:lnTo>
                  <a:lnTo>
                    <a:pt x="3039431" y="73938"/>
                  </a:lnTo>
                  <a:lnTo>
                    <a:pt x="3034829" y="121643"/>
                  </a:lnTo>
                  <a:lnTo>
                    <a:pt x="3034829" y="256058"/>
                  </a:lnTo>
                  <a:lnTo>
                    <a:pt x="0" y="256058"/>
                  </a:lnTo>
                  <a:lnTo>
                    <a:pt x="0" y="2459278"/>
                  </a:lnTo>
                  <a:lnTo>
                    <a:pt x="3034829" y="2459184"/>
                  </a:lnTo>
                  <a:lnTo>
                    <a:pt x="3034829" y="2593651"/>
                  </a:lnTo>
                  <a:lnTo>
                    <a:pt x="3039431" y="2641412"/>
                  </a:lnTo>
                  <a:lnTo>
                    <a:pt x="3052530" y="2677960"/>
                  </a:lnTo>
                  <a:lnTo>
                    <a:pt x="3073063" y="2702788"/>
                  </a:lnTo>
                  <a:lnTo>
                    <a:pt x="3099970" y="2715391"/>
                  </a:lnTo>
                  <a:lnTo>
                    <a:pt x="3132188" y="2715265"/>
                  </a:lnTo>
                  <a:lnTo>
                    <a:pt x="3168655" y="2701903"/>
                  </a:lnTo>
                  <a:lnTo>
                    <a:pt x="3208310" y="2674801"/>
                  </a:lnTo>
                  <a:lnTo>
                    <a:pt x="4170668" y="1502009"/>
                  </a:lnTo>
                  <a:lnTo>
                    <a:pt x="4205659" y="1465195"/>
                  </a:lnTo>
                  <a:lnTo>
                    <a:pt x="4228987" y="1423954"/>
                  </a:lnTo>
                  <a:lnTo>
                    <a:pt x="4240651" y="1380054"/>
                  </a:lnTo>
                  <a:lnTo>
                    <a:pt x="4240651" y="1335262"/>
                  </a:lnTo>
                  <a:lnTo>
                    <a:pt x="4228987" y="1291348"/>
                  </a:lnTo>
                  <a:lnTo>
                    <a:pt x="4205659" y="1250078"/>
                  </a:lnTo>
                  <a:lnTo>
                    <a:pt x="4170668" y="1213222"/>
                  </a:lnTo>
                  <a:lnTo>
                    <a:pt x="3208310" y="40315"/>
                  </a:lnTo>
                  <a:lnTo>
                    <a:pt x="3168655" y="13349"/>
                  </a:lnTo>
                  <a:lnTo>
                    <a:pt x="3132188" y="77"/>
                  </a:lnTo>
                  <a:close/>
                </a:path>
              </a:pathLst>
            </a:custGeom>
            <a:solidFill>
              <a:srgbClr val="1443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90569" y="5000308"/>
              <a:ext cx="1221481" cy="131564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142275" y="3602737"/>
              <a:ext cx="4241165" cy="2715895"/>
            </a:xfrm>
            <a:custGeom>
              <a:avLst/>
              <a:gdLst/>
              <a:ahLst/>
              <a:cxnLst/>
              <a:rect l="l" t="t" r="r" b="b"/>
              <a:pathLst>
                <a:path w="4241165" h="2715895">
                  <a:moveTo>
                    <a:pt x="3132192" y="77"/>
                  </a:moveTo>
                  <a:lnTo>
                    <a:pt x="3073064" y="12617"/>
                  </a:lnTo>
                  <a:lnTo>
                    <a:pt x="3039431" y="73938"/>
                  </a:lnTo>
                  <a:lnTo>
                    <a:pt x="3034829" y="121643"/>
                  </a:lnTo>
                  <a:lnTo>
                    <a:pt x="3034829" y="256058"/>
                  </a:lnTo>
                  <a:lnTo>
                    <a:pt x="0" y="256058"/>
                  </a:lnTo>
                  <a:lnTo>
                    <a:pt x="0" y="2459278"/>
                  </a:lnTo>
                  <a:lnTo>
                    <a:pt x="3034829" y="2459184"/>
                  </a:lnTo>
                  <a:lnTo>
                    <a:pt x="3034829" y="2593651"/>
                  </a:lnTo>
                  <a:lnTo>
                    <a:pt x="3039431" y="2641412"/>
                  </a:lnTo>
                  <a:lnTo>
                    <a:pt x="3052530" y="2677960"/>
                  </a:lnTo>
                  <a:lnTo>
                    <a:pt x="3073064" y="2702788"/>
                  </a:lnTo>
                  <a:lnTo>
                    <a:pt x="3099972" y="2715391"/>
                  </a:lnTo>
                  <a:lnTo>
                    <a:pt x="3132192" y="2715265"/>
                  </a:lnTo>
                  <a:lnTo>
                    <a:pt x="3168662" y="2701903"/>
                  </a:lnTo>
                  <a:lnTo>
                    <a:pt x="3208321" y="2674801"/>
                  </a:lnTo>
                  <a:lnTo>
                    <a:pt x="4170668" y="1502009"/>
                  </a:lnTo>
                  <a:lnTo>
                    <a:pt x="4205659" y="1465195"/>
                  </a:lnTo>
                  <a:lnTo>
                    <a:pt x="4228987" y="1423954"/>
                  </a:lnTo>
                  <a:lnTo>
                    <a:pt x="4240651" y="1380054"/>
                  </a:lnTo>
                  <a:lnTo>
                    <a:pt x="4240651" y="1335262"/>
                  </a:lnTo>
                  <a:lnTo>
                    <a:pt x="4228987" y="1291348"/>
                  </a:lnTo>
                  <a:lnTo>
                    <a:pt x="4205659" y="1250078"/>
                  </a:lnTo>
                  <a:lnTo>
                    <a:pt x="4170668" y="1213222"/>
                  </a:lnTo>
                  <a:lnTo>
                    <a:pt x="3208321" y="40315"/>
                  </a:lnTo>
                  <a:lnTo>
                    <a:pt x="3168662" y="13349"/>
                  </a:lnTo>
                  <a:lnTo>
                    <a:pt x="3132192" y="77"/>
                  </a:lnTo>
                  <a:close/>
                </a:path>
              </a:pathLst>
            </a:custGeom>
            <a:solidFill>
              <a:srgbClr val="00AD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58828" y="5000308"/>
              <a:ext cx="1221481" cy="131564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810532" y="3602737"/>
              <a:ext cx="4241165" cy="2715895"/>
            </a:xfrm>
            <a:custGeom>
              <a:avLst/>
              <a:gdLst/>
              <a:ahLst/>
              <a:cxnLst/>
              <a:rect l="l" t="t" r="r" b="b"/>
              <a:pathLst>
                <a:path w="4241165" h="2715895">
                  <a:moveTo>
                    <a:pt x="3132192" y="77"/>
                  </a:moveTo>
                  <a:lnTo>
                    <a:pt x="3073064" y="12617"/>
                  </a:lnTo>
                  <a:lnTo>
                    <a:pt x="3039431" y="73938"/>
                  </a:lnTo>
                  <a:lnTo>
                    <a:pt x="3034829" y="121643"/>
                  </a:lnTo>
                  <a:lnTo>
                    <a:pt x="3034829" y="256058"/>
                  </a:lnTo>
                  <a:lnTo>
                    <a:pt x="0" y="256058"/>
                  </a:lnTo>
                  <a:lnTo>
                    <a:pt x="0" y="2459278"/>
                  </a:lnTo>
                  <a:lnTo>
                    <a:pt x="3034829" y="2459184"/>
                  </a:lnTo>
                  <a:lnTo>
                    <a:pt x="3034829" y="2593651"/>
                  </a:lnTo>
                  <a:lnTo>
                    <a:pt x="3039431" y="2641412"/>
                  </a:lnTo>
                  <a:lnTo>
                    <a:pt x="3052530" y="2677960"/>
                  </a:lnTo>
                  <a:lnTo>
                    <a:pt x="3073064" y="2702788"/>
                  </a:lnTo>
                  <a:lnTo>
                    <a:pt x="3099972" y="2715391"/>
                  </a:lnTo>
                  <a:lnTo>
                    <a:pt x="3132192" y="2715265"/>
                  </a:lnTo>
                  <a:lnTo>
                    <a:pt x="3168662" y="2701903"/>
                  </a:lnTo>
                  <a:lnTo>
                    <a:pt x="3208321" y="2674801"/>
                  </a:lnTo>
                  <a:lnTo>
                    <a:pt x="4170668" y="1502009"/>
                  </a:lnTo>
                  <a:lnTo>
                    <a:pt x="4205659" y="1465195"/>
                  </a:lnTo>
                  <a:lnTo>
                    <a:pt x="4228987" y="1423954"/>
                  </a:lnTo>
                  <a:lnTo>
                    <a:pt x="4240651" y="1380054"/>
                  </a:lnTo>
                  <a:lnTo>
                    <a:pt x="4240651" y="1335262"/>
                  </a:lnTo>
                  <a:lnTo>
                    <a:pt x="4228987" y="1291348"/>
                  </a:lnTo>
                  <a:lnTo>
                    <a:pt x="4205659" y="1250078"/>
                  </a:lnTo>
                  <a:lnTo>
                    <a:pt x="4170668" y="1213222"/>
                  </a:lnTo>
                  <a:lnTo>
                    <a:pt x="3208321" y="40315"/>
                  </a:lnTo>
                  <a:lnTo>
                    <a:pt x="3168662" y="13349"/>
                  </a:lnTo>
                  <a:lnTo>
                    <a:pt x="3132192" y="77"/>
                  </a:lnTo>
                  <a:close/>
                </a:path>
              </a:pathLst>
            </a:custGeom>
            <a:solidFill>
              <a:srgbClr val="6CCF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55138" y="5000308"/>
              <a:ext cx="1221491" cy="131564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506847" y="3602737"/>
              <a:ext cx="4241165" cy="2715895"/>
            </a:xfrm>
            <a:custGeom>
              <a:avLst/>
              <a:gdLst/>
              <a:ahLst/>
              <a:cxnLst/>
              <a:rect l="l" t="t" r="r" b="b"/>
              <a:pathLst>
                <a:path w="4241165" h="2715895">
                  <a:moveTo>
                    <a:pt x="3132192" y="77"/>
                  </a:moveTo>
                  <a:lnTo>
                    <a:pt x="3073064" y="12617"/>
                  </a:lnTo>
                  <a:lnTo>
                    <a:pt x="3039431" y="73938"/>
                  </a:lnTo>
                  <a:lnTo>
                    <a:pt x="3034829" y="121643"/>
                  </a:lnTo>
                  <a:lnTo>
                    <a:pt x="3034829" y="256058"/>
                  </a:lnTo>
                  <a:lnTo>
                    <a:pt x="0" y="256058"/>
                  </a:lnTo>
                  <a:lnTo>
                    <a:pt x="0" y="2459278"/>
                  </a:lnTo>
                  <a:lnTo>
                    <a:pt x="3034829" y="2459184"/>
                  </a:lnTo>
                  <a:lnTo>
                    <a:pt x="3034829" y="2593651"/>
                  </a:lnTo>
                  <a:lnTo>
                    <a:pt x="3039431" y="2641412"/>
                  </a:lnTo>
                  <a:lnTo>
                    <a:pt x="3052530" y="2677960"/>
                  </a:lnTo>
                  <a:lnTo>
                    <a:pt x="3073064" y="2702788"/>
                  </a:lnTo>
                  <a:lnTo>
                    <a:pt x="3099972" y="2715391"/>
                  </a:lnTo>
                  <a:lnTo>
                    <a:pt x="3132192" y="2715265"/>
                  </a:lnTo>
                  <a:lnTo>
                    <a:pt x="3168662" y="2701903"/>
                  </a:lnTo>
                  <a:lnTo>
                    <a:pt x="3208321" y="2674801"/>
                  </a:lnTo>
                  <a:lnTo>
                    <a:pt x="4170668" y="1502009"/>
                  </a:lnTo>
                  <a:lnTo>
                    <a:pt x="4205659" y="1465195"/>
                  </a:lnTo>
                  <a:lnTo>
                    <a:pt x="4228987" y="1423954"/>
                  </a:lnTo>
                  <a:lnTo>
                    <a:pt x="4240651" y="1380054"/>
                  </a:lnTo>
                  <a:lnTo>
                    <a:pt x="4240651" y="1335262"/>
                  </a:lnTo>
                  <a:lnTo>
                    <a:pt x="4228987" y="1291348"/>
                  </a:lnTo>
                  <a:lnTo>
                    <a:pt x="4205659" y="1250078"/>
                  </a:lnTo>
                  <a:lnTo>
                    <a:pt x="4170668" y="1213222"/>
                  </a:lnTo>
                  <a:lnTo>
                    <a:pt x="3208321" y="40315"/>
                  </a:lnTo>
                  <a:lnTo>
                    <a:pt x="3168662" y="13349"/>
                  </a:lnTo>
                  <a:lnTo>
                    <a:pt x="3132192" y="77"/>
                  </a:lnTo>
                  <a:close/>
                </a:path>
              </a:pathLst>
            </a:custGeom>
            <a:solidFill>
              <a:srgbClr val="1B3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93248" y="5000308"/>
              <a:ext cx="1221481" cy="131563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244951" y="3602737"/>
              <a:ext cx="4241165" cy="2715895"/>
            </a:xfrm>
            <a:custGeom>
              <a:avLst/>
              <a:gdLst/>
              <a:ahLst/>
              <a:cxnLst/>
              <a:rect l="l" t="t" r="r" b="b"/>
              <a:pathLst>
                <a:path w="4241165" h="2715895">
                  <a:moveTo>
                    <a:pt x="3132188" y="77"/>
                  </a:moveTo>
                  <a:lnTo>
                    <a:pt x="3073063" y="12617"/>
                  </a:lnTo>
                  <a:lnTo>
                    <a:pt x="3039431" y="73938"/>
                  </a:lnTo>
                  <a:lnTo>
                    <a:pt x="3034829" y="121643"/>
                  </a:lnTo>
                  <a:lnTo>
                    <a:pt x="3034829" y="256058"/>
                  </a:lnTo>
                  <a:lnTo>
                    <a:pt x="0" y="256058"/>
                  </a:lnTo>
                  <a:lnTo>
                    <a:pt x="0" y="2459278"/>
                  </a:lnTo>
                  <a:lnTo>
                    <a:pt x="3034829" y="2459184"/>
                  </a:lnTo>
                  <a:lnTo>
                    <a:pt x="3034829" y="2593651"/>
                  </a:lnTo>
                  <a:lnTo>
                    <a:pt x="3039431" y="2641412"/>
                  </a:lnTo>
                  <a:lnTo>
                    <a:pt x="3052530" y="2677960"/>
                  </a:lnTo>
                  <a:lnTo>
                    <a:pt x="3073063" y="2702788"/>
                  </a:lnTo>
                  <a:lnTo>
                    <a:pt x="3099970" y="2715391"/>
                  </a:lnTo>
                  <a:lnTo>
                    <a:pt x="3132188" y="2715265"/>
                  </a:lnTo>
                  <a:lnTo>
                    <a:pt x="3168655" y="2701903"/>
                  </a:lnTo>
                  <a:lnTo>
                    <a:pt x="3208310" y="2674801"/>
                  </a:lnTo>
                  <a:lnTo>
                    <a:pt x="4170668" y="1502009"/>
                  </a:lnTo>
                  <a:lnTo>
                    <a:pt x="4205659" y="1465195"/>
                  </a:lnTo>
                  <a:lnTo>
                    <a:pt x="4228987" y="1423954"/>
                  </a:lnTo>
                  <a:lnTo>
                    <a:pt x="4240651" y="1380054"/>
                  </a:lnTo>
                  <a:lnTo>
                    <a:pt x="4240651" y="1335262"/>
                  </a:lnTo>
                  <a:lnTo>
                    <a:pt x="4228987" y="1291348"/>
                  </a:lnTo>
                  <a:lnTo>
                    <a:pt x="4205659" y="1250078"/>
                  </a:lnTo>
                  <a:lnTo>
                    <a:pt x="4170668" y="1213222"/>
                  </a:lnTo>
                  <a:lnTo>
                    <a:pt x="3208310" y="40315"/>
                  </a:lnTo>
                  <a:lnTo>
                    <a:pt x="3168655" y="13349"/>
                  </a:lnTo>
                  <a:lnTo>
                    <a:pt x="3132188" y="77"/>
                  </a:lnTo>
                  <a:close/>
                </a:path>
              </a:pathLst>
            </a:custGeom>
            <a:solidFill>
              <a:srgbClr val="066A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10030082"/>
              <a:ext cx="20104100" cy="1272540"/>
            </a:xfrm>
            <a:custGeom>
              <a:avLst/>
              <a:gdLst/>
              <a:ahLst/>
              <a:cxnLst/>
              <a:rect l="l" t="t" r="r" b="b"/>
              <a:pathLst>
                <a:path w="20104100" h="1272540">
                  <a:moveTo>
                    <a:pt x="15657591" y="0"/>
                  </a:moveTo>
                  <a:lnTo>
                    <a:pt x="0" y="0"/>
                  </a:lnTo>
                  <a:lnTo>
                    <a:pt x="0" y="1272401"/>
                  </a:lnTo>
                  <a:lnTo>
                    <a:pt x="20102136" y="1272401"/>
                  </a:lnTo>
                  <a:lnTo>
                    <a:pt x="20103895" y="881606"/>
                  </a:lnTo>
                  <a:lnTo>
                    <a:pt x="16810802" y="881606"/>
                  </a:lnTo>
                  <a:lnTo>
                    <a:pt x="15657591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814848" y="9008950"/>
              <a:ext cx="4289251" cy="176581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0511" y="10223589"/>
              <a:ext cx="885254" cy="88540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199843" y="10650247"/>
              <a:ext cx="122555" cy="127000"/>
            </a:xfrm>
            <a:custGeom>
              <a:avLst/>
              <a:gdLst/>
              <a:ahLst/>
              <a:cxnLst/>
              <a:rect l="l" t="t" r="r" b="b"/>
              <a:pathLst>
                <a:path w="122555" h="127000">
                  <a:moveTo>
                    <a:pt x="79494" y="0"/>
                  </a:moveTo>
                  <a:lnTo>
                    <a:pt x="49171" y="38030"/>
                  </a:lnTo>
                  <a:lnTo>
                    <a:pt x="3654" y="20763"/>
                  </a:lnTo>
                  <a:lnTo>
                    <a:pt x="30239" y="61359"/>
                  </a:lnTo>
                  <a:lnTo>
                    <a:pt x="0" y="99441"/>
                  </a:lnTo>
                  <a:lnTo>
                    <a:pt x="46961" y="86416"/>
                  </a:lnTo>
                  <a:lnTo>
                    <a:pt x="73495" y="126990"/>
                  </a:lnTo>
                  <a:lnTo>
                    <a:pt x="75756" y="78405"/>
                  </a:lnTo>
                  <a:lnTo>
                    <a:pt x="122540" y="65746"/>
                  </a:lnTo>
                  <a:lnTo>
                    <a:pt x="77159" y="48501"/>
                  </a:lnTo>
                  <a:lnTo>
                    <a:pt x="794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4401827" y="1101418"/>
            <a:ext cx="11229975" cy="1403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45160" marR="5080" indent="-633095">
              <a:lnSpc>
                <a:spcPct val="106400"/>
              </a:lnSpc>
              <a:spcBef>
                <a:spcPts val="90"/>
              </a:spcBef>
            </a:pPr>
            <a:r>
              <a:rPr sz="4250" spc="90" dirty="0"/>
              <a:t>ITU</a:t>
            </a:r>
            <a:r>
              <a:rPr sz="4250" spc="165" dirty="0"/>
              <a:t> </a:t>
            </a:r>
            <a:r>
              <a:rPr sz="4250" spc="325" dirty="0"/>
              <a:t>KÜRESEL</a:t>
            </a:r>
            <a:r>
              <a:rPr sz="4250" spc="165" dirty="0"/>
              <a:t> </a:t>
            </a:r>
            <a:r>
              <a:rPr sz="4250" spc="395" dirty="0"/>
              <a:t>SİBER</a:t>
            </a:r>
            <a:r>
              <a:rPr sz="4250" spc="165" dirty="0"/>
              <a:t> </a:t>
            </a:r>
            <a:r>
              <a:rPr sz="4250" spc="300" dirty="0"/>
              <a:t>GÜVENLİK</a:t>
            </a:r>
            <a:r>
              <a:rPr sz="4250" spc="165" dirty="0"/>
              <a:t> </a:t>
            </a:r>
            <a:r>
              <a:rPr sz="4250" spc="390" dirty="0"/>
              <a:t>ENDEKSİ </a:t>
            </a:r>
            <a:r>
              <a:rPr sz="4250" spc="365" dirty="0"/>
              <a:t>2024</a:t>
            </a:r>
            <a:r>
              <a:rPr sz="4250" spc="170" dirty="0"/>
              <a:t> </a:t>
            </a:r>
            <a:r>
              <a:rPr sz="4250" spc="165" dirty="0"/>
              <a:t>YILI</a:t>
            </a:r>
            <a:r>
              <a:rPr sz="4250" spc="170" dirty="0"/>
              <a:t> </a:t>
            </a:r>
            <a:r>
              <a:rPr sz="4250" spc="385" dirty="0"/>
              <a:t>DEĞERLENDİRMESİNDE</a:t>
            </a:r>
            <a:endParaRPr sz="4250"/>
          </a:p>
        </p:txBody>
      </p:sp>
      <p:sp>
        <p:nvSpPr>
          <p:cNvPr id="21" name="object 21"/>
          <p:cNvSpPr txBox="1"/>
          <p:nvPr/>
        </p:nvSpPr>
        <p:spPr>
          <a:xfrm>
            <a:off x="2943796" y="7159601"/>
            <a:ext cx="14217015" cy="122809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90"/>
              </a:spcBef>
            </a:pPr>
            <a:r>
              <a:rPr sz="3350" spc="-114" dirty="0">
                <a:solidFill>
                  <a:srgbClr val="58595B"/>
                </a:solidFill>
                <a:latin typeface="Tahoma"/>
                <a:cs typeface="Tahoma"/>
              </a:rPr>
              <a:t>KATEGORİLERİNİN</a:t>
            </a:r>
            <a:r>
              <a:rPr sz="3350" spc="-130" dirty="0">
                <a:solidFill>
                  <a:srgbClr val="58595B"/>
                </a:solidFill>
                <a:latin typeface="Tahoma"/>
                <a:cs typeface="Tahoma"/>
              </a:rPr>
              <a:t> </a:t>
            </a:r>
            <a:r>
              <a:rPr sz="3350" spc="-25" dirty="0">
                <a:solidFill>
                  <a:srgbClr val="58595B"/>
                </a:solidFill>
                <a:latin typeface="Tahoma"/>
                <a:cs typeface="Tahoma"/>
              </a:rPr>
              <a:t>HER</a:t>
            </a:r>
            <a:r>
              <a:rPr sz="3350" spc="-125" dirty="0">
                <a:solidFill>
                  <a:srgbClr val="58595B"/>
                </a:solidFill>
                <a:latin typeface="Tahoma"/>
                <a:cs typeface="Tahoma"/>
              </a:rPr>
              <a:t> </a:t>
            </a:r>
            <a:r>
              <a:rPr sz="3350" spc="-155" dirty="0">
                <a:solidFill>
                  <a:srgbClr val="58595B"/>
                </a:solidFill>
                <a:latin typeface="Tahoma"/>
                <a:cs typeface="Tahoma"/>
              </a:rPr>
              <a:t>BİRİNDE</a:t>
            </a:r>
            <a:r>
              <a:rPr sz="3350" spc="-130" dirty="0">
                <a:solidFill>
                  <a:srgbClr val="58595B"/>
                </a:solidFill>
                <a:latin typeface="Tahoma"/>
                <a:cs typeface="Tahoma"/>
              </a:rPr>
              <a:t> </a:t>
            </a:r>
            <a:r>
              <a:rPr sz="3350" dirty="0">
                <a:solidFill>
                  <a:srgbClr val="58595B"/>
                </a:solidFill>
                <a:latin typeface="Tahoma"/>
                <a:cs typeface="Tahoma"/>
              </a:rPr>
              <a:t>100</a:t>
            </a:r>
            <a:r>
              <a:rPr sz="3350" spc="-125" dirty="0">
                <a:solidFill>
                  <a:srgbClr val="58595B"/>
                </a:solidFill>
                <a:latin typeface="Tahoma"/>
                <a:cs typeface="Tahoma"/>
              </a:rPr>
              <a:t> </a:t>
            </a:r>
            <a:r>
              <a:rPr sz="3350" spc="-45" dirty="0">
                <a:solidFill>
                  <a:srgbClr val="58595B"/>
                </a:solidFill>
                <a:latin typeface="Tahoma"/>
                <a:cs typeface="Tahoma"/>
              </a:rPr>
              <a:t>ÜZERİNDEN</a:t>
            </a:r>
            <a:r>
              <a:rPr sz="3350" spc="-125" dirty="0">
                <a:solidFill>
                  <a:srgbClr val="58595B"/>
                </a:solidFill>
                <a:latin typeface="Tahoma"/>
                <a:cs typeface="Tahoma"/>
              </a:rPr>
              <a:t> </a:t>
            </a:r>
            <a:r>
              <a:rPr sz="3700" b="1" spc="-345" dirty="0">
                <a:solidFill>
                  <a:srgbClr val="005A9A"/>
                </a:solidFill>
                <a:latin typeface="Tahoma"/>
                <a:cs typeface="Tahoma"/>
              </a:rPr>
              <a:t>100</a:t>
            </a:r>
            <a:r>
              <a:rPr sz="3700" b="1" spc="-70" dirty="0">
                <a:solidFill>
                  <a:srgbClr val="005A9A"/>
                </a:solidFill>
                <a:latin typeface="Tahoma"/>
                <a:cs typeface="Tahoma"/>
              </a:rPr>
              <a:t> </a:t>
            </a:r>
            <a:r>
              <a:rPr sz="3700" b="1" spc="-165" dirty="0">
                <a:solidFill>
                  <a:srgbClr val="005A9A"/>
                </a:solidFill>
                <a:latin typeface="Tahoma"/>
                <a:cs typeface="Tahoma"/>
              </a:rPr>
              <a:t>TAM</a:t>
            </a:r>
            <a:r>
              <a:rPr sz="3700" b="1" spc="-70" dirty="0">
                <a:solidFill>
                  <a:srgbClr val="005A9A"/>
                </a:solidFill>
                <a:latin typeface="Tahoma"/>
                <a:cs typeface="Tahoma"/>
              </a:rPr>
              <a:t> </a:t>
            </a:r>
            <a:r>
              <a:rPr sz="3700" b="1" spc="-250" dirty="0">
                <a:solidFill>
                  <a:srgbClr val="005A9A"/>
                </a:solidFill>
                <a:latin typeface="Tahoma"/>
                <a:cs typeface="Tahoma"/>
              </a:rPr>
              <a:t>PUAN</a:t>
            </a:r>
            <a:r>
              <a:rPr sz="3700" b="1" spc="-160" dirty="0">
                <a:solidFill>
                  <a:srgbClr val="005A9A"/>
                </a:solidFill>
                <a:latin typeface="Tahoma"/>
                <a:cs typeface="Tahoma"/>
              </a:rPr>
              <a:t> </a:t>
            </a:r>
            <a:r>
              <a:rPr sz="3350" spc="160" dirty="0">
                <a:solidFill>
                  <a:srgbClr val="58595B"/>
                </a:solidFill>
                <a:latin typeface="Tahoma"/>
                <a:cs typeface="Tahoma"/>
              </a:rPr>
              <a:t>ALARAK</a:t>
            </a:r>
            <a:endParaRPr sz="33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95"/>
              </a:spcBef>
            </a:pPr>
            <a:r>
              <a:rPr sz="3700" b="1" spc="-305" dirty="0">
                <a:solidFill>
                  <a:srgbClr val="005A9A"/>
                </a:solidFill>
                <a:latin typeface="Tahoma"/>
                <a:cs typeface="Tahoma"/>
              </a:rPr>
              <a:t>“ROL</a:t>
            </a:r>
            <a:r>
              <a:rPr sz="3700" b="1" spc="-80" dirty="0">
                <a:solidFill>
                  <a:srgbClr val="005A9A"/>
                </a:solidFill>
                <a:latin typeface="Tahoma"/>
                <a:cs typeface="Tahoma"/>
              </a:rPr>
              <a:t> </a:t>
            </a:r>
            <a:r>
              <a:rPr sz="3700" b="1" spc="-290" dirty="0">
                <a:solidFill>
                  <a:srgbClr val="005A9A"/>
                </a:solidFill>
                <a:latin typeface="Tahoma"/>
                <a:cs typeface="Tahoma"/>
              </a:rPr>
              <a:t>M</a:t>
            </a:r>
            <a:r>
              <a:rPr sz="3700" b="1" spc="-220" dirty="0">
                <a:solidFill>
                  <a:srgbClr val="005A9A"/>
                </a:solidFill>
                <a:latin typeface="Tahoma"/>
                <a:cs typeface="Tahoma"/>
              </a:rPr>
              <a:t>O</a:t>
            </a:r>
            <a:r>
              <a:rPr sz="3700" b="1" spc="-245" dirty="0">
                <a:solidFill>
                  <a:srgbClr val="005A9A"/>
                </a:solidFill>
                <a:latin typeface="Tahoma"/>
                <a:cs typeface="Tahoma"/>
              </a:rPr>
              <a:t>D</a:t>
            </a:r>
            <a:r>
              <a:rPr sz="3700" b="1" spc="-254" dirty="0">
                <a:solidFill>
                  <a:srgbClr val="005A9A"/>
                </a:solidFill>
                <a:latin typeface="Tahoma"/>
                <a:cs typeface="Tahoma"/>
              </a:rPr>
              <a:t>E</a:t>
            </a:r>
            <a:r>
              <a:rPr sz="3700" b="1" spc="-840" dirty="0">
                <a:solidFill>
                  <a:srgbClr val="005A9A"/>
                </a:solidFill>
                <a:latin typeface="Tahoma"/>
                <a:cs typeface="Tahoma"/>
              </a:rPr>
              <a:t>L</a:t>
            </a:r>
            <a:r>
              <a:rPr sz="3700" b="1" spc="-235" dirty="0">
                <a:solidFill>
                  <a:srgbClr val="005A9A"/>
                </a:solidFill>
                <a:latin typeface="Tahoma"/>
                <a:cs typeface="Tahoma"/>
              </a:rPr>
              <a:t>”</a:t>
            </a:r>
            <a:r>
              <a:rPr sz="3700" b="1" spc="-160" dirty="0">
                <a:solidFill>
                  <a:srgbClr val="005A9A"/>
                </a:solidFill>
                <a:latin typeface="Tahoma"/>
                <a:cs typeface="Tahoma"/>
              </a:rPr>
              <a:t> </a:t>
            </a:r>
            <a:r>
              <a:rPr sz="3350" spc="114" dirty="0">
                <a:solidFill>
                  <a:srgbClr val="58595B"/>
                </a:solidFill>
                <a:latin typeface="Tahoma"/>
                <a:cs typeface="Tahoma"/>
              </a:rPr>
              <a:t>OLARAK</a:t>
            </a:r>
            <a:r>
              <a:rPr sz="3350" spc="-130" dirty="0">
                <a:solidFill>
                  <a:srgbClr val="58595B"/>
                </a:solidFill>
                <a:latin typeface="Tahoma"/>
                <a:cs typeface="Tahoma"/>
              </a:rPr>
              <a:t> </a:t>
            </a:r>
            <a:r>
              <a:rPr sz="3350" spc="-25" dirty="0">
                <a:solidFill>
                  <a:srgbClr val="58595B"/>
                </a:solidFill>
                <a:latin typeface="Tahoma"/>
                <a:cs typeface="Tahoma"/>
              </a:rPr>
              <a:t>GÖSTERİLMİŞTİR.</a:t>
            </a:r>
            <a:endParaRPr sz="33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73705" y="4460989"/>
            <a:ext cx="2814320" cy="1002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95"/>
              </a:spcBef>
            </a:pPr>
            <a:r>
              <a:rPr sz="2950" b="1" spc="-10" dirty="0">
                <a:solidFill>
                  <a:srgbClr val="FFFFFF"/>
                </a:solidFill>
                <a:latin typeface="Tahoma"/>
                <a:cs typeface="Tahoma"/>
              </a:rPr>
              <a:t>YASAL </a:t>
            </a:r>
            <a:r>
              <a:rPr sz="2950" b="1" spc="-175" dirty="0">
                <a:solidFill>
                  <a:srgbClr val="FFFFFF"/>
                </a:solidFill>
                <a:latin typeface="Tahoma"/>
                <a:cs typeface="Tahoma"/>
              </a:rPr>
              <a:t>DÜZENLEMELER</a:t>
            </a:r>
            <a:endParaRPr sz="29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866540" y="4464005"/>
            <a:ext cx="1472565" cy="1002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95"/>
              </a:spcBef>
            </a:pPr>
            <a:r>
              <a:rPr sz="2950" b="1" spc="-265" dirty="0">
                <a:solidFill>
                  <a:srgbClr val="FFFFFF"/>
                </a:solidFill>
                <a:latin typeface="Tahoma"/>
                <a:cs typeface="Tahoma"/>
              </a:rPr>
              <a:t>TEKNİK </a:t>
            </a:r>
            <a:r>
              <a:rPr sz="2950" b="1" spc="-225" dirty="0">
                <a:solidFill>
                  <a:srgbClr val="FFFFFF"/>
                </a:solidFill>
                <a:latin typeface="Tahoma"/>
                <a:cs typeface="Tahoma"/>
              </a:rPr>
              <a:t>ALTYAPI</a:t>
            </a:r>
            <a:endParaRPr sz="29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826905" y="4555949"/>
            <a:ext cx="2961640" cy="926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9400"/>
              </a:lnSpc>
              <a:spcBef>
                <a:spcPts val="95"/>
              </a:spcBef>
            </a:pPr>
            <a:r>
              <a:rPr sz="2700" b="1" spc="-195" dirty="0">
                <a:solidFill>
                  <a:srgbClr val="FFFFFF"/>
                </a:solidFill>
                <a:latin typeface="Tahoma"/>
                <a:cs typeface="Tahoma"/>
              </a:rPr>
              <a:t>ORGANİZASYONEL </a:t>
            </a:r>
            <a:r>
              <a:rPr sz="2700" b="1" spc="-280" dirty="0">
                <a:solidFill>
                  <a:srgbClr val="FFFFFF"/>
                </a:solidFill>
                <a:latin typeface="Tahoma"/>
                <a:cs typeface="Tahoma"/>
              </a:rPr>
              <a:t>YAPI</a:t>
            </a:r>
            <a:endParaRPr sz="27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297379" y="4280143"/>
            <a:ext cx="2334895" cy="131191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3329"/>
              </a:lnSpc>
              <a:spcBef>
                <a:spcPts val="320"/>
              </a:spcBef>
            </a:pPr>
            <a:r>
              <a:rPr sz="2850" b="1" spc="-40" dirty="0">
                <a:solidFill>
                  <a:srgbClr val="FFFFFF"/>
                </a:solidFill>
                <a:latin typeface="Tahoma"/>
                <a:cs typeface="Tahoma"/>
              </a:rPr>
              <a:t>KAPASİTE </a:t>
            </a:r>
            <a:r>
              <a:rPr sz="2850" b="1" spc="-270" dirty="0">
                <a:solidFill>
                  <a:srgbClr val="FFFFFF"/>
                </a:solidFill>
                <a:latin typeface="Tahoma"/>
                <a:cs typeface="Tahoma"/>
              </a:rPr>
              <a:t>GELİŞTİRME </a:t>
            </a:r>
            <a:r>
              <a:rPr sz="2850" b="1" spc="-190" dirty="0">
                <a:solidFill>
                  <a:srgbClr val="FFFFFF"/>
                </a:solidFill>
                <a:latin typeface="Tahoma"/>
                <a:cs typeface="Tahoma"/>
              </a:rPr>
              <a:t>ÇALIŞMALARI</a:t>
            </a:r>
            <a:endParaRPr sz="28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785703" y="4756711"/>
            <a:ext cx="152146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395" dirty="0">
                <a:solidFill>
                  <a:srgbClr val="FFFFFF"/>
                </a:solidFill>
                <a:latin typeface="Tahoma"/>
                <a:cs typeface="Tahoma"/>
              </a:rPr>
              <a:t>İŞBİRLİtiİ</a:t>
            </a:r>
            <a:endParaRPr sz="2950">
              <a:latin typeface="Tahoma"/>
              <a:cs typeface="Tahom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140624" y="6319703"/>
            <a:ext cx="3174365" cy="3428365"/>
          </a:xfrm>
          <a:custGeom>
            <a:avLst/>
            <a:gdLst/>
            <a:ahLst/>
            <a:cxnLst/>
            <a:rect l="l" t="t" r="r" b="b"/>
            <a:pathLst>
              <a:path w="3174365" h="3428365">
                <a:moveTo>
                  <a:pt x="647712" y="622884"/>
                </a:moveTo>
                <a:lnTo>
                  <a:pt x="646569" y="610603"/>
                </a:lnTo>
                <a:lnTo>
                  <a:pt x="645299" y="596874"/>
                </a:lnTo>
                <a:lnTo>
                  <a:pt x="638530" y="572706"/>
                </a:lnTo>
                <a:lnTo>
                  <a:pt x="611809" y="529805"/>
                </a:lnTo>
                <a:lnTo>
                  <a:pt x="571563" y="499719"/>
                </a:lnTo>
                <a:lnTo>
                  <a:pt x="521919" y="487692"/>
                </a:lnTo>
                <a:lnTo>
                  <a:pt x="495896" y="488823"/>
                </a:lnTo>
                <a:lnTo>
                  <a:pt x="451027" y="506564"/>
                </a:lnTo>
                <a:lnTo>
                  <a:pt x="23279" y="900950"/>
                </a:lnTo>
                <a:lnTo>
                  <a:pt x="0" y="954646"/>
                </a:lnTo>
                <a:lnTo>
                  <a:pt x="1130" y="982319"/>
                </a:lnTo>
                <a:lnTo>
                  <a:pt x="23355" y="1024521"/>
                </a:lnTo>
                <a:lnTo>
                  <a:pt x="66624" y="1050404"/>
                </a:lnTo>
                <a:lnTo>
                  <a:pt x="82346" y="1052995"/>
                </a:lnTo>
                <a:lnTo>
                  <a:pt x="97917" y="1051356"/>
                </a:lnTo>
                <a:lnTo>
                  <a:pt x="113372" y="1045502"/>
                </a:lnTo>
                <a:lnTo>
                  <a:pt x="128727" y="1035456"/>
                </a:lnTo>
                <a:lnTo>
                  <a:pt x="345440" y="897204"/>
                </a:lnTo>
                <a:lnTo>
                  <a:pt x="276961" y="1596085"/>
                </a:lnTo>
                <a:lnTo>
                  <a:pt x="251637" y="2017687"/>
                </a:lnTo>
                <a:lnTo>
                  <a:pt x="241985" y="2302306"/>
                </a:lnTo>
                <a:lnTo>
                  <a:pt x="241960" y="2659862"/>
                </a:lnTo>
                <a:lnTo>
                  <a:pt x="256730" y="2873806"/>
                </a:lnTo>
                <a:lnTo>
                  <a:pt x="264883" y="2916605"/>
                </a:lnTo>
                <a:lnTo>
                  <a:pt x="290423" y="2950299"/>
                </a:lnTo>
                <a:lnTo>
                  <a:pt x="327787" y="2971558"/>
                </a:lnTo>
                <a:lnTo>
                  <a:pt x="371500" y="2976727"/>
                </a:lnTo>
                <a:lnTo>
                  <a:pt x="393814" y="2973603"/>
                </a:lnTo>
                <a:lnTo>
                  <a:pt x="432054" y="2956725"/>
                </a:lnTo>
                <a:lnTo>
                  <a:pt x="460984" y="2926562"/>
                </a:lnTo>
                <a:lnTo>
                  <a:pt x="476059" y="2887459"/>
                </a:lnTo>
                <a:lnTo>
                  <a:pt x="478155" y="2864802"/>
                </a:lnTo>
                <a:lnTo>
                  <a:pt x="468807" y="2589441"/>
                </a:lnTo>
                <a:lnTo>
                  <a:pt x="479323" y="2311438"/>
                </a:lnTo>
                <a:lnTo>
                  <a:pt x="505498" y="1896478"/>
                </a:lnTo>
                <a:lnTo>
                  <a:pt x="529297" y="1616748"/>
                </a:lnTo>
                <a:lnTo>
                  <a:pt x="575360" y="1199134"/>
                </a:lnTo>
                <a:lnTo>
                  <a:pt x="644575" y="650290"/>
                </a:lnTo>
                <a:lnTo>
                  <a:pt x="647712" y="622884"/>
                </a:lnTo>
                <a:close/>
              </a:path>
              <a:path w="3174365" h="3428365">
                <a:moveTo>
                  <a:pt x="1915972" y="1191285"/>
                </a:moveTo>
                <a:lnTo>
                  <a:pt x="1915909" y="1158836"/>
                </a:lnTo>
                <a:lnTo>
                  <a:pt x="1913432" y="1120787"/>
                </a:lnTo>
                <a:lnTo>
                  <a:pt x="1908517" y="1077125"/>
                </a:lnTo>
                <a:lnTo>
                  <a:pt x="1907794" y="1052791"/>
                </a:lnTo>
                <a:lnTo>
                  <a:pt x="1905215" y="1026985"/>
                </a:lnTo>
                <a:lnTo>
                  <a:pt x="1900783" y="999731"/>
                </a:lnTo>
                <a:lnTo>
                  <a:pt x="1894522" y="971029"/>
                </a:lnTo>
                <a:lnTo>
                  <a:pt x="1872119" y="852538"/>
                </a:lnTo>
                <a:lnTo>
                  <a:pt x="1849018" y="786498"/>
                </a:lnTo>
                <a:lnTo>
                  <a:pt x="1823897" y="717232"/>
                </a:lnTo>
                <a:lnTo>
                  <a:pt x="1809686" y="681596"/>
                </a:lnTo>
                <a:lnTo>
                  <a:pt x="1793303" y="645388"/>
                </a:lnTo>
                <a:lnTo>
                  <a:pt x="1774761" y="608622"/>
                </a:lnTo>
                <a:lnTo>
                  <a:pt x="1754035" y="571296"/>
                </a:lnTo>
                <a:lnTo>
                  <a:pt x="1711261" y="502742"/>
                </a:lnTo>
                <a:lnTo>
                  <a:pt x="1695564" y="481063"/>
                </a:lnTo>
                <a:lnTo>
                  <a:pt x="1683626" y="465899"/>
                </a:lnTo>
                <a:lnTo>
                  <a:pt x="1667941" y="447738"/>
                </a:lnTo>
                <a:lnTo>
                  <a:pt x="1651025" y="429729"/>
                </a:lnTo>
                <a:lnTo>
                  <a:pt x="1649780" y="428510"/>
                </a:lnTo>
                <a:lnTo>
                  <a:pt x="1649780" y="1212481"/>
                </a:lnTo>
                <a:lnTo>
                  <a:pt x="1649209" y="1230680"/>
                </a:lnTo>
                <a:lnTo>
                  <a:pt x="1648955" y="1244650"/>
                </a:lnTo>
                <a:lnTo>
                  <a:pt x="1648980" y="1254353"/>
                </a:lnTo>
                <a:lnTo>
                  <a:pt x="1649272" y="1259763"/>
                </a:lnTo>
                <a:lnTo>
                  <a:pt x="1648396" y="1253134"/>
                </a:lnTo>
                <a:lnTo>
                  <a:pt x="1630502" y="1424152"/>
                </a:lnTo>
                <a:lnTo>
                  <a:pt x="1621104" y="1506359"/>
                </a:lnTo>
                <a:lnTo>
                  <a:pt x="1571815" y="1694992"/>
                </a:lnTo>
                <a:lnTo>
                  <a:pt x="1551851" y="1751647"/>
                </a:lnTo>
                <a:lnTo>
                  <a:pt x="1529016" y="1808619"/>
                </a:lnTo>
                <a:lnTo>
                  <a:pt x="1482712" y="1888934"/>
                </a:lnTo>
                <a:lnTo>
                  <a:pt x="1442516" y="1941322"/>
                </a:lnTo>
                <a:lnTo>
                  <a:pt x="1392072" y="1981847"/>
                </a:lnTo>
                <a:lnTo>
                  <a:pt x="1336700" y="2009381"/>
                </a:lnTo>
                <a:lnTo>
                  <a:pt x="1291158" y="2022144"/>
                </a:lnTo>
                <a:lnTo>
                  <a:pt x="1249616" y="2014143"/>
                </a:lnTo>
                <a:lnTo>
                  <a:pt x="1221359" y="2004364"/>
                </a:lnTo>
                <a:lnTo>
                  <a:pt x="1193533" y="1988667"/>
                </a:lnTo>
                <a:lnTo>
                  <a:pt x="1167561" y="1967661"/>
                </a:lnTo>
                <a:lnTo>
                  <a:pt x="1143558" y="1941449"/>
                </a:lnTo>
                <a:lnTo>
                  <a:pt x="1143431" y="1941322"/>
                </a:lnTo>
                <a:lnTo>
                  <a:pt x="1121156" y="1909648"/>
                </a:lnTo>
                <a:lnTo>
                  <a:pt x="1098600" y="1873008"/>
                </a:lnTo>
                <a:lnTo>
                  <a:pt x="1081239" y="1837334"/>
                </a:lnTo>
                <a:lnTo>
                  <a:pt x="1066965" y="1799628"/>
                </a:lnTo>
                <a:lnTo>
                  <a:pt x="1029093" y="1672196"/>
                </a:lnTo>
                <a:lnTo>
                  <a:pt x="1011085" y="1586877"/>
                </a:lnTo>
                <a:lnTo>
                  <a:pt x="1006157" y="1543291"/>
                </a:lnTo>
                <a:lnTo>
                  <a:pt x="1002779" y="1498625"/>
                </a:lnTo>
                <a:lnTo>
                  <a:pt x="1000950" y="1452892"/>
                </a:lnTo>
                <a:lnTo>
                  <a:pt x="1000721" y="1406093"/>
                </a:lnTo>
                <a:lnTo>
                  <a:pt x="996467" y="1272044"/>
                </a:lnTo>
                <a:lnTo>
                  <a:pt x="996454" y="1271727"/>
                </a:lnTo>
                <a:lnTo>
                  <a:pt x="1005484" y="1135608"/>
                </a:lnTo>
                <a:lnTo>
                  <a:pt x="1035773" y="956195"/>
                </a:lnTo>
                <a:lnTo>
                  <a:pt x="1058418" y="872261"/>
                </a:lnTo>
                <a:lnTo>
                  <a:pt x="1070254" y="827925"/>
                </a:lnTo>
                <a:lnTo>
                  <a:pt x="1084021" y="785469"/>
                </a:lnTo>
                <a:lnTo>
                  <a:pt x="1099629" y="745070"/>
                </a:lnTo>
                <a:lnTo>
                  <a:pt x="1117409" y="705929"/>
                </a:lnTo>
                <a:lnTo>
                  <a:pt x="1136777" y="669213"/>
                </a:lnTo>
                <a:lnTo>
                  <a:pt x="1157744" y="634834"/>
                </a:lnTo>
                <a:lnTo>
                  <a:pt x="1180299" y="602767"/>
                </a:lnTo>
                <a:lnTo>
                  <a:pt x="1204442" y="573024"/>
                </a:lnTo>
                <a:lnTo>
                  <a:pt x="1254340" y="523417"/>
                </a:lnTo>
                <a:lnTo>
                  <a:pt x="1304658" y="488937"/>
                </a:lnTo>
                <a:lnTo>
                  <a:pt x="1344091" y="481241"/>
                </a:lnTo>
                <a:lnTo>
                  <a:pt x="1357706" y="481939"/>
                </a:lnTo>
                <a:lnTo>
                  <a:pt x="1362964" y="481241"/>
                </a:lnTo>
                <a:lnTo>
                  <a:pt x="1412506" y="488200"/>
                </a:lnTo>
                <a:lnTo>
                  <a:pt x="1447292" y="507657"/>
                </a:lnTo>
                <a:lnTo>
                  <a:pt x="1483512" y="534504"/>
                </a:lnTo>
                <a:lnTo>
                  <a:pt x="1502562" y="557263"/>
                </a:lnTo>
                <a:lnTo>
                  <a:pt x="1521891" y="582371"/>
                </a:lnTo>
                <a:lnTo>
                  <a:pt x="1556080" y="636879"/>
                </a:lnTo>
                <a:lnTo>
                  <a:pt x="1584185" y="696417"/>
                </a:lnTo>
                <a:lnTo>
                  <a:pt x="1605534" y="755980"/>
                </a:lnTo>
                <a:lnTo>
                  <a:pt x="1620405" y="814514"/>
                </a:lnTo>
                <a:lnTo>
                  <a:pt x="1631175" y="870458"/>
                </a:lnTo>
                <a:lnTo>
                  <a:pt x="1635099" y="896937"/>
                </a:lnTo>
                <a:lnTo>
                  <a:pt x="1635163" y="897331"/>
                </a:lnTo>
                <a:lnTo>
                  <a:pt x="1638998" y="952080"/>
                </a:lnTo>
                <a:lnTo>
                  <a:pt x="1642287" y="1002665"/>
                </a:lnTo>
                <a:lnTo>
                  <a:pt x="1645043" y="1049083"/>
                </a:lnTo>
                <a:lnTo>
                  <a:pt x="1647291" y="1091361"/>
                </a:lnTo>
                <a:lnTo>
                  <a:pt x="1649780" y="1212481"/>
                </a:lnTo>
                <a:lnTo>
                  <a:pt x="1649780" y="428510"/>
                </a:lnTo>
                <a:lnTo>
                  <a:pt x="1614360" y="394944"/>
                </a:lnTo>
                <a:lnTo>
                  <a:pt x="1574647" y="362229"/>
                </a:lnTo>
                <a:lnTo>
                  <a:pt x="1529308" y="332003"/>
                </a:lnTo>
                <a:lnTo>
                  <a:pt x="1475943" y="304431"/>
                </a:lnTo>
                <a:lnTo>
                  <a:pt x="1420266" y="291541"/>
                </a:lnTo>
                <a:lnTo>
                  <a:pt x="1358836" y="286156"/>
                </a:lnTo>
                <a:lnTo>
                  <a:pt x="1328343" y="285127"/>
                </a:lnTo>
                <a:lnTo>
                  <a:pt x="1298295" y="287413"/>
                </a:lnTo>
                <a:lnTo>
                  <a:pt x="1239494" y="301904"/>
                </a:lnTo>
                <a:lnTo>
                  <a:pt x="1184490" y="326085"/>
                </a:lnTo>
                <a:lnTo>
                  <a:pt x="1135329" y="356146"/>
                </a:lnTo>
                <a:lnTo>
                  <a:pt x="1090129" y="390804"/>
                </a:lnTo>
                <a:lnTo>
                  <a:pt x="1047064" y="428498"/>
                </a:lnTo>
                <a:lnTo>
                  <a:pt x="1009726" y="468452"/>
                </a:lnTo>
                <a:lnTo>
                  <a:pt x="975207" y="510552"/>
                </a:lnTo>
                <a:lnTo>
                  <a:pt x="943521" y="554786"/>
                </a:lnTo>
                <a:lnTo>
                  <a:pt x="914692" y="601141"/>
                </a:lnTo>
                <a:lnTo>
                  <a:pt x="892797" y="646226"/>
                </a:lnTo>
                <a:lnTo>
                  <a:pt x="869708" y="694778"/>
                </a:lnTo>
                <a:lnTo>
                  <a:pt x="846797" y="745070"/>
                </a:lnTo>
                <a:lnTo>
                  <a:pt x="825588" y="795045"/>
                </a:lnTo>
                <a:lnTo>
                  <a:pt x="809434" y="845286"/>
                </a:lnTo>
                <a:lnTo>
                  <a:pt x="795172" y="896937"/>
                </a:lnTo>
                <a:lnTo>
                  <a:pt x="782789" y="949998"/>
                </a:lnTo>
                <a:lnTo>
                  <a:pt x="772287" y="1004468"/>
                </a:lnTo>
                <a:lnTo>
                  <a:pt x="752627" y="1162240"/>
                </a:lnTo>
                <a:lnTo>
                  <a:pt x="746226" y="1318247"/>
                </a:lnTo>
                <a:lnTo>
                  <a:pt x="753554" y="1424152"/>
                </a:lnTo>
                <a:lnTo>
                  <a:pt x="761428" y="1478191"/>
                </a:lnTo>
                <a:lnTo>
                  <a:pt x="770928" y="1530870"/>
                </a:lnTo>
                <a:lnTo>
                  <a:pt x="782066" y="1583410"/>
                </a:lnTo>
                <a:lnTo>
                  <a:pt x="794880" y="1635633"/>
                </a:lnTo>
                <a:lnTo>
                  <a:pt x="809688" y="1687258"/>
                </a:lnTo>
                <a:lnTo>
                  <a:pt x="826871" y="1737690"/>
                </a:lnTo>
                <a:lnTo>
                  <a:pt x="846455" y="1786966"/>
                </a:lnTo>
                <a:lnTo>
                  <a:pt x="868426" y="1835073"/>
                </a:lnTo>
                <a:lnTo>
                  <a:pt x="893165" y="1882000"/>
                </a:lnTo>
                <a:lnTo>
                  <a:pt x="921118" y="1927644"/>
                </a:lnTo>
                <a:lnTo>
                  <a:pt x="952284" y="1972017"/>
                </a:lnTo>
                <a:lnTo>
                  <a:pt x="986637" y="2015109"/>
                </a:lnTo>
                <a:lnTo>
                  <a:pt x="1020978" y="2051913"/>
                </a:lnTo>
                <a:lnTo>
                  <a:pt x="1060577" y="2089683"/>
                </a:lnTo>
                <a:lnTo>
                  <a:pt x="1106297" y="2123338"/>
                </a:lnTo>
                <a:lnTo>
                  <a:pt x="1159294" y="2147481"/>
                </a:lnTo>
                <a:lnTo>
                  <a:pt x="1170520" y="2152789"/>
                </a:lnTo>
                <a:lnTo>
                  <a:pt x="1182585" y="2157946"/>
                </a:lnTo>
                <a:lnTo>
                  <a:pt x="1195476" y="2162987"/>
                </a:lnTo>
                <a:lnTo>
                  <a:pt x="1209217" y="2167890"/>
                </a:lnTo>
                <a:lnTo>
                  <a:pt x="1278140" y="2179028"/>
                </a:lnTo>
                <a:lnTo>
                  <a:pt x="1351965" y="2176030"/>
                </a:lnTo>
                <a:lnTo>
                  <a:pt x="1410893" y="2164283"/>
                </a:lnTo>
                <a:lnTo>
                  <a:pt x="1460754" y="2145881"/>
                </a:lnTo>
                <a:lnTo>
                  <a:pt x="1507896" y="2122805"/>
                </a:lnTo>
                <a:lnTo>
                  <a:pt x="1549806" y="2095322"/>
                </a:lnTo>
                <a:lnTo>
                  <a:pt x="1603209" y="2048002"/>
                </a:lnTo>
                <a:lnTo>
                  <a:pt x="1634337" y="2015642"/>
                </a:lnTo>
                <a:lnTo>
                  <a:pt x="1662061" y="1982889"/>
                </a:lnTo>
                <a:lnTo>
                  <a:pt x="1686382" y="1949729"/>
                </a:lnTo>
                <a:lnTo>
                  <a:pt x="1716963" y="1903272"/>
                </a:lnTo>
                <a:lnTo>
                  <a:pt x="1744687" y="1857743"/>
                </a:lnTo>
                <a:lnTo>
                  <a:pt x="1769529" y="1813140"/>
                </a:lnTo>
                <a:lnTo>
                  <a:pt x="1791512" y="1769478"/>
                </a:lnTo>
                <a:lnTo>
                  <a:pt x="1810613" y="1726742"/>
                </a:lnTo>
                <a:lnTo>
                  <a:pt x="1826844" y="1684959"/>
                </a:lnTo>
                <a:lnTo>
                  <a:pt x="1843646" y="1636483"/>
                </a:lnTo>
                <a:lnTo>
                  <a:pt x="1858556" y="1590141"/>
                </a:lnTo>
                <a:lnTo>
                  <a:pt x="1871599" y="1545920"/>
                </a:lnTo>
                <a:lnTo>
                  <a:pt x="1882775" y="1503819"/>
                </a:lnTo>
                <a:lnTo>
                  <a:pt x="1892109" y="1463827"/>
                </a:lnTo>
                <a:lnTo>
                  <a:pt x="1913496" y="1319339"/>
                </a:lnTo>
                <a:lnTo>
                  <a:pt x="1914004" y="1272044"/>
                </a:lnTo>
                <a:lnTo>
                  <a:pt x="1913915" y="1259763"/>
                </a:lnTo>
                <a:lnTo>
                  <a:pt x="1913813" y="1244650"/>
                </a:lnTo>
                <a:lnTo>
                  <a:pt x="1913712" y="1230680"/>
                </a:lnTo>
                <a:lnTo>
                  <a:pt x="1913623" y="1218120"/>
                </a:lnTo>
                <a:lnTo>
                  <a:pt x="1915972" y="1191285"/>
                </a:lnTo>
                <a:close/>
              </a:path>
              <a:path w="3174365" h="3428365">
                <a:moveTo>
                  <a:pt x="3076778" y="804887"/>
                </a:moveTo>
                <a:lnTo>
                  <a:pt x="3070047" y="728154"/>
                </a:lnTo>
                <a:lnTo>
                  <a:pt x="3057779" y="635304"/>
                </a:lnTo>
                <a:lnTo>
                  <a:pt x="3029635" y="524344"/>
                </a:lnTo>
                <a:lnTo>
                  <a:pt x="3012389" y="464235"/>
                </a:lnTo>
                <a:lnTo>
                  <a:pt x="2989808" y="401421"/>
                </a:lnTo>
                <a:lnTo>
                  <a:pt x="2961741" y="336029"/>
                </a:lnTo>
                <a:lnTo>
                  <a:pt x="2928328" y="267868"/>
                </a:lnTo>
                <a:lnTo>
                  <a:pt x="2885529" y="199313"/>
                </a:lnTo>
                <a:lnTo>
                  <a:pt x="2859481" y="168198"/>
                </a:lnTo>
                <a:lnTo>
                  <a:pt x="2829928" y="135801"/>
                </a:lnTo>
                <a:lnTo>
                  <a:pt x="2810421" y="116128"/>
                </a:lnTo>
                <a:lnTo>
                  <a:pt x="2810421" y="856869"/>
                </a:lnTo>
                <a:lnTo>
                  <a:pt x="2809049" y="897534"/>
                </a:lnTo>
                <a:lnTo>
                  <a:pt x="2808173" y="890905"/>
                </a:lnTo>
                <a:lnTo>
                  <a:pt x="2795143" y="1047788"/>
                </a:lnTo>
                <a:lnTo>
                  <a:pt x="2784881" y="1123340"/>
                </a:lnTo>
                <a:lnTo>
                  <a:pt x="2746222" y="1290358"/>
                </a:lnTo>
                <a:lnTo>
                  <a:pt x="2735580" y="1312011"/>
                </a:lnTo>
                <a:lnTo>
                  <a:pt x="2725343" y="1339964"/>
                </a:lnTo>
                <a:lnTo>
                  <a:pt x="2702064" y="1393621"/>
                </a:lnTo>
                <a:lnTo>
                  <a:pt x="2661996" y="1470139"/>
                </a:lnTo>
                <a:lnTo>
                  <a:pt x="2627465" y="1515173"/>
                </a:lnTo>
                <a:lnTo>
                  <a:pt x="2583738" y="1554683"/>
                </a:lnTo>
                <a:lnTo>
                  <a:pt x="2535009" y="1581353"/>
                </a:lnTo>
                <a:lnTo>
                  <a:pt x="2495232" y="1586598"/>
                </a:lnTo>
                <a:lnTo>
                  <a:pt x="2461209" y="1584350"/>
                </a:lnTo>
                <a:lnTo>
                  <a:pt x="2412200" y="1558366"/>
                </a:lnTo>
                <a:lnTo>
                  <a:pt x="2365845" y="1513890"/>
                </a:lnTo>
                <a:lnTo>
                  <a:pt x="2329192" y="1453388"/>
                </a:lnTo>
                <a:lnTo>
                  <a:pt x="2303081" y="1405801"/>
                </a:lnTo>
                <a:lnTo>
                  <a:pt x="2288324" y="1370634"/>
                </a:lnTo>
                <a:lnTo>
                  <a:pt x="2247798" y="1194231"/>
                </a:lnTo>
                <a:lnTo>
                  <a:pt x="2243366" y="1154341"/>
                </a:lnTo>
                <a:lnTo>
                  <a:pt x="2240584" y="1114234"/>
                </a:lnTo>
                <a:lnTo>
                  <a:pt x="2239480" y="1073912"/>
                </a:lnTo>
                <a:lnTo>
                  <a:pt x="2240051" y="1033360"/>
                </a:lnTo>
                <a:lnTo>
                  <a:pt x="2237549" y="912253"/>
                </a:lnTo>
                <a:lnTo>
                  <a:pt x="2247442" y="782764"/>
                </a:lnTo>
                <a:lnTo>
                  <a:pt x="2256828" y="700557"/>
                </a:lnTo>
                <a:lnTo>
                  <a:pt x="2290622" y="547687"/>
                </a:lnTo>
                <a:lnTo>
                  <a:pt x="2302840" y="509422"/>
                </a:lnTo>
                <a:lnTo>
                  <a:pt x="2316022" y="471843"/>
                </a:lnTo>
                <a:lnTo>
                  <a:pt x="2330132" y="434975"/>
                </a:lnTo>
                <a:lnTo>
                  <a:pt x="2345182" y="398818"/>
                </a:lnTo>
                <a:lnTo>
                  <a:pt x="2361488" y="364236"/>
                </a:lnTo>
                <a:lnTo>
                  <a:pt x="2398814" y="301955"/>
                </a:lnTo>
                <a:lnTo>
                  <a:pt x="2442095" y="249872"/>
                </a:lnTo>
                <a:lnTo>
                  <a:pt x="2489530" y="213258"/>
                </a:lnTo>
                <a:lnTo>
                  <a:pt x="2561132" y="194906"/>
                </a:lnTo>
                <a:lnTo>
                  <a:pt x="2602674" y="202920"/>
                </a:lnTo>
                <a:lnTo>
                  <a:pt x="2642641" y="224624"/>
                </a:lnTo>
                <a:lnTo>
                  <a:pt x="2652420" y="233451"/>
                </a:lnTo>
                <a:lnTo>
                  <a:pt x="2662644" y="242227"/>
                </a:lnTo>
                <a:lnTo>
                  <a:pt x="2673299" y="250939"/>
                </a:lnTo>
                <a:lnTo>
                  <a:pt x="2684361" y="259588"/>
                </a:lnTo>
                <a:lnTo>
                  <a:pt x="2700502" y="284695"/>
                </a:lnTo>
                <a:lnTo>
                  <a:pt x="2729280" y="336562"/>
                </a:lnTo>
                <a:lnTo>
                  <a:pt x="2753220" y="390296"/>
                </a:lnTo>
                <a:lnTo>
                  <a:pt x="2772067" y="443484"/>
                </a:lnTo>
                <a:lnTo>
                  <a:pt x="2785922" y="495833"/>
                </a:lnTo>
                <a:lnTo>
                  <a:pt x="2796260" y="548424"/>
                </a:lnTo>
                <a:lnTo>
                  <a:pt x="2803144" y="622985"/>
                </a:lnTo>
                <a:lnTo>
                  <a:pt x="2805557" y="666953"/>
                </a:lnTo>
                <a:lnTo>
                  <a:pt x="2807449" y="706767"/>
                </a:lnTo>
                <a:lnTo>
                  <a:pt x="2810421" y="856869"/>
                </a:lnTo>
                <a:lnTo>
                  <a:pt x="2810421" y="116128"/>
                </a:lnTo>
                <a:lnTo>
                  <a:pt x="2779191" y="86880"/>
                </a:lnTo>
                <a:lnTo>
                  <a:pt x="2740456" y="55537"/>
                </a:lnTo>
                <a:lnTo>
                  <a:pt x="2693200" y="29718"/>
                </a:lnTo>
                <a:lnTo>
                  <a:pt x="2610434" y="6261"/>
                </a:lnTo>
                <a:lnTo>
                  <a:pt x="2555659" y="0"/>
                </a:lnTo>
                <a:lnTo>
                  <a:pt x="2528582" y="1282"/>
                </a:lnTo>
                <a:lnTo>
                  <a:pt x="2474087" y="10134"/>
                </a:lnTo>
                <a:lnTo>
                  <a:pt x="2419858" y="27203"/>
                </a:lnTo>
                <a:lnTo>
                  <a:pt x="2370645" y="50558"/>
                </a:lnTo>
                <a:lnTo>
                  <a:pt x="2326652" y="79794"/>
                </a:lnTo>
                <a:lnTo>
                  <a:pt x="2283955" y="114096"/>
                </a:lnTo>
                <a:lnTo>
                  <a:pt x="2228456" y="169252"/>
                </a:lnTo>
                <a:lnTo>
                  <a:pt x="2196820" y="207581"/>
                </a:lnTo>
                <a:lnTo>
                  <a:pt x="2168017" y="248069"/>
                </a:lnTo>
                <a:lnTo>
                  <a:pt x="2142032" y="290715"/>
                </a:lnTo>
                <a:lnTo>
                  <a:pt x="2120823" y="334848"/>
                </a:lnTo>
                <a:lnTo>
                  <a:pt x="2099919" y="380593"/>
                </a:lnTo>
                <a:lnTo>
                  <a:pt x="2080615" y="426173"/>
                </a:lnTo>
                <a:lnTo>
                  <a:pt x="2047786" y="516102"/>
                </a:lnTo>
                <a:lnTo>
                  <a:pt x="2032914" y="563194"/>
                </a:lnTo>
                <a:lnTo>
                  <a:pt x="2019820" y="610870"/>
                </a:lnTo>
                <a:lnTo>
                  <a:pt x="2008492" y="659155"/>
                </a:lnTo>
                <a:lnTo>
                  <a:pt x="1994611" y="809396"/>
                </a:lnTo>
                <a:lnTo>
                  <a:pt x="1986546" y="950455"/>
                </a:lnTo>
                <a:lnTo>
                  <a:pt x="1986445" y="952144"/>
                </a:lnTo>
                <a:lnTo>
                  <a:pt x="1999576" y="1051610"/>
                </a:lnTo>
                <a:lnTo>
                  <a:pt x="2003653" y="1098537"/>
                </a:lnTo>
                <a:lnTo>
                  <a:pt x="2010257" y="1145540"/>
                </a:lnTo>
                <a:lnTo>
                  <a:pt x="2019427" y="1192593"/>
                </a:lnTo>
                <a:lnTo>
                  <a:pt x="2031161" y="1239710"/>
                </a:lnTo>
                <a:lnTo>
                  <a:pt x="2045335" y="1286560"/>
                </a:lnTo>
                <a:lnTo>
                  <a:pt x="2061946" y="1332649"/>
                </a:lnTo>
                <a:lnTo>
                  <a:pt x="2081009" y="1377975"/>
                </a:lnTo>
                <a:lnTo>
                  <a:pt x="2102523" y="1422552"/>
                </a:lnTo>
                <a:lnTo>
                  <a:pt x="2126399" y="1466240"/>
                </a:lnTo>
                <a:lnTo>
                  <a:pt x="2152662" y="1508747"/>
                </a:lnTo>
                <a:lnTo>
                  <a:pt x="2181314" y="1550073"/>
                </a:lnTo>
                <a:lnTo>
                  <a:pt x="2212365" y="1590217"/>
                </a:lnTo>
                <a:lnTo>
                  <a:pt x="2245639" y="1625485"/>
                </a:lnTo>
                <a:lnTo>
                  <a:pt x="2282101" y="1658581"/>
                </a:lnTo>
                <a:lnTo>
                  <a:pt x="2323249" y="1689442"/>
                </a:lnTo>
                <a:lnTo>
                  <a:pt x="2370874" y="1717713"/>
                </a:lnTo>
                <a:lnTo>
                  <a:pt x="2419908" y="1731467"/>
                </a:lnTo>
                <a:lnTo>
                  <a:pt x="2482215" y="1743494"/>
                </a:lnTo>
                <a:lnTo>
                  <a:pt x="2556891" y="1747126"/>
                </a:lnTo>
                <a:lnTo>
                  <a:pt x="2582532" y="1736991"/>
                </a:lnTo>
                <a:lnTo>
                  <a:pt x="2605557" y="1732686"/>
                </a:lnTo>
                <a:lnTo>
                  <a:pt x="2650667" y="1716608"/>
                </a:lnTo>
                <a:lnTo>
                  <a:pt x="2694203" y="1691881"/>
                </a:lnTo>
                <a:lnTo>
                  <a:pt x="2734691" y="1666303"/>
                </a:lnTo>
                <a:lnTo>
                  <a:pt x="2785732" y="1625015"/>
                </a:lnTo>
                <a:lnTo>
                  <a:pt x="2815069" y="1595005"/>
                </a:lnTo>
                <a:lnTo>
                  <a:pt x="2822206" y="1586598"/>
                </a:lnTo>
                <a:lnTo>
                  <a:pt x="2841701" y="1563636"/>
                </a:lnTo>
                <a:lnTo>
                  <a:pt x="2865666" y="1530959"/>
                </a:lnTo>
                <a:lnTo>
                  <a:pt x="2900019" y="1480693"/>
                </a:lnTo>
                <a:lnTo>
                  <a:pt x="2930182" y="1431251"/>
                </a:lnTo>
                <a:lnTo>
                  <a:pt x="2956153" y="1382610"/>
                </a:lnTo>
                <a:lnTo>
                  <a:pt x="2977921" y="1334808"/>
                </a:lnTo>
                <a:lnTo>
                  <a:pt x="2995498" y="1287818"/>
                </a:lnTo>
                <a:lnTo>
                  <a:pt x="3013367" y="1231696"/>
                </a:lnTo>
                <a:lnTo>
                  <a:pt x="3028416" y="1179741"/>
                </a:lnTo>
                <a:lnTo>
                  <a:pt x="3040672" y="1131951"/>
                </a:lnTo>
                <a:lnTo>
                  <a:pt x="3050121" y="1088326"/>
                </a:lnTo>
                <a:lnTo>
                  <a:pt x="3072409" y="950455"/>
                </a:lnTo>
                <a:lnTo>
                  <a:pt x="3073692" y="912253"/>
                </a:lnTo>
                <a:lnTo>
                  <a:pt x="3073895" y="897534"/>
                </a:lnTo>
                <a:lnTo>
                  <a:pt x="3074276" y="862520"/>
                </a:lnTo>
                <a:lnTo>
                  <a:pt x="3076676" y="836091"/>
                </a:lnTo>
                <a:lnTo>
                  <a:pt x="3076778" y="804887"/>
                </a:lnTo>
                <a:close/>
              </a:path>
              <a:path w="3174365" h="3428365">
                <a:moveTo>
                  <a:pt x="3100463" y="2134108"/>
                </a:moveTo>
                <a:lnTo>
                  <a:pt x="3082137" y="2081517"/>
                </a:lnTo>
                <a:lnTo>
                  <a:pt x="3043567" y="2048014"/>
                </a:lnTo>
                <a:lnTo>
                  <a:pt x="3026664" y="2044547"/>
                </a:lnTo>
                <a:lnTo>
                  <a:pt x="2799575" y="2052408"/>
                </a:lnTo>
                <a:lnTo>
                  <a:pt x="2651950" y="2058390"/>
                </a:lnTo>
                <a:lnTo>
                  <a:pt x="2486177" y="2080272"/>
                </a:lnTo>
                <a:lnTo>
                  <a:pt x="2196173" y="2132050"/>
                </a:lnTo>
                <a:lnTo>
                  <a:pt x="1894674" y="2198827"/>
                </a:lnTo>
                <a:lnTo>
                  <a:pt x="1589151" y="2286381"/>
                </a:lnTo>
                <a:lnTo>
                  <a:pt x="1311910" y="2383701"/>
                </a:lnTo>
                <a:lnTo>
                  <a:pt x="1088580" y="2480653"/>
                </a:lnTo>
                <a:lnTo>
                  <a:pt x="923175" y="2556446"/>
                </a:lnTo>
                <a:lnTo>
                  <a:pt x="860386" y="2591727"/>
                </a:lnTo>
                <a:lnTo>
                  <a:pt x="812038" y="2628061"/>
                </a:lnTo>
                <a:lnTo>
                  <a:pt x="792073" y="2681300"/>
                </a:lnTo>
                <a:lnTo>
                  <a:pt x="795680" y="2714955"/>
                </a:lnTo>
                <a:lnTo>
                  <a:pt x="817676" y="2747467"/>
                </a:lnTo>
                <a:lnTo>
                  <a:pt x="862876" y="2775229"/>
                </a:lnTo>
                <a:lnTo>
                  <a:pt x="879068" y="2778163"/>
                </a:lnTo>
                <a:lnTo>
                  <a:pt x="895235" y="2777718"/>
                </a:lnTo>
                <a:lnTo>
                  <a:pt x="911402" y="2773883"/>
                </a:lnTo>
                <a:lnTo>
                  <a:pt x="1396466" y="2615412"/>
                </a:lnTo>
                <a:lnTo>
                  <a:pt x="1956206" y="2460574"/>
                </a:lnTo>
                <a:lnTo>
                  <a:pt x="2827591" y="2264575"/>
                </a:lnTo>
                <a:lnTo>
                  <a:pt x="3031401" y="2224201"/>
                </a:lnTo>
                <a:lnTo>
                  <a:pt x="3059887" y="2210333"/>
                </a:lnTo>
                <a:lnTo>
                  <a:pt x="3080893" y="2190699"/>
                </a:lnTo>
                <a:lnTo>
                  <a:pt x="3094418" y="2165286"/>
                </a:lnTo>
                <a:lnTo>
                  <a:pt x="3100463" y="2134108"/>
                </a:lnTo>
                <a:close/>
              </a:path>
              <a:path w="3174365" h="3428365">
                <a:moveTo>
                  <a:pt x="3174123" y="2589885"/>
                </a:moveTo>
                <a:lnTo>
                  <a:pt x="3161881" y="2548521"/>
                </a:lnTo>
                <a:lnTo>
                  <a:pt x="3137535" y="2517127"/>
                </a:lnTo>
                <a:lnTo>
                  <a:pt x="3086595" y="2495397"/>
                </a:lnTo>
                <a:lnTo>
                  <a:pt x="3067291" y="2496045"/>
                </a:lnTo>
                <a:lnTo>
                  <a:pt x="2886506" y="2506408"/>
                </a:lnTo>
                <a:lnTo>
                  <a:pt x="2726499" y="2520785"/>
                </a:lnTo>
                <a:lnTo>
                  <a:pt x="2535072" y="2552814"/>
                </a:lnTo>
                <a:lnTo>
                  <a:pt x="2311362" y="2595829"/>
                </a:lnTo>
                <a:lnTo>
                  <a:pt x="1951062" y="2677122"/>
                </a:lnTo>
                <a:lnTo>
                  <a:pt x="1580984" y="2786684"/>
                </a:lnTo>
                <a:lnTo>
                  <a:pt x="1218412" y="2902026"/>
                </a:lnTo>
                <a:lnTo>
                  <a:pt x="903135" y="3017837"/>
                </a:lnTo>
                <a:lnTo>
                  <a:pt x="577215" y="3155315"/>
                </a:lnTo>
                <a:lnTo>
                  <a:pt x="437464" y="3220974"/>
                </a:lnTo>
                <a:lnTo>
                  <a:pt x="381317" y="3262122"/>
                </a:lnTo>
                <a:lnTo>
                  <a:pt x="356031" y="3326168"/>
                </a:lnTo>
                <a:lnTo>
                  <a:pt x="362153" y="3365868"/>
                </a:lnTo>
                <a:lnTo>
                  <a:pt x="384937" y="3398266"/>
                </a:lnTo>
                <a:lnTo>
                  <a:pt x="434505" y="3425444"/>
                </a:lnTo>
                <a:lnTo>
                  <a:pt x="452983" y="3428047"/>
                </a:lnTo>
                <a:lnTo>
                  <a:pt x="471855" y="3427234"/>
                </a:lnTo>
                <a:lnTo>
                  <a:pt x="491121" y="3423031"/>
                </a:lnTo>
                <a:lnTo>
                  <a:pt x="729449" y="3337598"/>
                </a:lnTo>
                <a:lnTo>
                  <a:pt x="1304721" y="3146983"/>
                </a:lnTo>
                <a:lnTo>
                  <a:pt x="2019223" y="2937980"/>
                </a:lnTo>
                <a:lnTo>
                  <a:pt x="2580703" y="2796387"/>
                </a:lnTo>
                <a:lnTo>
                  <a:pt x="3093542" y="2694978"/>
                </a:lnTo>
                <a:lnTo>
                  <a:pt x="3127756" y="2679509"/>
                </a:lnTo>
                <a:lnTo>
                  <a:pt x="3152571" y="2656840"/>
                </a:lnTo>
                <a:lnTo>
                  <a:pt x="3168027" y="2626957"/>
                </a:lnTo>
                <a:lnTo>
                  <a:pt x="3174123" y="2589885"/>
                </a:lnTo>
                <a:close/>
              </a:path>
            </a:pathLst>
          </a:custGeom>
          <a:solidFill>
            <a:srgbClr val="00A2E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15</a:t>
            </a:fld>
            <a:endParaRPr spc="-4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085050" cy="11308715"/>
            <a:chOff x="0" y="0"/>
            <a:chExt cx="2008505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084456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427480"/>
              <a:ext cx="20080499" cy="28667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0420" y="9895477"/>
              <a:ext cx="1206260" cy="120647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7146588" y="8698871"/>
              <a:ext cx="2526665" cy="1918335"/>
            </a:xfrm>
            <a:custGeom>
              <a:avLst/>
              <a:gdLst/>
              <a:ahLst/>
              <a:cxnLst/>
              <a:rect l="l" t="t" r="r" b="b"/>
              <a:pathLst>
                <a:path w="2526665" h="1918334">
                  <a:moveTo>
                    <a:pt x="671398" y="116573"/>
                  </a:moveTo>
                  <a:lnTo>
                    <a:pt x="563359" y="0"/>
                  </a:lnTo>
                  <a:lnTo>
                    <a:pt x="563359" y="990142"/>
                  </a:lnTo>
                  <a:lnTo>
                    <a:pt x="671398" y="1093050"/>
                  </a:lnTo>
                  <a:lnTo>
                    <a:pt x="671398" y="116573"/>
                  </a:lnTo>
                  <a:close/>
                </a:path>
                <a:path w="2526665" h="1918334">
                  <a:moveTo>
                    <a:pt x="825969" y="238810"/>
                  </a:moveTo>
                  <a:lnTo>
                    <a:pt x="717143" y="126809"/>
                  </a:lnTo>
                  <a:lnTo>
                    <a:pt x="717143" y="1302791"/>
                  </a:lnTo>
                  <a:lnTo>
                    <a:pt x="717918" y="1314132"/>
                  </a:lnTo>
                  <a:lnTo>
                    <a:pt x="718578" y="1365402"/>
                  </a:lnTo>
                  <a:lnTo>
                    <a:pt x="723658" y="1414233"/>
                  </a:lnTo>
                  <a:lnTo>
                    <a:pt x="734339" y="1461185"/>
                  </a:lnTo>
                  <a:lnTo>
                    <a:pt x="750252" y="1505889"/>
                  </a:lnTo>
                  <a:lnTo>
                    <a:pt x="771055" y="1548028"/>
                  </a:lnTo>
                  <a:lnTo>
                    <a:pt x="796417" y="1587246"/>
                  </a:lnTo>
                  <a:lnTo>
                    <a:pt x="825969" y="1623187"/>
                  </a:lnTo>
                  <a:lnTo>
                    <a:pt x="825969" y="238810"/>
                  </a:lnTo>
                  <a:close/>
                </a:path>
                <a:path w="2526665" h="1918334">
                  <a:moveTo>
                    <a:pt x="854722" y="1768132"/>
                  </a:moveTo>
                  <a:lnTo>
                    <a:pt x="812139" y="1739252"/>
                  </a:lnTo>
                  <a:lnTo>
                    <a:pt x="774052" y="1706219"/>
                  </a:lnTo>
                  <a:lnTo>
                    <a:pt x="740613" y="1668843"/>
                  </a:lnTo>
                  <a:lnTo>
                    <a:pt x="712000" y="1626958"/>
                  </a:lnTo>
                  <a:lnTo>
                    <a:pt x="686511" y="1576793"/>
                  </a:lnTo>
                  <a:lnTo>
                    <a:pt x="682764" y="1565503"/>
                  </a:lnTo>
                  <a:lnTo>
                    <a:pt x="680999" y="1561858"/>
                  </a:lnTo>
                  <a:lnTo>
                    <a:pt x="672871" y="1535772"/>
                  </a:lnTo>
                  <a:lnTo>
                    <a:pt x="666508" y="1510347"/>
                  </a:lnTo>
                  <a:lnTo>
                    <a:pt x="655129" y="1459318"/>
                  </a:lnTo>
                  <a:lnTo>
                    <a:pt x="650062" y="1441615"/>
                  </a:lnTo>
                  <a:lnTo>
                    <a:pt x="631888" y="1406969"/>
                  </a:lnTo>
                  <a:lnTo>
                    <a:pt x="602843" y="1373085"/>
                  </a:lnTo>
                  <a:lnTo>
                    <a:pt x="600964" y="1371727"/>
                  </a:lnTo>
                  <a:lnTo>
                    <a:pt x="594791" y="1366062"/>
                  </a:lnTo>
                  <a:lnTo>
                    <a:pt x="593102" y="1364970"/>
                  </a:lnTo>
                  <a:lnTo>
                    <a:pt x="587730" y="1360703"/>
                  </a:lnTo>
                  <a:lnTo>
                    <a:pt x="574586" y="1351686"/>
                  </a:lnTo>
                  <a:lnTo>
                    <a:pt x="560857" y="1344066"/>
                  </a:lnTo>
                  <a:lnTo>
                    <a:pt x="546823" y="1337779"/>
                  </a:lnTo>
                  <a:lnTo>
                    <a:pt x="532777" y="1332712"/>
                  </a:lnTo>
                  <a:lnTo>
                    <a:pt x="510489" y="1326680"/>
                  </a:lnTo>
                  <a:lnTo>
                    <a:pt x="486549" y="1322285"/>
                  </a:lnTo>
                  <a:lnTo>
                    <a:pt x="460895" y="1319644"/>
                  </a:lnTo>
                  <a:lnTo>
                    <a:pt x="433552" y="1318768"/>
                  </a:lnTo>
                  <a:lnTo>
                    <a:pt x="270497" y="1318768"/>
                  </a:lnTo>
                  <a:lnTo>
                    <a:pt x="250075" y="1317777"/>
                  </a:lnTo>
                  <a:lnTo>
                    <a:pt x="205397" y="1303083"/>
                  </a:lnTo>
                  <a:lnTo>
                    <a:pt x="186436" y="1268310"/>
                  </a:lnTo>
                  <a:lnTo>
                    <a:pt x="185166" y="1252626"/>
                  </a:lnTo>
                  <a:lnTo>
                    <a:pt x="185572" y="1243749"/>
                  </a:lnTo>
                  <a:lnTo>
                    <a:pt x="203454" y="1204633"/>
                  </a:lnTo>
                  <a:lnTo>
                    <a:pt x="245529" y="1189570"/>
                  </a:lnTo>
                  <a:lnTo>
                    <a:pt x="309676" y="1185811"/>
                  </a:lnTo>
                  <a:lnTo>
                    <a:pt x="627583" y="1185811"/>
                  </a:lnTo>
                  <a:lnTo>
                    <a:pt x="627583" y="1184478"/>
                  </a:lnTo>
                  <a:lnTo>
                    <a:pt x="475678" y="1032408"/>
                  </a:lnTo>
                  <a:lnTo>
                    <a:pt x="240779" y="1032408"/>
                  </a:lnTo>
                  <a:lnTo>
                    <a:pt x="183451" y="1035926"/>
                  </a:lnTo>
                  <a:lnTo>
                    <a:pt x="134048" y="1046467"/>
                  </a:lnTo>
                  <a:lnTo>
                    <a:pt x="92595" y="1064044"/>
                  </a:lnTo>
                  <a:lnTo>
                    <a:pt x="59080" y="1088656"/>
                  </a:lnTo>
                  <a:lnTo>
                    <a:pt x="33223" y="1120635"/>
                  </a:lnTo>
                  <a:lnTo>
                    <a:pt x="14757" y="1160335"/>
                  </a:lnTo>
                  <a:lnTo>
                    <a:pt x="3683" y="1207744"/>
                  </a:lnTo>
                  <a:lnTo>
                    <a:pt x="0" y="1262862"/>
                  </a:lnTo>
                  <a:lnTo>
                    <a:pt x="3035" y="1317002"/>
                  </a:lnTo>
                  <a:lnTo>
                    <a:pt x="12153" y="1362151"/>
                  </a:lnTo>
                  <a:lnTo>
                    <a:pt x="27355" y="1398295"/>
                  </a:lnTo>
                  <a:lnTo>
                    <a:pt x="78600" y="1445310"/>
                  </a:lnTo>
                  <a:lnTo>
                    <a:pt x="119761" y="1459471"/>
                  </a:lnTo>
                  <a:lnTo>
                    <a:pt x="172135" y="1467967"/>
                  </a:lnTo>
                  <a:lnTo>
                    <a:pt x="235737" y="1470799"/>
                  </a:lnTo>
                  <a:lnTo>
                    <a:pt x="391210" y="1470799"/>
                  </a:lnTo>
                  <a:lnTo>
                    <a:pt x="414502" y="1471930"/>
                  </a:lnTo>
                  <a:lnTo>
                    <a:pt x="464515" y="1488871"/>
                  </a:lnTo>
                  <a:lnTo>
                    <a:pt x="486448" y="1526146"/>
                  </a:lnTo>
                  <a:lnTo>
                    <a:pt x="487921" y="1543088"/>
                  </a:lnTo>
                  <a:lnTo>
                    <a:pt x="487921" y="1548866"/>
                  </a:lnTo>
                  <a:lnTo>
                    <a:pt x="472160" y="1590802"/>
                  </a:lnTo>
                  <a:lnTo>
                    <a:pt x="434492" y="1610410"/>
                  </a:lnTo>
                  <a:lnTo>
                    <a:pt x="391210" y="1614665"/>
                  </a:lnTo>
                  <a:lnTo>
                    <a:pt x="21729" y="1614665"/>
                  </a:lnTo>
                  <a:lnTo>
                    <a:pt x="190004" y="1768081"/>
                  </a:lnTo>
                  <a:lnTo>
                    <a:pt x="854722" y="1768132"/>
                  </a:lnTo>
                  <a:close/>
                </a:path>
                <a:path w="2526665" h="1918334">
                  <a:moveTo>
                    <a:pt x="989469" y="825360"/>
                  </a:moveTo>
                  <a:lnTo>
                    <a:pt x="989342" y="825487"/>
                  </a:lnTo>
                  <a:lnTo>
                    <a:pt x="989342" y="406946"/>
                  </a:lnTo>
                  <a:lnTo>
                    <a:pt x="882383" y="296875"/>
                  </a:lnTo>
                  <a:lnTo>
                    <a:pt x="882383" y="1673987"/>
                  </a:lnTo>
                  <a:lnTo>
                    <a:pt x="906576" y="1690687"/>
                  </a:lnTo>
                  <a:lnTo>
                    <a:pt x="931989" y="1705648"/>
                  </a:lnTo>
                  <a:lnTo>
                    <a:pt x="958532" y="1718779"/>
                  </a:lnTo>
                  <a:lnTo>
                    <a:pt x="988326" y="1730921"/>
                  </a:lnTo>
                  <a:lnTo>
                    <a:pt x="988326" y="1135646"/>
                  </a:lnTo>
                  <a:lnTo>
                    <a:pt x="989469" y="1135646"/>
                  </a:lnTo>
                  <a:lnTo>
                    <a:pt x="989469" y="825360"/>
                  </a:lnTo>
                  <a:close/>
                </a:path>
                <a:path w="2526665" h="1918334">
                  <a:moveTo>
                    <a:pt x="1151420" y="300329"/>
                  </a:moveTo>
                  <a:lnTo>
                    <a:pt x="1043381" y="416902"/>
                  </a:lnTo>
                  <a:lnTo>
                    <a:pt x="1043381" y="819899"/>
                  </a:lnTo>
                  <a:lnTo>
                    <a:pt x="1151420" y="716991"/>
                  </a:lnTo>
                  <a:lnTo>
                    <a:pt x="1151420" y="300329"/>
                  </a:lnTo>
                  <a:close/>
                </a:path>
                <a:path w="2526665" h="1918334">
                  <a:moveTo>
                    <a:pt x="1367929" y="966368"/>
                  </a:moveTo>
                  <a:lnTo>
                    <a:pt x="1242237" y="918591"/>
                  </a:lnTo>
                  <a:lnTo>
                    <a:pt x="1248702" y="784237"/>
                  </a:lnTo>
                  <a:lnTo>
                    <a:pt x="1164678" y="889571"/>
                  </a:lnTo>
                  <a:lnTo>
                    <a:pt x="1038567" y="841781"/>
                  </a:lnTo>
                  <a:lnTo>
                    <a:pt x="1112240" y="954214"/>
                  </a:lnTo>
                  <a:lnTo>
                    <a:pt x="1028471" y="1059713"/>
                  </a:lnTo>
                  <a:lnTo>
                    <a:pt x="1158532" y="1023632"/>
                  </a:lnTo>
                  <a:lnTo>
                    <a:pt x="1232065" y="1136040"/>
                  </a:lnTo>
                  <a:lnTo>
                    <a:pt x="1238364" y="1001471"/>
                  </a:lnTo>
                  <a:lnTo>
                    <a:pt x="1367929" y="966368"/>
                  </a:lnTo>
                  <a:close/>
                </a:path>
                <a:path w="2526665" h="1918334">
                  <a:moveTo>
                    <a:pt x="1516519" y="1402880"/>
                  </a:moveTo>
                  <a:lnTo>
                    <a:pt x="1515922" y="1356614"/>
                  </a:lnTo>
                  <a:lnTo>
                    <a:pt x="1509471" y="1309776"/>
                  </a:lnTo>
                  <a:lnTo>
                    <a:pt x="1496263" y="1261745"/>
                  </a:lnTo>
                  <a:lnTo>
                    <a:pt x="1477467" y="1216914"/>
                  </a:lnTo>
                  <a:lnTo>
                    <a:pt x="1453540" y="1175575"/>
                  </a:lnTo>
                  <a:lnTo>
                    <a:pt x="1424940" y="1138047"/>
                  </a:lnTo>
                  <a:lnTo>
                    <a:pt x="1392148" y="1104620"/>
                  </a:lnTo>
                  <a:lnTo>
                    <a:pt x="1355610" y="1075613"/>
                  </a:lnTo>
                  <a:lnTo>
                    <a:pt x="1315808" y="1051306"/>
                  </a:lnTo>
                  <a:lnTo>
                    <a:pt x="1273175" y="1032014"/>
                  </a:lnTo>
                  <a:lnTo>
                    <a:pt x="1282788" y="1037932"/>
                  </a:lnTo>
                  <a:lnTo>
                    <a:pt x="1292174" y="1044206"/>
                  </a:lnTo>
                  <a:lnTo>
                    <a:pt x="1338338" y="1088542"/>
                  </a:lnTo>
                  <a:lnTo>
                    <a:pt x="1359814" y="1124610"/>
                  </a:lnTo>
                  <a:lnTo>
                    <a:pt x="1373606" y="1165021"/>
                  </a:lnTo>
                  <a:lnTo>
                    <a:pt x="1378635" y="1208836"/>
                  </a:lnTo>
                  <a:lnTo>
                    <a:pt x="1373593" y="1255687"/>
                  </a:lnTo>
                  <a:lnTo>
                    <a:pt x="1358519" y="1298790"/>
                  </a:lnTo>
                  <a:lnTo>
                    <a:pt x="1334655" y="1336878"/>
                  </a:lnTo>
                  <a:lnTo>
                    <a:pt x="1303223" y="1368717"/>
                  </a:lnTo>
                  <a:lnTo>
                    <a:pt x="1265453" y="1393063"/>
                  </a:lnTo>
                  <a:lnTo>
                    <a:pt x="1222565" y="1408696"/>
                  </a:lnTo>
                  <a:lnTo>
                    <a:pt x="1175804" y="1414348"/>
                  </a:lnTo>
                  <a:lnTo>
                    <a:pt x="1138313" y="1410982"/>
                  </a:lnTo>
                  <a:lnTo>
                    <a:pt x="1104239" y="1400657"/>
                  </a:lnTo>
                  <a:lnTo>
                    <a:pt x="1073912" y="1384071"/>
                  </a:lnTo>
                  <a:lnTo>
                    <a:pt x="1047635" y="1361960"/>
                  </a:lnTo>
                  <a:lnTo>
                    <a:pt x="1047635" y="1751241"/>
                  </a:lnTo>
                  <a:lnTo>
                    <a:pt x="1088072" y="1759140"/>
                  </a:lnTo>
                  <a:lnTo>
                    <a:pt x="1129588" y="1762569"/>
                  </a:lnTo>
                  <a:lnTo>
                    <a:pt x="1171879" y="1761324"/>
                  </a:lnTo>
                  <a:lnTo>
                    <a:pt x="1214628" y="1755152"/>
                  </a:lnTo>
                  <a:lnTo>
                    <a:pt x="1265377" y="1741106"/>
                  </a:lnTo>
                  <a:lnTo>
                    <a:pt x="1312557" y="1720697"/>
                  </a:lnTo>
                  <a:lnTo>
                    <a:pt x="1355775" y="1694522"/>
                  </a:lnTo>
                  <a:lnTo>
                    <a:pt x="1394688" y="1663141"/>
                  </a:lnTo>
                  <a:lnTo>
                    <a:pt x="1428915" y="1627149"/>
                  </a:lnTo>
                  <a:lnTo>
                    <a:pt x="1458087" y="1587119"/>
                  </a:lnTo>
                  <a:lnTo>
                    <a:pt x="1486954" y="1534096"/>
                  </a:lnTo>
                  <a:lnTo>
                    <a:pt x="1486039" y="1534096"/>
                  </a:lnTo>
                  <a:lnTo>
                    <a:pt x="1501305" y="1492034"/>
                  </a:lnTo>
                  <a:lnTo>
                    <a:pt x="1511554" y="1448155"/>
                  </a:lnTo>
                  <a:lnTo>
                    <a:pt x="1516519" y="1402880"/>
                  </a:lnTo>
                  <a:close/>
                </a:path>
                <a:path w="2526665" h="1918334">
                  <a:moveTo>
                    <a:pt x="2526246" y="1302816"/>
                  </a:moveTo>
                  <a:lnTo>
                    <a:pt x="2522055" y="1236649"/>
                  </a:lnTo>
                  <a:lnTo>
                    <a:pt x="2509494" y="1180350"/>
                  </a:lnTo>
                  <a:lnTo>
                    <a:pt x="2488565" y="1133919"/>
                  </a:lnTo>
                  <a:lnTo>
                    <a:pt x="2459253" y="1097368"/>
                  </a:lnTo>
                  <a:lnTo>
                    <a:pt x="2392515" y="1056868"/>
                  </a:lnTo>
                  <a:lnTo>
                    <a:pt x="2349284" y="1044206"/>
                  </a:lnTo>
                  <a:lnTo>
                    <a:pt x="2299487" y="1036624"/>
                  </a:lnTo>
                  <a:lnTo>
                    <a:pt x="2243112" y="1034084"/>
                  </a:lnTo>
                  <a:lnTo>
                    <a:pt x="1661655" y="1034084"/>
                  </a:lnTo>
                  <a:lnTo>
                    <a:pt x="1426451" y="1033119"/>
                  </a:lnTo>
                  <a:lnTo>
                    <a:pt x="1461668" y="1061212"/>
                  </a:lnTo>
                  <a:lnTo>
                    <a:pt x="1493901" y="1093330"/>
                  </a:lnTo>
                  <a:lnTo>
                    <a:pt x="1522806" y="1129245"/>
                  </a:lnTo>
                  <a:lnTo>
                    <a:pt x="1548028" y="1168730"/>
                  </a:lnTo>
                  <a:lnTo>
                    <a:pt x="1569237" y="1211541"/>
                  </a:lnTo>
                  <a:lnTo>
                    <a:pt x="1586064" y="1257439"/>
                  </a:lnTo>
                  <a:lnTo>
                    <a:pt x="1598180" y="1306195"/>
                  </a:lnTo>
                  <a:lnTo>
                    <a:pt x="1605013" y="1359585"/>
                  </a:lnTo>
                  <a:lnTo>
                    <a:pt x="1605648" y="1412316"/>
                  </a:lnTo>
                  <a:lnTo>
                    <a:pt x="1600390" y="1463916"/>
                  </a:lnTo>
                  <a:lnTo>
                    <a:pt x="1589532" y="1513928"/>
                  </a:lnTo>
                  <a:lnTo>
                    <a:pt x="1573364" y="1561858"/>
                  </a:lnTo>
                  <a:lnTo>
                    <a:pt x="1574342" y="1561858"/>
                  </a:lnTo>
                  <a:lnTo>
                    <a:pt x="1545056" y="1620062"/>
                  </a:lnTo>
                  <a:lnTo>
                    <a:pt x="1515960" y="1663852"/>
                  </a:lnTo>
                  <a:lnTo>
                    <a:pt x="1481963" y="1703514"/>
                  </a:lnTo>
                  <a:lnTo>
                    <a:pt x="1443393" y="1738452"/>
                  </a:lnTo>
                  <a:lnTo>
                    <a:pt x="1400619" y="1768132"/>
                  </a:lnTo>
                  <a:lnTo>
                    <a:pt x="1733080" y="1768132"/>
                  </a:lnTo>
                  <a:lnTo>
                    <a:pt x="1733080" y="1195324"/>
                  </a:lnTo>
                  <a:lnTo>
                    <a:pt x="1943531" y="1195324"/>
                  </a:lnTo>
                  <a:lnTo>
                    <a:pt x="1943531" y="1768132"/>
                  </a:lnTo>
                  <a:lnTo>
                    <a:pt x="2127466" y="1768132"/>
                  </a:lnTo>
                  <a:lnTo>
                    <a:pt x="2127466" y="1195324"/>
                  </a:lnTo>
                  <a:lnTo>
                    <a:pt x="2228570" y="1195324"/>
                  </a:lnTo>
                  <a:lnTo>
                    <a:pt x="2287346" y="1201864"/>
                  </a:lnTo>
                  <a:lnTo>
                    <a:pt x="2322106" y="1221511"/>
                  </a:lnTo>
                  <a:lnTo>
                    <a:pt x="2339175" y="1261224"/>
                  </a:lnTo>
                  <a:lnTo>
                    <a:pt x="2344851" y="1327975"/>
                  </a:lnTo>
                  <a:lnTo>
                    <a:pt x="2344851" y="1755013"/>
                  </a:lnTo>
                  <a:lnTo>
                    <a:pt x="2523490" y="1917877"/>
                  </a:lnTo>
                  <a:lnTo>
                    <a:pt x="2526246" y="1917877"/>
                  </a:lnTo>
                  <a:lnTo>
                    <a:pt x="2526246" y="1302816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6433221" y="10503320"/>
            <a:ext cx="3083560" cy="169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0"/>
              </a:lnSpc>
            </a:pPr>
            <a:r>
              <a:rPr sz="1100" dirty="0">
                <a:solidFill>
                  <a:srgbClr val="28A2B3"/>
                </a:solidFill>
                <a:latin typeface="Tahoma"/>
                <a:cs typeface="Tahoma"/>
              </a:rPr>
              <a:t>ULUSAL</a:t>
            </a:r>
            <a:r>
              <a:rPr sz="1100" spc="145" dirty="0">
                <a:solidFill>
                  <a:srgbClr val="28A2B3"/>
                </a:solidFill>
                <a:latin typeface="Tahoma"/>
                <a:cs typeface="Tahoma"/>
              </a:rPr>
              <a:t> </a:t>
            </a:r>
            <a:r>
              <a:rPr sz="1100" dirty="0">
                <a:solidFill>
                  <a:srgbClr val="28A2B3"/>
                </a:solidFill>
                <a:latin typeface="Tahoma"/>
                <a:cs typeface="Tahoma"/>
              </a:rPr>
              <a:t>SİBER</a:t>
            </a:r>
            <a:r>
              <a:rPr sz="1100" spc="145" dirty="0">
                <a:solidFill>
                  <a:srgbClr val="28A2B3"/>
                </a:solidFill>
                <a:latin typeface="Tahoma"/>
                <a:cs typeface="Tahoma"/>
              </a:rPr>
              <a:t> </a:t>
            </a:r>
            <a:r>
              <a:rPr sz="1100" dirty="0">
                <a:solidFill>
                  <a:srgbClr val="28A2B3"/>
                </a:solidFill>
                <a:latin typeface="Tahoma"/>
                <a:cs typeface="Tahoma"/>
              </a:rPr>
              <a:t>OLAYLARA</a:t>
            </a:r>
            <a:r>
              <a:rPr sz="1100" spc="145" dirty="0">
                <a:solidFill>
                  <a:srgbClr val="28A2B3"/>
                </a:solidFill>
                <a:latin typeface="Tahoma"/>
                <a:cs typeface="Tahoma"/>
              </a:rPr>
              <a:t> </a:t>
            </a:r>
            <a:r>
              <a:rPr sz="1100" dirty="0">
                <a:solidFill>
                  <a:srgbClr val="28A2B3"/>
                </a:solidFill>
                <a:latin typeface="Tahoma"/>
                <a:cs typeface="Tahoma"/>
              </a:rPr>
              <a:t>MÜDAHALE</a:t>
            </a:r>
            <a:r>
              <a:rPr sz="1100" spc="145" dirty="0">
                <a:solidFill>
                  <a:srgbClr val="28A2B3"/>
                </a:solidFill>
                <a:latin typeface="Tahoma"/>
                <a:cs typeface="Tahoma"/>
              </a:rPr>
              <a:t> </a:t>
            </a:r>
            <a:r>
              <a:rPr sz="1100" spc="-10" dirty="0">
                <a:solidFill>
                  <a:srgbClr val="28A2B3"/>
                </a:solidFill>
                <a:latin typeface="Tahoma"/>
                <a:cs typeface="Tahoma"/>
              </a:rPr>
              <a:t>MERKEZİ</a:t>
            </a:r>
            <a:endParaRPr sz="1100">
              <a:latin typeface="Tahoma"/>
              <a:cs typeface="Tahom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sp>
          <p:nvSpPr>
            <p:cNvPr id="9" name="object 9"/>
            <p:cNvSpPr/>
            <p:nvPr/>
          </p:nvSpPr>
          <p:spPr>
            <a:xfrm>
              <a:off x="16438457" y="9541577"/>
              <a:ext cx="622935" cy="925830"/>
            </a:xfrm>
            <a:custGeom>
              <a:avLst/>
              <a:gdLst/>
              <a:ahLst/>
              <a:cxnLst/>
              <a:rect l="l" t="t" r="r" b="b"/>
              <a:pathLst>
                <a:path w="622934" h="925829">
                  <a:moveTo>
                    <a:pt x="0" y="0"/>
                  </a:moveTo>
                  <a:lnTo>
                    <a:pt x="0" y="656336"/>
                  </a:lnTo>
                  <a:lnTo>
                    <a:pt x="4167" y="722312"/>
                  </a:lnTo>
                  <a:lnTo>
                    <a:pt x="16670" y="778536"/>
                  </a:lnTo>
                  <a:lnTo>
                    <a:pt x="37508" y="825007"/>
                  </a:lnTo>
                  <a:lnTo>
                    <a:pt x="66678" y="861722"/>
                  </a:lnTo>
                  <a:lnTo>
                    <a:pt x="133307" y="902489"/>
                  </a:lnTo>
                  <a:lnTo>
                    <a:pt x="176599" y="915227"/>
                  </a:lnTo>
                  <a:lnTo>
                    <a:pt x="226541" y="922869"/>
                  </a:lnTo>
                  <a:lnTo>
                    <a:pt x="283132" y="925416"/>
                  </a:lnTo>
                  <a:lnTo>
                    <a:pt x="622536" y="925416"/>
                  </a:lnTo>
                  <a:lnTo>
                    <a:pt x="622536" y="368994"/>
                  </a:lnTo>
                  <a:lnTo>
                    <a:pt x="444143" y="190402"/>
                  </a:lnTo>
                  <a:lnTo>
                    <a:pt x="442405" y="190402"/>
                  </a:lnTo>
                  <a:lnTo>
                    <a:pt x="442405" y="763285"/>
                  </a:lnTo>
                  <a:lnTo>
                    <a:pt x="297676" y="763285"/>
                  </a:lnTo>
                  <a:lnTo>
                    <a:pt x="238657" y="757154"/>
                  </a:lnTo>
                  <a:lnTo>
                    <a:pt x="203198" y="738773"/>
                  </a:lnTo>
                  <a:lnTo>
                    <a:pt x="185415" y="701982"/>
                  </a:lnTo>
                  <a:lnTo>
                    <a:pt x="179491" y="640682"/>
                  </a:lnTo>
                  <a:lnTo>
                    <a:pt x="179491" y="1796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0104100" cy="1130855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20104098" cy="1130855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0" y="5253034"/>
              <a:ext cx="20104100" cy="1657985"/>
            </a:xfrm>
            <a:custGeom>
              <a:avLst/>
              <a:gdLst/>
              <a:ahLst/>
              <a:cxnLst/>
              <a:rect l="l" t="t" r="r" b="b"/>
              <a:pathLst>
                <a:path w="20104100" h="1657984">
                  <a:moveTo>
                    <a:pt x="20104100" y="0"/>
                  </a:moveTo>
                  <a:lnTo>
                    <a:pt x="0" y="0"/>
                  </a:lnTo>
                  <a:lnTo>
                    <a:pt x="0" y="1657761"/>
                  </a:lnTo>
                  <a:lnTo>
                    <a:pt x="20104100" y="1657761"/>
                  </a:lnTo>
                  <a:lnTo>
                    <a:pt x="20104100" y="0"/>
                  </a:lnTo>
                  <a:close/>
                </a:path>
              </a:pathLst>
            </a:custGeom>
            <a:solidFill>
              <a:srgbClr val="177BBA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358633" y="9969709"/>
              <a:ext cx="603885" cy="519430"/>
            </a:xfrm>
            <a:custGeom>
              <a:avLst/>
              <a:gdLst/>
              <a:ahLst/>
              <a:cxnLst/>
              <a:rect l="l" t="t" r="r" b="b"/>
              <a:pathLst>
                <a:path w="603884" h="519429">
                  <a:moveTo>
                    <a:pt x="335769" y="0"/>
                  </a:moveTo>
                  <a:lnTo>
                    <a:pt x="169973" y="0"/>
                  </a:lnTo>
                  <a:lnTo>
                    <a:pt x="129500" y="2481"/>
                  </a:lnTo>
                  <a:lnTo>
                    <a:pt x="65374" y="22329"/>
                  </a:lnTo>
                  <a:lnTo>
                    <a:pt x="23465" y="62276"/>
                  </a:lnTo>
                  <a:lnTo>
                    <a:pt x="2607" y="123762"/>
                  </a:lnTo>
                  <a:lnTo>
                    <a:pt x="0" y="162665"/>
                  </a:lnTo>
                  <a:lnTo>
                    <a:pt x="2146" y="200878"/>
                  </a:lnTo>
                  <a:lnTo>
                    <a:pt x="19321" y="258269"/>
                  </a:lnTo>
                  <a:lnTo>
                    <a:pt x="55489" y="291449"/>
                  </a:lnTo>
                  <a:lnTo>
                    <a:pt x="121514" y="307447"/>
                  </a:lnTo>
                  <a:lnTo>
                    <a:pt x="166403" y="309446"/>
                  </a:lnTo>
                  <a:lnTo>
                    <a:pt x="276148" y="309446"/>
                  </a:lnTo>
                  <a:lnTo>
                    <a:pt x="292594" y="310243"/>
                  </a:lnTo>
                  <a:lnTo>
                    <a:pt x="335114" y="329377"/>
                  </a:lnTo>
                  <a:lnTo>
                    <a:pt x="344408" y="360460"/>
                  </a:lnTo>
                  <a:lnTo>
                    <a:pt x="344408" y="364543"/>
                  </a:lnTo>
                  <a:lnTo>
                    <a:pt x="327895" y="398951"/>
                  </a:lnTo>
                  <a:lnTo>
                    <a:pt x="276148" y="410992"/>
                  </a:lnTo>
                  <a:lnTo>
                    <a:pt x="15350" y="410992"/>
                  </a:lnTo>
                  <a:lnTo>
                    <a:pt x="134121" y="519282"/>
                  </a:lnTo>
                  <a:lnTo>
                    <a:pt x="603321" y="519314"/>
                  </a:lnTo>
                  <a:lnTo>
                    <a:pt x="566240" y="493382"/>
                  </a:lnTo>
                  <a:lnTo>
                    <a:pt x="534161" y="462811"/>
                  </a:lnTo>
                  <a:lnTo>
                    <a:pt x="507305" y="427362"/>
                  </a:lnTo>
                  <a:lnTo>
                    <a:pt x="484592" y="384260"/>
                  </a:lnTo>
                  <a:lnTo>
                    <a:pt x="481943" y="376292"/>
                  </a:lnTo>
                  <a:lnTo>
                    <a:pt x="480697" y="373716"/>
                  </a:lnTo>
                  <a:lnTo>
                    <a:pt x="474962" y="355305"/>
                  </a:lnTo>
                  <a:lnTo>
                    <a:pt x="470471" y="337358"/>
                  </a:lnTo>
                  <a:lnTo>
                    <a:pt x="462436" y="301331"/>
                  </a:lnTo>
                  <a:lnTo>
                    <a:pt x="458863" y="288841"/>
                  </a:lnTo>
                  <a:lnTo>
                    <a:pt x="433515" y="248536"/>
                  </a:lnTo>
                  <a:lnTo>
                    <a:pt x="395892" y="219986"/>
                  </a:lnTo>
                  <a:lnTo>
                    <a:pt x="343437" y="204605"/>
                  </a:lnTo>
                  <a:lnTo>
                    <a:pt x="306032" y="202119"/>
                  </a:lnTo>
                  <a:lnTo>
                    <a:pt x="190947" y="202119"/>
                  </a:lnTo>
                  <a:lnTo>
                    <a:pt x="176524" y="201428"/>
                  </a:lnTo>
                  <a:lnTo>
                    <a:pt x="138743" y="184324"/>
                  </a:lnTo>
                  <a:lnTo>
                    <a:pt x="130708" y="155440"/>
                  </a:lnTo>
                  <a:lnTo>
                    <a:pt x="130708" y="146780"/>
                  </a:lnTo>
                  <a:lnTo>
                    <a:pt x="157877" y="114238"/>
                  </a:lnTo>
                  <a:lnTo>
                    <a:pt x="218600" y="108279"/>
                  </a:lnTo>
                  <a:lnTo>
                    <a:pt x="442991" y="108279"/>
                  </a:lnTo>
                  <a:lnTo>
                    <a:pt x="442991" y="107337"/>
                  </a:lnTo>
                  <a:lnTo>
                    <a:pt x="3357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084599" y="9794524"/>
              <a:ext cx="239605" cy="24833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756288" y="9240983"/>
              <a:ext cx="1385570" cy="1353820"/>
            </a:xfrm>
            <a:custGeom>
              <a:avLst/>
              <a:gdLst/>
              <a:ahLst/>
              <a:cxnLst/>
              <a:rect l="l" t="t" r="r" b="b"/>
              <a:pathLst>
                <a:path w="1385569" h="1353820">
                  <a:moveTo>
                    <a:pt x="76250" y="82270"/>
                  </a:moveTo>
                  <a:lnTo>
                    <a:pt x="0" y="0"/>
                  </a:lnTo>
                  <a:lnTo>
                    <a:pt x="0" y="698893"/>
                  </a:lnTo>
                  <a:lnTo>
                    <a:pt x="76250" y="771537"/>
                  </a:lnTo>
                  <a:lnTo>
                    <a:pt x="76250" y="82270"/>
                  </a:lnTo>
                  <a:close/>
                </a:path>
                <a:path w="1385569" h="1353820">
                  <a:moveTo>
                    <a:pt x="185369" y="168567"/>
                  </a:moveTo>
                  <a:lnTo>
                    <a:pt x="108546" y="89496"/>
                  </a:lnTo>
                  <a:lnTo>
                    <a:pt x="108546" y="919581"/>
                  </a:lnTo>
                  <a:lnTo>
                    <a:pt x="109093" y="927595"/>
                  </a:lnTo>
                  <a:lnTo>
                    <a:pt x="109562" y="963777"/>
                  </a:lnTo>
                  <a:lnTo>
                    <a:pt x="116446" y="1014996"/>
                  </a:lnTo>
                  <a:lnTo>
                    <a:pt x="131914" y="1062951"/>
                  </a:lnTo>
                  <a:lnTo>
                    <a:pt x="155168" y="1106805"/>
                  </a:lnTo>
                  <a:lnTo>
                    <a:pt x="185369" y="1145743"/>
                  </a:lnTo>
                  <a:lnTo>
                    <a:pt x="185369" y="168567"/>
                  </a:lnTo>
                  <a:close/>
                </a:path>
                <a:path w="1385569" h="1353820">
                  <a:moveTo>
                    <a:pt x="300774" y="801611"/>
                  </a:moveTo>
                  <a:lnTo>
                    <a:pt x="300685" y="287248"/>
                  </a:lnTo>
                  <a:lnTo>
                    <a:pt x="225183" y="209550"/>
                  </a:lnTo>
                  <a:lnTo>
                    <a:pt x="225183" y="1181595"/>
                  </a:lnTo>
                  <a:lnTo>
                    <a:pt x="242252" y="1193380"/>
                  </a:lnTo>
                  <a:lnTo>
                    <a:pt x="260197" y="1203947"/>
                  </a:lnTo>
                  <a:lnTo>
                    <a:pt x="278930" y="1213218"/>
                  </a:lnTo>
                  <a:lnTo>
                    <a:pt x="299961" y="1221778"/>
                  </a:lnTo>
                  <a:lnTo>
                    <a:pt x="299961" y="801611"/>
                  </a:lnTo>
                  <a:lnTo>
                    <a:pt x="300774" y="801611"/>
                  </a:lnTo>
                  <a:close/>
                </a:path>
                <a:path w="1385569" h="1353820">
                  <a:moveTo>
                    <a:pt x="415086" y="211988"/>
                  </a:moveTo>
                  <a:lnTo>
                    <a:pt x="338823" y="294271"/>
                  </a:lnTo>
                  <a:lnTo>
                    <a:pt x="338823" y="578726"/>
                  </a:lnTo>
                  <a:lnTo>
                    <a:pt x="415086" y="506095"/>
                  </a:lnTo>
                  <a:lnTo>
                    <a:pt x="415086" y="211988"/>
                  </a:lnTo>
                  <a:close/>
                </a:path>
                <a:path w="1385569" h="1353820">
                  <a:moveTo>
                    <a:pt x="672858" y="965796"/>
                  </a:moveTo>
                  <a:lnTo>
                    <a:pt x="667816" y="924509"/>
                  </a:lnTo>
                  <a:lnTo>
                    <a:pt x="654494" y="879805"/>
                  </a:lnTo>
                  <a:lnTo>
                    <a:pt x="634352" y="839228"/>
                  </a:lnTo>
                  <a:lnTo>
                    <a:pt x="608152" y="803300"/>
                  </a:lnTo>
                  <a:lnTo>
                    <a:pt x="576694" y="772528"/>
                  </a:lnTo>
                  <a:lnTo>
                    <a:pt x="540727" y="747407"/>
                  </a:lnTo>
                  <a:lnTo>
                    <a:pt x="501027" y="728459"/>
                  </a:lnTo>
                  <a:lnTo>
                    <a:pt x="507809" y="732624"/>
                  </a:lnTo>
                  <a:lnTo>
                    <a:pt x="514438" y="737057"/>
                  </a:lnTo>
                  <a:lnTo>
                    <a:pt x="547027" y="768350"/>
                  </a:lnTo>
                  <a:lnTo>
                    <a:pt x="571919" y="822337"/>
                  </a:lnTo>
                  <a:lnTo>
                    <a:pt x="575462" y="853262"/>
                  </a:lnTo>
                  <a:lnTo>
                    <a:pt x="568452" y="898867"/>
                  </a:lnTo>
                  <a:lnTo>
                    <a:pt x="548246" y="938580"/>
                  </a:lnTo>
                  <a:lnTo>
                    <a:pt x="517232" y="970000"/>
                  </a:lnTo>
                  <a:lnTo>
                    <a:pt x="477786" y="990714"/>
                  </a:lnTo>
                  <a:lnTo>
                    <a:pt x="432295" y="998321"/>
                  </a:lnTo>
                  <a:lnTo>
                    <a:pt x="405841" y="995946"/>
                  </a:lnTo>
                  <a:lnTo>
                    <a:pt x="381787" y="988656"/>
                  </a:lnTo>
                  <a:lnTo>
                    <a:pt x="360375" y="976947"/>
                  </a:lnTo>
                  <a:lnTo>
                    <a:pt x="341833" y="961351"/>
                  </a:lnTo>
                  <a:lnTo>
                    <a:pt x="341833" y="1236129"/>
                  </a:lnTo>
                  <a:lnTo>
                    <a:pt x="370370" y="1241691"/>
                  </a:lnTo>
                  <a:lnTo>
                    <a:pt x="399681" y="1244117"/>
                  </a:lnTo>
                  <a:lnTo>
                    <a:pt x="429526" y="1243241"/>
                  </a:lnTo>
                  <a:lnTo>
                    <a:pt x="509155" y="1223721"/>
                  </a:lnTo>
                  <a:lnTo>
                    <a:pt x="553466" y="1200086"/>
                  </a:lnTo>
                  <a:lnTo>
                    <a:pt x="591908" y="1169111"/>
                  </a:lnTo>
                  <a:lnTo>
                    <a:pt x="623760" y="1131900"/>
                  </a:lnTo>
                  <a:lnTo>
                    <a:pt x="650748" y="1085113"/>
                  </a:lnTo>
                  <a:lnTo>
                    <a:pt x="651929" y="1082852"/>
                  </a:lnTo>
                  <a:lnTo>
                    <a:pt x="651281" y="1082852"/>
                  </a:lnTo>
                  <a:lnTo>
                    <a:pt x="664197" y="1045527"/>
                  </a:lnTo>
                  <a:lnTo>
                    <a:pt x="671525" y="1006322"/>
                  </a:lnTo>
                  <a:lnTo>
                    <a:pt x="672858" y="965796"/>
                  </a:lnTo>
                  <a:close/>
                </a:path>
                <a:path w="1385569" h="1353820">
                  <a:moveTo>
                    <a:pt x="1385519" y="919594"/>
                  </a:moveTo>
                  <a:lnTo>
                    <a:pt x="1382560" y="872896"/>
                  </a:lnTo>
                  <a:lnTo>
                    <a:pt x="1373695" y="833158"/>
                  </a:lnTo>
                  <a:lnTo>
                    <a:pt x="1338224" y="774585"/>
                  </a:lnTo>
                  <a:lnTo>
                    <a:pt x="1276451" y="741083"/>
                  </a:lnTo>
                  <a:lnTo>
                    <a:pt x="1234681" y="732701"/>
                  </a:lnTo>
                  <a:lnTo>
                    <a:pt x="1185659" y="729907"/>
                  </a:lnTo>
                  <a:lnTo>
                    <a:pt x="775246" y="729907"/>
                  </a:lnTo>
                  <a:lnTo>
                    <a:pt x="609219" y="729234"/>
                  </a:lnTo>
                  <a:lnTo>
                    <a:pt x="643445" y="757796"/>
                  </a:lnTo>
                  <a:lnTo>
                    <a:pt x="673354" y="791806"/>
                  </a:lnTo>
                  <a:lnTo>
                    <a:pt x="698271" y="830821"/>
                  </a:lnTo>
                  <a:lnTo>
                    <a:pt x="717511" y="874369"/>
                  </a:lnTo>
                  <a:lnTo>
                    <a:pt x="730440" y="921994"/>
                  </a:lnTo>
                  <a:lnTo>
                    <a:pt x="735761" y="969035"/>
                  </a:lnTo>
                  <a:lnTo>
                    <a:pt x="734352" y="1015225"/>
                  </a:lnTo>
                  <a:lnTo>
                    <a:pt x="726605" y="1059916"/>
                  </a:lnTo>
                  <a:lnTo>
                    <a:pt x="712914" y="1102448"/>
                  </a:lnTo>
                  <a:lnTo>
                    <a:pt x="713613" y="1102448"/>
                  </a:lnTo>
                  <a:lnTo>
                    <a:pt x="688136" y="1151509"/>
                  </a:lnTo>
                  <a:lnTo>
                    <a:pt x="660819" y="1188821"/>
                  </a:lnTo>
                  <a:lnTo>
                    <a:pt x="628281" y="1221257"/>
                  </a:lnTo>
                  <a:lnTo>
                    <a:pt x="590981" y="1248041"/>
                  </a:lnTo>
                  <a:lnTo>
                    <a:pt x="825652" y="1248041"/>
                  </a:lnTo>
                  <a:lnTo>
                    <a:pt x="825652" y="843724"/>
                  </a:lnTo>
                  <a:lnTo>
                    <a:pt x="974204" y="843724"/>
                  </a:lnTo>
                  <a:lnTo>
                    <a:pt x="974204" y="1248041"/>
                  </a:lnTo>
                  <a:lnTo>
                    <a:pt x="1104023" y="1248041"/>
                  </a:lnTo>
                  <a:lnTo>
                    <a:pt x="1104023" y="843724"/>
                  </a:lnTo>
                  <a:lnTo>
                    <a:pt x="1175397" y="843724"/>
                  </a:lnTo>
                  <a:lnTo>
                    <a:pt x="1216888" y="848347"/>
                  </a:lnTo>
                  <a:lnTo>
                    <a:pt x="1248448" y="873836"/>
                  </a:lnTo>
                  <a:lnTo>
                    <a:pt x="1256474" y="911415"/>
                  </a:lnTo>
                  <a:lnTo>
                    <a:pt x="1257477" y="937361"/>
                  </a:lnTo>
                  <a:lnTo>
                    <a:pt x="1257477" y="1238770"/>
                  </a:lnTo>
                  <a:lnTo>
                    <a:pt x="1383563" y="1353731"/>
                  </a:lnTo>
                  <a:lnTo>
                    <a:pt x="1385519" y="1353731"/>
                  </a:lnTo>
                  <a:lnTo>
                    <a:pt x="1385519" y="9195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0842407" y="10498287"/>
            <a:ext cx="2202180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50" spc="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50" spc="2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50" spc="2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50" spc="2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50">
              <a:latin typeface="Tahoma"/>
              <a:cs typeface="Tahoma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5139902" y="5432489"/>
            <a:ext cx="9824293" cy="129907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GB" sz="8350" i="0" spc="150" dirty="0" smtClean="0">
                <a:solidFill>
                  <a:srgbClr val="FFFFFF"/>
                </a:solidFill>
              </a:rPr>
              <a:t>TEŞEKKÜR </a:t>
            </a:r>
            <a:r>
              <a:rPr sz="8350" i="0" spc="80" dirty="0" smtClean="0">
                <a:solidFill>
                  <a:srgbClr val="FFFFFF"/>
                </a:solidFill>
                <a:latin typeface="Trebuchet MS"/>
                <a:cs typeface="Trebuchet MS"/>
              </a:rPr>
              <a:t>EDERİM</a:t>
            </a:r>
            <a:r>
              <a:rPr sz="8350" i="0" spc="8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8350" dirty="0">
              <a:latin typeface="Trebuchet MS"/>
              <a:cs typeface="Trebuchet MS"/>
            </a:endParaRPr>
          </a:p>
        </p:txBody>
      </p:sp>
      <p:sp>
        <p:nvSpPr>
          <p:cNvPr id="42" name="object 34"/>
          <p:cNvSpPr/>
          <p:nvPr/>
        </p:nvSpPr>
        <p:spPr>
          <a:xfrm>
            <a:off x="7383146" y="9845675"/>
            <a:ext cx="3964304" cy="653415"/>
          </a:xfrm>
          <a:custGeom>
            <a:avLst/>
            <a:gdLst/>
            <a:ahLst/>
            <a:cxnLst/>
            <a:rect l="l" t="t" r="r" b="b"/>
            <a:pathLst>
              <a:path w="3964304" h="653415">
                <a:moveTo>
                  <a:pt x="270713" y="169570"/>
                </a:moveTo>
                <a:lnTo>
                  <a:pt x="170497" y="131495"/>
                </a:lnTo>
                <a:lnTo>
                  <a:pt x="175628" y="24320"/>
                </a:lnTo>
                <a:lnTo>
                  <a:pt x="108635" y="108343"/>
                </a:lnTo>
                <a:lnTo>
                  <a:pt x="8051" y="70218"/>
                </a:lnTo>
                <a:lnTo>
                  <a:pt x="66840" y="159867"/>
                </a:lnTo>
                <a:lnTo>
                  <a:pt x="0" y="244030"/>
                </a:lnTo>
                <a:lnTo>
                  <a:pt x="103733" y="215214"/>
                </a:lnTo>
                <a:lnTo>
                  <a:pt x="162382" y="304863"/>
                </a:lnTo>
                <a:lnTo>
                  <a:pt x="167373" y="197573"/>
                </a:lnTo>
                <a:lnTo>
                  <a:pt x="270713" y="169570"/>
                </a:lnTo>
                <a:close/>
              </a:path>
              <a:path w="3964304" h="653415">
                <a:moveTo>
                  <a:pt x="3963759" y="260464"/>
                </a:moveTo>
                <a:lnTo>
                  <a:pt x="3837838" y="134404"/>
                </a:lnTo>
                <a:lnTo>
                  <a:pt x="3836619" y="134404"/>
                </a:lnTo>
                <a:lnTo>
                  <a:pt x="3836619" y="538772"/>
                </a:lnTo>
                <a:lnTo>
                  <a:pt x="3734447" y="538772"/>
                </a:lnTo>
                <a:lnTo>
                  <a:pt x="3692804" y="534454"/>
                </a:lnTo>
                <a:lnTo>
                  <a:pt x="3660444" y="510654"/>
                </a:lnTo>
                <a:lnTo>
                  <a:pt x="3651034" y="452234"/>
                </a:lnTo>
                <a:lnTo>
                  <a:pt x="3651034" y="126834"/>
                </a:lnTo>
                <a:lnTo>
                  <a:pt x="3524339" y="0"/>
                </a:lnTo>
                <a:lnTo>
                  <a:pt x="3524339" y="463296"/>
                </a:lnTo>
                <a:lnTo>
                  <a:pt x="3527285" y="509854"/>
                </a:lnTo>
                <a:lnTo>
                  <a:pt x="3536111" y="549541"/>
                </a:lnTo>
                <a:lnTo>
                  <a:pt x="3571405" y="608266"/>
                </a:lnTo>
                <a:lnTo>
                  <a:pt x="3633127" y="641985"/>
                </a:lnTo>
                <a:lnTo>
                  <a:pt x="3674999" y="650417"/>
                </a:lnTo>
                <a:lnTo>
                  <a:pt x="3724186" y="653224"/>
                </a:lnTo>
                <a:lnTo>
                  <a:pt x="3963759" y="653224"/>
                </a:lnTo>
                <a:lnTo>
                  <a:pt x="3963759" y="2604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4" cy="1130247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996092" y="927025"/>
              <a:ext cx="2512060" cy="1661160"/>
            </a:xfrm>
            <a:custGeom>
              <a:avLst/>
              <a:gdLst/>
              <a:ahLst/>
              <a:cxnLst/>
              <a:rect l="l" t="t" r="r" b="b"/>
              <a:pathLst>
                <a:path w="2512059" h="1661160">
                  <a:moveTo>
                    <a:pt x="2511818" y="830330"/>
                  </a:moveTo>
                  <a:lnTo>
                    <a:pt x="2506686" y="905908"/>
                  </a:lnTo>
                  <a:lnTo>
                    <a:pt x="2491584" y="979584"/>
                  </a:lnTo>
                  <a:lnTo>
                    <a:pt x="2466956" y="1051066"/>
                  </a:lnTo>
                  <a:lnTo>
                    <a:pt x="2451209" y="1085893"/>
                  </a:lnTo>
                  <a:lnTo>
                    <a:pt x="2433246" y="1120061"/>
                  </a:lnTo>
                  <a:lnTo>
                    <a:pt x="2413123" y="1153534"/>
                  </a:lnTo>
                  <a:lnTo>
                    <a:pt x="2390896" y="1186275"/>
                  </a:lnTo>
                  <a:lnTo>
                    <a:pt x="2366620" y="1218248"/>
                  </a:lnTo>
                  <a:lnTo>
                    <a:pt x="2340351" y="1249416"/>
                  </a:lnTo>
                  <a:lnTo>
                    <a:pt x="2312143" y="1279742"/>
                  </a:lnTo>
                  <a:lnTo>
                    <a:pt x="2282052" y="1309190"/>
                  </a:lnTo>
                  <a:lnTo>
                    <a:pt x="2250135" y="1337722"/>
                  </a:lnTo>
                  <a:lnTo>
                    <a:pt x="2216445" y="1365303"/>
                  </a:lnTo>
                  <a:lnTo>
                    <a:pt x="2181039" y="1391896"/>
                  </a:lnTo>
                  <a:lnTo>
                    <a:pt x="2143972" y="1417464"/>
                  </a:lnTo>
                  <a:lnTo>
                    <a:pt x="2105300" y="1441971"/>
                  </a:lnTo>
                  <a:lnTo>
                    <a:pt x="2065077" y="1465379"/>
                  </a:lnTo>
                  <a:lnTo>
                    <a:pt x="2023359" y="1487652"/>
                  </a:lnTo>
                  <a:lnTo>
                    <a:pt x="1980202" y="1508754"/>
                  </a:lnTo>
                  <a:lnTo>
                    <a:pt x="1935661" y="1528648"/>
                  </a:lnTo>
                  <a:lnTo>
                    <a:pt x="1889792" y="1547297"/>
                  </a:lnTo>
                  <a:lnTo>
                    <a:pt x="1842649" y="1564665"/>
                  </a:lnTo>
                  <a:lnTo>
                    <a:pt x="1794289" y="1580715"/>
                  </a:lnTo>
                  <a:lnTo>
                    <a:pt x="1744767" y="1595410"/>
                  </a:lnTo>
                  <a:lnTo>
                    <a:pt x="1694138" y="1608714"/>
                  </a:lnTo>
                  <a:lnTo>
                    <a:pt x="1642457" y="1620590"/>
                  </a:lnTo>
                  <a:lnTo>
                    <a:pt x="1589781" y="1631001"/>
                  </a:lnTo>
                  <a:lnTo>
                    <a:pt x="1536163" y="1639911"/>
                  </a:lnTo>
                  <a:lnTo>
                    <a:pt x="1481661" y="1647283"/>
                  </a:lnTo>
                  <a:lnTo>
                    <a:pt x="1426329" y="1653081"/>
                  </a:lnTo>
                  <a:lnTo>
                    <a:pt x="1370223" y="1657268"/>
                  </a:lnTo>
                  <a:lnTo>
                    <a:pt x="1313398" y="1659807"/>
                  </a:lnTo>
                  <a:lnTo>
                    <a:pt x="1255909" y="1660661"/>
                  </a:lnTo>
                  <a:lnTo>
                    <a:pt x="1198420" y="1659807"/>
                  </a:lnTo>
                  <a:lnTo>
                    <a:pt x="1141595" y="1657268"/>
                  </a:lnTo>
                  <a:lnTo>
                    <a:pt x="1085489" y="1653081"/>
                  </a:lnTo>
                  <a:lnTo>
                    <a:pt x="1030157" y="1647283"/>
                  </a:lnTo>
                  <a:lnTo>
                    <a:pt x="975654" y="1639911"/>
                  </a:lnTo>
                  <a:lnTo>
                    <a:pt x="922037" y="1631001"/>
                  </a:lnTo>
                  <a:lnTo>
                    <a:pt x="869361" y="1620590"/>
                  </a:lnTo>
                  <a:lnTo>
                    <a:pt x="817680" y="1608714"/>
                  </a:lnTo>
                  <a:lnTo>
                    <a:pt x="767051" y="1595410"/>
                  </a:lnTo>
                  <a:lnTo>
                    <a:pt x="717529" y="1580715"/>
                  </a:lnTo>
                  <a:lnTo>
                    <a:pt x="669168" y="1564665"/>
                  </a:lnTo>
                  <a:lnTo>
                    <a:pt x="622026" y="1547297"/>
                  </a:lnTo>
                  <a:lnTo>
                    <a:pt x="576157" y="1528648"/>
                  </a:lnTo>
                  <a:lnTo>
                    <a:pt x="531616" y="1508754"/>
                  </a:lnTo>
                  <a:lnTo>
                    <a:pt x="488459" y="1487652"/>
                  </a:lnTo>
                  <a:lnTo>
                    <a:pt x="446741" y="1465379"/>
                  </a:lnTo>
                  <a:lnTo>
                    <a:pt x="406518" y="1441971"/>
                  </a:lnTo>
                  <a:lnTo>
                    <a:pt x="367846" y="1417464"/>
                  </a:lnTo>
                  <a:lnTo>
                    <a:pt x="330779" y="1391896"/>
                  </a:lnTo>
                  <a:lnTo>
                    <a:pt x="295373" y="1365303"/>
                  </a:lnTo>
                  <a:lnTo>
                    <a:pt x="261683" y="1337722"/>
                  </a:lnTo>
                  <a:lnTo>
                    <a:pt x="229765" y="1309190"/>
                  </a:lnTo>
                  <a:lnTo>
                    <a:pt x="199675" y="1279742"/>
                  </a:lnTo>
                  <a:lnTo>
                    <a:pt x="171467" y="1249416"/>
                  </a:lnTo>
                  <a:lnTo>
                    <a:pt x="145198" y="1218248"/>
                  </a:lnTo>
                  <a:lnTo>
                    <a:pt x="120922" y="1186275"/>
                  </a:lnTo>
                  <a:lnTo>
                    <a:pt x="98695" y="1153534"/>
                  </a:lnTo>
                  <a:lnTo>
                    <a:pt x="78572" y="1120061"/>
                  </a:lnTo>
                  <a:lnTo>
                    <a:pt x="60609" y="1085893"/>
                  </a:lnTo>
                  <a:lnTo>
                    <a:pt x="44862" y="1051066"/>
                  </a:lnTo>
                  <a:lnTo>
                    <a:pt x="20234" y="979584"/>
                  </a:lnTo>
                  <a:lnTo>
                    <a:pt x="5132" y="905908"/>
                  </a:lnTo>
                  <a:lnTo>
                    <a:pt x="0" y="830330"/>
                  </a:lnTo>
                  <a:lnTo>
                    <a:pt x="1292" y="792322"/>
                  </a:lnTo>
                  <a:lnTo>
                    <a:pt x="11464" y="717658"/>
                  </a:lnTo>
                  <a:lnTo>
                    <a:pt x="31385" y="645043"/>
                  </a:lnTo>
                  <a:lnTo>
                    <a:pt x="60609" y="574767"/>
                  </a:lnTo>
                  <a:lnTo>
                    <a:pt x="78572" y="540599"/>
                  </a:lnTo>
                  <a:lnTo>
                    <a:pt x="98695" y="507126"/>
                  </a:lnTo>
                  <a:lnTo>
                    <a:pt x="120922" y="474385"/>
                  </a:lnTo>
                  <a:lnTo>
                    <a:pt x="145198" y="442412"/>
                  </a:lnTo>
                  <a:lnTo>
                    <a:pt x="171467" y="411245"/>
                  </a:lnTo>
                  <a:lnTo>
                    <a:pt x="199675" y="380919"/>
                  </a:lnTo>
                  <a:lnTo>
                    <a:pt x="229765" y="351471"/>
                  </a:lnTo>
                  <a:lnTo>
                    <a:pt x="261683" y="322938"/>
                  </a:lnTo>
                  <a:lnTo>
                    <a:pt x="295373" y="295357"/>
                  </a:lnTo>
                  <a:lnTo>
                    <a:pt x="330779" y="268764"/>
                  </a:lnTo>
                  <a:lnTo>
                    <a:pt x="367846" y="243196"/>
                  </a:lnTo>
                  <a:lnTo>
                    <a:pt x="406518" y="218690"/>
                  </a:lnTo>
                  <a:lnTo>
                    <a:pt x="446741" y="195282"/>
                  </a:lnTo>
                  <a:lnTo>
                    <a:pt x="488459" y="173008"/>
                  </a:lnTo>
                  <a:lnTo>
                    <a:pt x="531616" y="151906"/>
                  </a:lnTo>
                  <a:lnTo>
                    <a:pt x="576157" y="132012"/>
                  </a:lnTo>
                  <a:lnTo>
                    <a:pt x="622026" y="113363"/>
                  </a:lnTo>
                  <a:lnTo>
                    <a:pt x="669168" y="95995"/>
                  </a:lnTo>
                  <a:lnTo>
                    <a:pt x="717529" y="79946"/>
                  </a:lnTo>
                  <a:lnTo>
                    <a:pt x="767051" y="65250"/>
                  </a:lnTo>
                  <a:lnTo>
                    <a:pt x="817680" y="51947"/>
                  </a:lnTo>
                  <a:lnTo>
                    <a:pt x="869361" y="40071"/>
                  </a:lnTo>
                  <a:lnTo>
                    <a:pt x="922037" y="29659"/>
                  </a:lnTo>
                  <a:lnTo>
                    <a:pt x="975654" y="20749"/>
                  </a:lnTo>
                  <a:lnTo>
                    <a:pt x="1030157" y="13377"/>
                  </a:lnTo>
                  <a:lnTo>
                    <a:pt x="1085489" y="7579"/>
                  </a:lnTo>
                  <a:lnTo>
                    <a:pt x="1141595" y="3393"/>
                  </a:lnTo>
                  <a:lnTo>
                    <a:pt x="1198420" y="854"/>
                  </a:lnTo>
                  <a:lnTo>
                    <a:pt x="1255909" y="0"/>
                  </a:lnTo>
                  <a:lnTo>
                    <a:pt x="1313398" y="854"/>
                  </a:lnTo>
                  <a:lnTo>
                    <a:pt x="1370223" y="3393"/>
                  </a:lnTo>
                  <a:lnTo>
                    <a:pt x="1426329" y="7579"/>
                  </a:lnTo>
                  <a:lnTo>
                    <a:pt x="1481661" y="13377"/>
                  </a:lnTo>
                  <a:lnTo>
                    <a:pt x="1536163" y="20749"/>
                  </a:lnTo>
                  <a:lnTo>
                    <a:pt x="1589781" y="29659"/>
                  </a:lnTo>
                  <a:lnTo>
                    <a:pt x="1642457" y="40071"/>
                  </a:lnTo>
                  <a:lnTo>
                    <a:pt x="1694138" y="51947"/>
                  </a:lnTo>
                  <a:lnTo>
                    <a:pt x="1744767" y="65250"/>
                  </a:lnTo>
                  <a:lnTo>
                    <a:pt x="1794289" y="79946"/>
                  </a:lnTo>
                  <a:lnTo>
                    <a:pt x="1842649" y="95995"/>
                  </a:lnTo>
                  <a:lnTo>
                    <a:pt x="1889792" y="113363"/>
                  </a:lnTo>
                  <a:lnTo>
                    <a:pt x="1935661" y="132012"/>
                  </a:lnTo>
                  <a:lnTo>
                    <a:pt x="1980202" y="151906"/>
                  </a:lnTo>
                  <a:lnTo>
                    <a:pt x="2023359" y="173008"/>
                  </a:lnTo>
                  <a:lnTo>
                    <a:pt x="2065077" y="195282"/>
                  </a:lnTo>
                  <a:lnTo>
                    <a:pt x="2105300" y="218690"/>
                  </a:lnTo>
                  <a:lnTo>
                    <a:pt x="2143972" y="243196"/>
                  </a:lnTo>
                  <a:lnTo>
                    <a:pt x="2181039" y="268764"/>
                  </a:lnTo>
                  <a:lnTo>
                    <a:pt x="2216445" y="295357"/>
                  </a:lnTo>
                  <a:lnTo>
                    <a:pt x="2250135" y="322938"/>
                  </a:lnTo>
                  <a:lnTo>
                    <a:pt x="2282052" y="351471"/>
                  </a:lnTo>
                  <a:lnTo>
                    <a:pt x="2312143" y="380919"/>
                  </a:lnTo>
                  <a:lnTo>
                    <a:pt x="2340351" y="411245"/>
                  </a:lnTo>
                  <a:lnTo>
                    <a:pt x="2366620" y="442412"/>
                  </a:lnTo>
                  <a:lnTo>
                    <a:pt x="2390896" y="474385"/>
                  </a:lnTo>
                  <a:lnTo>
                    <a:pt x="2413123" y="507126"/>
                  </a:lnTo>
                  <a:lnTo>
                    <a:pt x="2433246" y="540599"/>
                  </a:lnTo>
                  <a:lnTo>
                    <a:pt x="2451209" y="574767"/>
                  </a:lnTo>
                  <a:lnTo>
                    <a:pt x="2466956" y="609594"/>
                  </a:lnTo>
                  <a:lnTo>
                    <a:pt x="2491584" y="681076"/>
                  </a:lnTo>
                  <a:lnTo>
                    <a:pt x="2506686" y="754753"/>
                  </a:lnTo>
                  <a:lnTo>
                    <a:pt x="2511818" y="830330"/>
                  </a:lnTo>
                  <a:close/>
                </a:path>
              </a:pathLst>
            </a:custGeom>
            <a:ln w="38375">
              <a:solidFill>
                <a:srgbClr val="CCCB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764910" y="8585298"/>
              <a:ext cx="2176145" cy="858519"/>
            </a:xfrm>
            <a:custGeom>
              <a:avLst/>
              <a:gdLst/>
              <a:ahLst/>
              <a:cxnLst/>
              <a:rect l="l" t="t" r="r" b="b"/>
              <a:pathLst>
                <a:path w="2176144" h="858520">
                  <a:moveTo>
                    <a:pt x="2176069" y="0"/>
                  </a:moveTo>
                  <a:lnTo>
                    <a:pt x="0" y="0"/>
                  </a:lnTo>
                  <a:lnTo>
                    <a:pt x="0" y="858319"/>
                  </a:lnTo>
                  <a:lnTo>
                    <a:pt x="2176069" y="858319"/>
                  </a:lnTo>
                  <a:lnTo>
                    <a:pt x="2176069" y="0"/>
                  </a:lnTo>
                  <a:close/>
                </a:path>
              </a:pathLst>
            </a:custGeom>
            <a:solidFill>
              <a:srgbClr val="016A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0030086"/>
              <a:ext cx="20104100" cy="1272540"/>
            </a:xfrm>
            <a:custGeom>
              <a:avLst/>
              <a:gdLst/>
              <a:ahLst/>
              <a:cxnLst/>
              <a:rect l="l" t="t" r="r" b="b"/>
              <a:pathLst>
                <a:path w="20104100" h="1272540">
                  <a:moveTo>
                    <a:pt x="15657596" y="0"/>
                  </a:moveTo>
                  <a:lnTo>
                    <a:pt x="0" y="0"/>
                  </a:lnTo>
                  <a:lnTo>
                    <a:pt x="0" y="1272401"/>
                  </a:lnTo>
                  <a:lnTo>
                    <a:pt x="20102141" y="1272401"/>
                  </a:lnTo>
                  <a:lnTo>
                    <a:pt x="20103900" y="881606"/>
                  </a:lnTo>
                  <a:lnTo>
                    <a:pt x="16810797" y="881606"/>
                  </a:lnTo>
                  <a:lnTo>
                    <a:pt x="15657596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14848" y="9008950"/>
              <a:ext cx="4289251" cy="176581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511" y="10223589"/>
              <a:ext cx="885254" cy="88540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8092205" y="9893028"/>
              <a:ext cx="565785" cy="487045"/>
            </a:xfrm>
            <a:custGeom>
              <a:avLst/>
              <a:gdLst/>
              <a:ahLst/>
              <a:cxnLst/>
              <a:rect l="l" t="t" r="r" b="b"/>
              <a:pathLst>
                <a:path w="565784" h="487045">
                  <a:moveTo>
                    <a:pt x="314660" y="0"/>
                  </a:moveTo>
                  <a:lnTo>
                    <a:pt x="159283" y="0"/>
                  </a:lnTo>
                  <a:lnTo>
                    <a:pt x="121356" y="2324"/>
                  </a:lnTo>
                  <a:lnTo>
                    <a:pt x="61259" y="20925"/>
                  </a:lnTo>
                  <a:lnTo>
                    <a:pt x="21985" y="58363"/>
                  </a:lnTo>
                  <a:lnTo>
                    <a:pt x="2442" y="115983"/>
                  </a:lnTo>
                  <a:lnTo>
                    <a:pt x="0" y="152445"/>
                  </a:lnTo>
                  <a:lnTo>
                    <a:pt x="2010" y="188256"/>
                  </a:lnTo>
                  <a:lnTo>
                    <a:pt x="18102" y="242036"/>
                  </a:lnTo>
                  <a:lnTo>
                    <a:pt x="51995" y="273134"/>
                  </a:lnTo>
                  <a:lnTo>
                    <a:pt x="113866" y="288119"/>
                  </a:lnTo>
                  <a:lnTo>
                    <a:pt x="155932" y="289991"/>
                  </a:lnTo>
                  <a:lnTo>
                    <a:pt x="258787" y="289991"/>
                  </a:lnTo>
                  <a:lnTo>
                    <a:pt x="274201" y="290739"/>
                  </a:lnTo>
                  <a:lnTo>
                    <a:pt x="314043" y="308675"/>
                  </a:lnTo>
                  <a:lnTo>
                    <a:pt x="322754" y="337811"/>
                  </a:lnTo>
                  <a:lnTo>
                    <a:pt x="322754" y="341633"/>
                  </a:lnTo>
                  <a:lnTo>
                    <a:pt x="298450" y="378822"/>
                  </a:lnTo>
                  <a:lnTo>
                    <a:pt x="258787" y="385161"/>
                  </a:lnTo>
                  <a:lnTo>
                    <a:pt x="14376" y="385161"/>
                  </a:lnTo>
                  <a:lnTo>
                    <a:pt x="125682" y="486644"/>
                  </a:lnTo>
                  <a:lnTo>
                    <a:pt x="565396" y="486676"/>
                  </a:lnTo>
                  <a:lnTo>
                    <a:pt x="530649" y="462374"/>
                  </a:lnTo>
                  <a:lnTo>
                    <a:pt x="500586" y="433723"/>
                  </a:lnTo>
                  <a:lnTo>
                    <a:pt x="475416" y="400500"/>
                  </a:lnTo>
                  <a:lnTo>
                    <a:pt x="454122" y="360104"/>
                  </a:lnTo>
                  <a:lnTo>
                    <a:pt x="451640" y="352638"/>
                  </a:lnTo>
                  <a:lnTo>
                    <a:pt x="450478" y="350230"/>
                  </a:lnTo>
                  <a:lnTo>
                    <a:pt x="445101" y="332974"/>
                  </a:lnTo>
                  <a:lnTo>
                    <a:pt x="440894" y="316153"/>
                  </a:lnTo>
                  <a:lnTo>
                    <a:pt x="433369" y="282399"/>
                  </a:lnTo>
                  <a:lnTo>
                    <a:pt x="430018" y="270689"/>
                  </a:lnTo>
                  <a:lnTo>
                    <a:pt x="406259" y="232924"/>
                  </a:lnTo>
                  <a:lnTo>
                    <a:pt x="371003" y="206161"/>
                  </a:lnTo>
                  <a:lnTo>
                    <a:pt x="321847" y="191748"/>
                  </a:lnTo>
                  <a:lnTo>
                    <a:pt x="286787" y="189418"/>
                  </a:lnTo>
                  <a:lnTo>
                    <a:pt x="178936" y="189418"/>
                  </a:lnTo>
                  <a:lnTo>
                    <a:pt x="165424" y="188770"/>
                  </a:lnTo>
                  <a:lnTo>
                    <a:pt x="130015" y="172742"/>
                  </a:lnTo>
                  <a:lnTo>
                    <a:pt x="122488" y="145670"/>
                  </a:lnTo>
                  <a:lnTo>
                    <a:pt x="122488" y="137556"/>
                  </a:lnTo>
                  <a:lnTo>
                    <a:pt x="147945" y="107061"/>
                  </a:lnTo>
                  <a:lnTo>
                    <a:pt x="204852" y="101473"/>
                  </a:lnTo>
                  <a:lnTo>
                    <a:pt x="415139" y="101473"/>
                  </a:lnTo>
                  <a:lnTo>
                    <a:pt x="415139" y="100593"/>
                  </a:lnTo>
                  <a:lnTo>
                    <a:pt x="314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72537" y="9728856"/>
              <a:ext cx="224548" cy="23272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8464860" y="9210096"/>
              <a:ext cx="1298575" cy="1268730"/>
            </a:xfrm>
            <a:custGeom>
              <a:avLst/>
              <a:gdLst/>
              <a:ahLst/>
              <a:cxnLst/>
              <a:rect l="l" t="t" r="r" b="b"/>
              <a:pathLst>
                <a:path w="1298575" h="1268729">
                  <a:moveTo>
                    <a:pt x="71462" y="77114"/>
                  </a:moveTo>
                  <a:lnTo>
                    <a:pt x="0" y="0"/>
                  </a:lnTo>
                  <a:lnTo>
                    <a:pt x="0" y="654989"/>
                  </a:lnTo>
                  <a:lnTo>
                    <a:pt x="71462" y="723049"/>
                  </a:lnTo>
                  <a:lnTo>
                    <a:pt x="71462" y="77114"/>
                  </a:lnTo>
                  <a:close/>
                </a:path>
                <a:path w="1298575" h="1268729">
                  <a:moveTo>
                    <a:pt x="173723" y="157975"/>
                  </a:moveTo>
                  <a:lnTo>
                    <a:pt x="101727" y="83883"/>
                  </a:lnTo>
                  <a:lnTo>
                    <a:pt x="101727" y="861796"/>
                  </a:lnTo>
                  <a:lnTo>
                    <a:pt x="102247" y="869289"/>
                  </a:lnTo>
                  <a:lnTo>
                    <a:pt x="102679" y="903211"/>
                  </a:lnTo>
                  <a:lnTo>
                    <a:pt x="109131" y="951217"/>
                  </a:lnTo>
                  <a:lnTo>
                    <a:pt x="123634" y="996149"/>
                  </a:lnTo>
                  <a:lnTo>
                    <a:pt x="145415" y="1037247"/>
                  </a:lnTo>
                  <a:lnTo>
                    <a:pt x="173723" y="1073734"/>
                  </a:lnTo>
                  <a:lnTo>
                    <a:pt x="173723" y="157975"/>
                  </a:lnTo>
                  <a:close/>
                </a:path>
                <a:path w="1298575" h="1268729">
                  <a:moveTo>
                    <a:pt x="281863" y="751230"/>
                  </a:moveTo>
                  <a:lnTo>
                    <a:pt x="281787" y="269189"/>
                  </a:lnTo>
                  <a:lnTo>
                    <a:pt x="211035" y="196380"/>
                  </a:lnTo>
                  <a:lnTo>
                    <a:pt x="211035" y="1107338"/>
                  </a:lnTo>
                  <a:lnTo>
                    <a:pt x="227037" y="1118387"/>
                  </a:lnTo>
                  <a:lnTo>
                    <a:pt x="243840" y="1128280"/>
                  </a:lnTo>
                  <a:lnTo>
                    <a:pt x="261404" y="1136967"/>
                  </a:lnTo>
                  <a:lnTo>
                    <a:pt x="281114" y="1144993"/>
                  </a:lnTo>
                  <a:lnTo>
                    <a:pt x="281114" y="751230"/>
                  </a:lnTo>
                  <a:lnTo>
                    <a:pt x="281863" y="751230"/>
                  </a:lnTo>
                  <a:close/>
                </a:path>
                <a:path w="1298575" h="1268729">
                  <a:moveTo>
                    <a:pt x="389001" y="198666"/>
                  </a:moveTo>
                  <a:lnTo>
                    <a:pt x="317538" y="275793"/>
                  </a:lnTo>
                  <a:lnTo>
                    <a:pt x="317538" y="542366"/>
                  </a:lnTo>
                  <a:lnTo>
                    <a:pt x="389001" y="474294"/>
                  </a:lnTo>
                  <a:lnTo>
                    <a:pt x="389001" y="198666"/>
                  </a:lnTo>
                  <a:close/>
                </a:path>
                <a:path w="1298575" h="1268729">
                  <a:moveTo>
                    <a:pt x="630567" y="905090"/>
                  </a:moveTo>
                  <a:lnTo>
                    <a:pt x="625856" y="866406"/>
                  </a:lnTo>
                  <a:lnTo>
                    <a:pt x="610069" y="816584"/>
                  </a:lnTo>
                  <a:lnTo>
                    <a:pt x="585304" y="772477"/>
                  </a:lnTo>
                  <a:lnTo>
                    <a:pt x="552780" y="734898"/>
                  </a:lnTo>
                  <a:lnTo>
                    <a:pt x="513778" y="704697"/>
                  </a:lnTo>
                  <a:lnTo>
                    <a:pt x="469544" y="682675"/>
                  </a:lnTo>
                  <a:lnTo>
                    <a:pt x="475894" y="686587"/>
                  </a:lnTo>
                  <a:lnTo>
                    <a:pt x="482104" y="690740"/>
                  </a:lnTo>
                  <a:lnTo>
                    <a:pt x="512648" y="720077"/>
                  </a:lnTo>
                  <a:lnTo>
                    <a:pt x="535978" y="770661"/>
                  </a:lnTo>
                  <a:lnTo>
                    <a:pt x="539292" y="799642"/>
                  </a:lnTo>
                  <a:lnTo>
                    <a:pt x="532726" y="842378"/>
                  </a:lnTo>
                  <a:lnTo>
                    <a:pt x="513791" y="879602"/>
                  </a:lnTo>
                  <a:lnTo>
                    <a:pt x="484733" y="909040"/>
                  </a:lnTo>
                  <a:lnTo>
                    <a:pt x="447763" y="928458"/>
                  </a:lnTo>
                  <a:lnTo>
                    <a:pt x="405130" y="935583"/>
                  </a:lnTo>
                  <a:lnTo>
                    <a:pt x="380339" y="933361"/>
                  </a:lnTo>
                  <a:lnTo>
                    <a:pt x="357797" y="926528"/>
                  </a:lnTo>
                  <a:lnTo>
                    <a:pt x="337731" y="915555"/>
                  </a:lnTo>
                  <a:lnTo>
                    <a:pt x="320357" y="900938"/>
                  </a:lnTo>
                  <a:lnTo>
                    <a:pt x="320357" y="1158430"/>
                  </a:lnTo>
                  <a:lnTo>
                    <a:pt x="347091" y="1163662"/>
                  </a:lnTo>
                  <a:lnTo>
                    <a:pt x="374561" y="1165936"/>
                  </a:lnTo>
                  <a:lnTo>
                    <a:pt x="402526" y="1165110"/>
                  </a:lnTo>
                  <a:lnTo>
                    <a:pt x="477164" y="1146810"/>
                  </a:lnTo>
                  <a:lnTo>
                    <a:pt x="518680" y="1124673"/>
                  </a:lnTo>
                  <a:lnTo>
                    <a:pt x="554710" y="1095641"/>
                  </a:lnTo>
                  <a:lnTo>
                    <a:pt x="584555" y="1060754"/>
                  </a:lnTo>
                  <a:lnTo>
                    <a:pt x="609854" y="1016927"/>
                  </a:lnTo>
                  <a:lnTo>
                    <a:pt x="610946" y="1014793"/>
                  </a:lnTo>
                  <a:lnTo>
                    <a:pt x="610349" y="1014793"/>
                  </a:lnTo>
                  <a:lnTo>
                    <a:pt x="622452" y="979817"/>
                  </a:lnTo>
                  <a:lnTo>
                    <a:pt x="629310" y="943076"/>
                  </a:lnTo>
                  <a:lnTo>
                    <a:pt x="630567" y="905090"/>
                  </a:lnTo>
                  <a:close/>
                </a:path>
                <a:path w="1298575" h="1268729">
                  <a:moveTo>
                    <a:pt x="1298435" y="861809"/>
                  </a:moveTo>
                  <a:lnTo>
                    <a:pt x="1295666" y="818045"/>
                  </a:lnTo>
                  <a:lnTo>
                    <a:pt x="1287360" y="780808"/>
                  </a:lnTo>
                  <a:lnTo>
                    <a:pt x="1254125" y="725906"/>
                  </a:lnTo>
                  <a:lnTo>
                    <a:pt x="1196225" y="694512"/>
                  </a:lnTo>
                  <a:lnTo>
                    <a:pt x="1157084" y="686663"/>
                  </a:lnTo>
                  <a:lnTo>
                    <a:pt x="1111148" y="684047"/>
                  </a:lnTo>
                  <a:lnTo>
                    <a:pt x="726516" y="684047"/>
                  </a:lnTo>
                  <a:lnTo>
                    <a:pt x="570928" y="683399"/>
                  </a:lnTo>
                  <a:lnTo>
                    <a:pt x="610412" y="717677"/>
                  </a:lnTo>
                  <a:lnTo>
                    <a:pt x="643331" y="759777"/>
                  </a:lnTo>
                  <a:lnTo>
                    <a:pt x="668451" y="808837"/>
                  </a:lnTo>
                  <a:lnTo>
                    <a:pt x="684530" y="864044"/>
                  </a:lnTo>
                  <a:lnTo>
                    <a:pt x="689533" y="908138"/>
                  </a:lnTo>
                  <a:lnTo>
                    <a:pt x="688200" y="951420"/>
                  </a:lnTo>
                  <a:lnTo>
                    <a:pt x="680935" y="993305"/>
                  </a:lnTo>
                  <a:lnTo>
                    <a:pt x="668108" y="1033157"/>
                  </a:lnTo>
                  <a:lnTo>
                    <a:pt x="668769" y="1033157"/>
                  </a:lnTo>
                  <a:lnTo>
                    <a:pt x="644893" y="1079144"/>
                  </a:lnTo>
                  <a:lnTo>
                    <a:pt x="619290" y="1114120"/>
                  </a:lnTo>
                  <a:lnTo>
                    <a:pt x="588784" y="1144524"/>
                  </a:lnTo>
                  <a:lnTo>
                    <a:pt x="553847" y="1169619"/>
                  </a:lnTo>
                  <a:lnTo>
                    <a:pt x="773760" y="1169619"/>
                  </a:lnTo>
                  <a:lnTo>
                    <a:pt x="773760" y="790702"/>
                  </a:lnTo>
                  <a:lnTo>
                    <a:pt x="912977" y="790702"/>
                  </a:lnTo>
                  <a:lnTo>
                    <a:pt x="912977" y="1169619"/>
                  </a:lnTo>
                  <a:lnTo>
                    <a:pt x="1034643" y="1169619"/>
                  </a:lnTo>
                  <a:lnTo>
                    <a:pt x="1034643" y="790702"/>
                  </a:lnTo>
                  <a:lnTo>
                    <a:pt x="1101521" y="790702"/>
                  </a:lnTo>
                  <a:lnTo>
                    <a:pt x="1140409" y="795032"/>
                  </a:lnTo>
                  <a:lnTo>
                    <a:pt x="1174699" y="834301"/>
                  </a:lnTo>
                  <a:lnTo>
                    <a:pt x="1178458" y="878459"/>
                  </a:lnTo>
                  <a:lnTo>
                    <a:pt x="1178458" y="1160932"/>
                  </a:lnTo>
                  <a:lnTo>
                    <a:pt x="1296619" y="1268666"/>
                  </a:lnTo>
                  <a:lnTo>
                    <a:pt x="1298435" y="1268666"/>
                  </a:lnTo>
                  <a:lnTo>
                    <a:pt x="129843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30800" y="2279920"/>
            <a:ext cx="17505045" cy="8723630"/>
            <a:chOff x="530800" y="2279920"/>
            <a:chExt cx="17505045" cy="8723630"/>
          </a:xfrm>
        </p:grpSpPr>
        <p:sp>
          <p:nvSpPr>
            <p:cNvPr id="14" name="object 14"/>
            <p:cNvSpPr/>
            <p:nvPr/>
          </p:nvSpPr>
          <p:spPr>
            <a:xfrm>
              <a:off x="2199830" y="9767550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031936" y="10367156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0800" y="3850364"/>
              <a:ext cx="2893105" cy="289311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89007" y="4239348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17" y="0"/>
                  </a:moveTo>
                  <a:lnTo>
                    <a:pt x="1070572" y="1033"/>
                  </a:lnTo>
                  <a:lnTo>
                    <a:pt x="1022555" y="4107"/>
                  </a:lnTo>
                  <a:lnTo>
                    <a:pt x="975108" y="9179"/>
                  </a:lnTo>
                  <a:lnTo>
                    <a:pt x="928274" y="16207"/>
                  </a:lnTo>
                  <a:lnTo>
                    <a:pt x="882093" y="25149"/>
                  </a:lnTo>
                  <a:lnTo>
                    <a:pt x="836609" y="35963"/>
                  </a:lnTo>
                  <a:lnTo>
                    <a:pt x="791864" y="48606"/>
                  </a:lnTo>
                  <a:lnTo>
                    <a:pt x="747898" y="63038"/>
                  </a:lnTo>
                  <a:lnTo>
                    <a:pt x="704755" y="79216"/>
                  </a:lnTo>
                  <a:lnTo>
                    <a:pt x="662476" y="97098"/>
                  </a:lnTo>
                  <a:lnTo>
                    <a:pt x="621103" y="116641"/>
                  </a:lnTo>
                  <a:lnTo>
                    <a:pt x="580678" y="137805"/>
                  </a:lnTo>
                  <a:lnTo>
                    <a:pt x="541243" y="160547"/>
                  </a:lnTo>
                  <a:lnTo>
                    <a:pt x="502841" y="184825"/>
                  </a:lnTo>
                  <a:lnTo>
                    <a:pt x="465512" y="210597"/>
                  </a:lnTo>
                  <a:lnTo>
                    <a:pt x="429300" y="237821"/>
                  </a:lnTo>
                  <a:lnTo>
                    <a:pt x="394246" y="266455"/>
                  </a:lnTo>
                  <a:lnTo>
                    <a:pt x="360392" y="296457"/>
                  </a:lnTo>
                  <a:lnTo>
                    <a:pt x="327780" y="327785"/>
                  </a:lnTo>
                  <a:lnTo>
                    <a:pt x="296452" y="360398"/>
                  </a:lnTo>
                  <a:lnTo>
                    <a:pt x="266451" y="394252"/>
                  </a:lnTo>
                  <a:lnTo>
                    <a:pt x="237817" y="429307"/>
                  </a:lnTo>
                  <a:lnTo>
                    <a:pt x="210593" y="465519"/>
                  </a:lnTo>
                  <a:lnTo>
                    <a:pt x="184822" y="502848"/>
                  </a:lnTo>
                  <a:lnTo>
                    <a:pt x="160544" y="541251"/>
                  </a:lnTo>
                  <a:lnTo>
                    <a:pt x="137803" y="580686"/>
                  </a:lnTo>
                  <a:lnTo>
                    <a:pt x="116639" y="621111"/>
                  </a:lnTo>
                  <a:lnTo>
                    <a:pt x="97096" y="662484"/>
                  </a:lnTo>
                  <a:lnTo>
                    <a:pt x="79214" y="704764"/>
                  </a:lnTo>
                  <a:lnTo>
                    <a:pt x="63037" y="747907"/>
                  </a:lnTo>
                  <a:lnTo>
                    <a:pt x="48605" y="791873"/>
                  </a:lnTo>
                  <a:lnTo>
                    <a:pt x="35962" y="836619"/>
                  </a:lnTo>
                  <a:lnTo>
                    <a:pt x="25148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8" y="1356152"/>
                  </a:lnTo>
                  <a:lnTo>
                    <a:pt x="35962" y="1401636"/>
                  </a:lnTo>
                  <a:lnTo>
                    <a:pt x="48605" y="1446382"/>
                  </a:lnTo>
                  <a:lnTo>
                    <a:pt x="63037" y="1490348"/>
                  </a:lnTo>
                  <a:lnTo>
                    <a:pt x="79214" y="1533492"/>
                  </a:lnTo>
                  <a:lnTo>
                    <a:pt x="97096" y="1575771"/>
                  </a:lnTo>
                  <a:lnTo>
                    <a:pt x="116639" y="1617144"/>
                  </a:lnTo>
                  <a:lnTo>
                    <a:pt x="137803" y="1657570"/>
                  </a:lnTo>
                  <a:lnTo>
                    <a:pt x="160544" y="1697005"/>
                  </a:lnTo>
                  <a:lnTo>
                    <a:pt x="184822" y="1735408"/>
                  </a:lnTo>
                  <a:lnTo>
                    <a:pt x="210593" y="1772736"/>
                  </a:lnTo>
                  <a:lnTo>
                    <a:pt x="237817" y="1808949"/>
                  </a:lnTo>
                  <a:lnTo>
                    <a:pt x="266451" y="1844003"/>
                  </a:lnTo>
                  <a:lnTo>
                    <a:pt x="296452" y="1877858"/>
                  </a:lnTo>
                  <a:lnTo>
                    <a:pt x="327780" y="1910470"/>
                  </a:lnTo>
                  <a:lnTo>
                    <a:pt x="360392" y="1941798"/>
                  </a:lnTo>
                  <a:lnTo>
                    <a:pt x="394246" y="1971800"/>
                  </a:lnTo>
                  <a:lnTo>
                    <a:pt x="429300" y="2000435"/>
                  </a:lnTo>
                  <a:lnTo>
                    <a:pt x="465512" y="2027659"/>
                  </a:lnTo>
                  <a:lnTo>
                    <a:pt x="502841" y="2053430"/>
                  </a:lnTo>
                  <a:lnTo>
                    <a:pt x="541243" y="2077708"/>
                  </a:lnTo>
                  <a:lnTo>
                    <a:pt x="580678" y="2100450"/>
                  </a:lnTo>
                  <a:lnTo>
                    <a:pt x="621103" y="2121614"/>
                  </a:lnTo>
                  <a:lnTo>
                    <a:pt x="662476" y="2141158"/>
                  </a:lnTo>
                  <a:lnTo>
                    <a:pt x="704755" y="2159040"/>
                  </a:lnTo>
                  <a:lnTo>
                    <a:pt x="747898" y="2175217"/>
                  </a:lnTo>
                  <a:lnTo>
                    <a:pt x="791864" y="2189649"/>
                  </a:lnTo>
                  <a:lnTo>
                    <a:pt x="836609" y="2202293"/>
                  </a:lnTo>
                  <a:lnTo>
                    <a:pt x="882093" y="2213107"/>
                  </a:lnTo>
                  <a:lnTo>
                    <a:pt x="928274" y="2222048"/>
                  </a:lnTo>
                  <a:lnTo>
                    <a:pt x="975108" y="2229076"/>
                  </a:lnTo>
                  <a:lnTo>
                    <a:pt x="1022555" y="2234148"/>
                  </a:lnTo>
                  <a:lnTo>
                    <a:pt x="1070572" y="2237222"/>
                  </a:lnTo>
                  <a:lnTo>
                    <a:pt x="1119117" y="2238256"/>
                  </a:lnTo>
                  <a:lnTo>
                    <a:pt x="1167663" y="2237222"/>
                  </a:lnTo>
                  <a:lnTo>
                    <a:pt x="1215680" y="2234148"/>
                  </a:lnTo>
                  <a:lnTo>
                    <a:pt x="1263126" y="2229076"/>
                  </a:lnTo>
                  <a:lnTo>
                    <a:pt x="1309961" y="2222048"/>
                  </a:lnTo>
                  <a:lnTo>
                    <a:pt x="1356142" y="2213107"/>
                  </a:lnTo>
                  <a:lnTo>
                    <a:pt x="1401626" y="2202293"/>
                  </a:lnTo>
                  <a:lnTo>
                    <a:pt x="1446372" y="2189649"/>
                  </a:lnTo>
                  <a:lnTo>
                    <a:pt x="1490338" y="2175217"/>
                  </a:lnTo>
                  <a:lnTo>
                    <a:pt x="1533481" y="2159040"/>
                  </a:lnTo>
                  <a:lnTo>
                    <a:pt x="1575761" y="2141158"/>
                  </a:lnTo>
                  <a:lnTo>
                    <a:pt x="1617134" y="2121614"/>
                  </a:lnTo>
                  <a:lnTo>
                    <a:pt x="1657559" y="2100450"/>
                  </a:lnTo>
                  <a:lnTo>
                    <a:pt x="1696994" y="2077708"/>
                  </a:lnTo>
                  <a:lnTo>
                    <a:pt x="1735397" y="2053430"/>
                  </a:lnTo>
                  <a:lnTo>
                    <a:pt x="1772726" y="2027659"/>
                  </a:lnTo>
                  <a:lnTo>
                    <a:pt x="1808938" y="2000435"/>
                  </a:lnTo>
                  <a:lnTo>
                    <a:pt x="1843993" y="1971800"/>
                  </a:lnTo>
                  <a:lnTo>
                    <a:pt x="1877847" y="1941798"/>
                  </a:lnTo>
                  <a:lnTo>
                    <a:pt x="1910460" y="1910470"/>
                  </a:lnTo>
                  <a:lnTo>
                    <a:pt x="1941788" y="1877858"/>
                  </a:lnTo>
                  <a:lnTo>
                    <a:pt x="1971790" y="1844003"/>
                  </a:lnTo>
                  <a:lnTo>
                    <a:pt x="2000424" y="1808949"/>
                  </a:lnTo>
                  <a:lnTo>
                    <a:pt x="2027648" y="1772736"/>
                  </a:lnTo>
                  <a:lnTo>
                    <a:pt x="2053420" y="1735408"/>
                  </a:lnTo>
                  <a:lnTo>
                    <a:pt x="2077698" y="1697005"/>
                  </a:lnTo>
                  <a:lnTo>
                    <a:pt x="2100440" y="1657570"/>
                  </a:lnTo>
                  <a:lnTo>
                    <a:pt x="2121604" y="1617144"/>
                  </a:lnTo>
                  <a:lnTo>
                    <a:pt x="2141147" y="1575771"/>
                  </a:lnTo>
                  <a:lnTo>
                    <a:pt x="2159029" y="1533492"/>
                  </a:lnTo>
                  <a:lnTo>
                    <a:pt x="2175207" y="1490348"/>
                  </a:lnTo>
                  <a:lnTo>
                    <a:pt x="2189639" y="1446382"/>
                  </a:lnTo>
                  <a:lnTo>
                    <a:pt x="2202282" y="1401636"/>
                  </a:lnTo>
                  <a:lnTo>
                    <a:pt x="2213096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6" y="882103"/>
                  </a:lnTo>
                  <a:lnTo>
                    <a:pt x="2202282" y="836619"/>
                  </a:lnTo>
                  <a:lnTo>
                    <a:pt x="2189639" y="791873"/>
                  </a:lnTo>
                  <a:lnTo>
                    <a:pt x="2175207" y="747907"/>
                  </a:lnTo>
                  <a:lnTo>
                    <a:pt x="2159029" y="704764"/>
                  </a:lnTo>
                  <a:lnTo>
                    <a:pt x="2141147" y="662484"/>
                  </a:lnTo>
                  <a:lnTo>
                    <a:pt x="2121604" y="621111"/>
                  </a:lnTo>
                  <a:lnTo>
                    <a:pt x="2100440" y="580686"/>
                  </a:lnTo>
                  <a:lnTo>
                    <a:pt x="2077698" y="541251"/>
                  </a:lnTo>
                  <a:lnTo>
                    <a:pt x="2053420" y="502848"/>
                  </a:lnTo>
                  <a:lnTo>
                    <a:pt x="2027648" y="465519"/>
                  </a:lnTo>
                  <a:lnTo>
                    <a:pt x="2000424" y="429307"/>
                  </a:lnTo>
                  <a:lnTo>
                    <a:pt x="1971790" y="394252"/>
                  </a:lnTo>
                  <a:lnTo>
                    <a:pt x="1941788" y="360398"/>
                  </a:lnTo>
                  <a:lnTo>
                    <a:pt x="1910460" y="327785"/>
                  </a:lnTo>
                  <a:lnTo>
                    <a:pt x="1877847" y="296457"/>
                  </a:lnTo>
                  <a:lnTo>
                    <a:pt x="1843993" y="266455"/>
                  </a:lnTo>
                  <a:lnTo>
                    <a:pt x="1808938" y="237821"/>
                  </a:lnTo>
                  <a:lnTo>
                    <a:pt x="1772726" y="210597"/>
                  </a:lnTo>
                  <a:lnTo>
                    <a:pt x="1735397" y="184825"/>
                  </a:lnTo>
                  <a:lnTo>
                    <a:pt x="1696994" y="160547"/>
                  </a:lnTo>
                  <a:lnTo>
                    <a:pt x="1657559" y="137805"/>
                  </a:lnTo>
                  <a:lnTo>
                    <a:pt x="1617134" y="116641"/>
                  </a:lnTo>
                  <a:lnTo>
                    <a:pt x="1575761" y="97098"/>
                  </a:lnTo>
                  <a:lnTo>
                    <a:pt x="1533481" y="79216"/>
                  </a:lnTo>
                  <a:lnTo>
                    <a:pt x="1490338" y="63038"/>
                  </a:lnTo>
                  <a:lnTo>
                    <a:pt x="1446372" y="48606"/>
                  </a:lnTo>
                  <a:lnTo>
                    <a:pt x="1401626" y="35963"/>
                  </a:lnTo>
                  <a:lnTo>
                    <a:pt x="1356142" y="25149"/>
                  </a:lnTo>
                  <a:lnTo>
                    <a:pt x="1309961" y="16207"/>
                  </a:lnTo>
                  <a:lnTo>
                    <a:pt x="1263126" y="9179"/>
                  </a:lnTo>
                  <a:lnTo>
                    <a:pt x="1215680" y="4107"/>
                  </a:lnTo>
                  <a:lnTo>
                    <a:pt x="1167663" y="1033"/>
                  </a:lnTo>
                  <a:lnTo>
                    <a:pt x="1119117" y="0"/>
                  </a:lnTo>
                  <a:close/>
                </a:path>
              </a:pathLst>
            </a:custGeom>
            <a:solidFill>
              <a:srgbClr val="A39F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58229" y="4177792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17" y="0"/>
                  </a:moveTo>
                  <a:lnTo>
                    <a:pt x="1070572" y="1033"/>
                  </a:lnTo>
                  <a:lnTo>
                    <a:pt x="1022555" y="4107"/>
                  </a:lnTo>
                  <a:lnTo>
                    <a:pt x="975108" y="9179"/>
                  </a:lnTo>
                  <a:lnTo>
                    <a:pt x="928274" y="16207"/>
                  </a:lnTo>
                  <a:lnTo>
                    <a:pt x="882093" y="25149"/>
                  </a:lnTo>
                  <a:lnTo>
                    <a:pt x="836609" y="35963"/>
                  </a:lnTo>
                  <a:lnTo>
                    <a:pt x="791864" y="48606"/>
                  </a:lnTo>
                  <a:lnTo>
                    <a:pt x="747898" y="63038"/>
                  </a:lnTo>
                  <a:lnTo>
                    <a:pt x="704755" y="79216"/>
                  </a:lnTo>
                  <a:lnTo>
                    <a:pt x="662476" y="97098"/>
                  </a:lnTo>
                  <a:lnTo>
                    <a:pt x="621103" y="116641"/>
                  </a:lnTo>
                  <a:lnTo>
                    <a:pt x="580678" y="137805"/>
                  </a:lnTo>
                  <a:lnTo>
                    <a:pt x="541243" y="160547"/>
                  </a:lnTo>
                  <a:lnTo>
                    <a:pt x="502841" y="184825"/>
                  </a:lnTo>
                  <a:lnTo>
                    <a:pt x="465512" y="210597"/>
                  </a:lnTo>
                  <a:lnTo>
                    <a:pt x="429300" y="237821"/>
                  </a:lnTo>
                  <a:lnTo>
                    <a:pt x="394246" y="266455"/>
                  </a:lnTo>
                  <a:lnTo>
                    <a:pt x="360392" y="296457"/>
                  </a:lnTo>
                  <a:lnTo>
                    <a:pt x="327780" y="327785"/>
                  </a:lnTo>
                  <a:lnTo>
                    <a:pt x="296452" y="360398"/>
                  </a:lnTo>
                  <a:lnTo>
                    <a:pt x="266451" y="394252"/>
                  </a:lnTo>
                  <a:lnTo>
                    <a:pt x="237817" y="429307"/>
                  </a:lnTo>
                  <a:lnTo>
                    <a:pt x="210593" y="465519"/>
                  </a:lnTo>
                  <a:lnTo>
                    <a:pt x="184822" y="502848"/>
                  </a:lnTo>
                  <a:lnTo>
                    <a:pt x="160544" y="541251"/>
                  </a:lnTo>
                  <a:lnTo>
                    <a:pt x="137803" y="580686"/>
                  </a:lnTo>
                  <a:lnTo>
                    <a:pt x="116639" y="621111"/>
                  </a:lnTo>
                  <a:lnTo>
                    <a:pt x="97096" y="662484"/>
                  </a:lnTo>
                  <a:lnTo>
                    <a:pt x="79214" y="704764"/>
                  </a:lnTo>
                  <a:lnTo>
                    <a:pt x="63037" y="747907"/>
                  </a:lnTo>
                  <a:lnTo>
                    <a:pt x="48605" y="791873"/>
                  </a:lnTo>
                  <a:lnTo>
                    <a:pt x="35962" y="836619"/>
                  </a:lnTo>
                  <a:lnTo>
                    <a:pt x="25148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8" y="1356152"/>
                  </a:lnTo>
                  <a:lnTo>
                    <a:pt x="35962" y="1401636"/>
                  </a:lnTo>
                  <a:lnTo>
                    <a:pt x="48605" y="1446382"/>
                  </a:lnTo>
                  <a:lnTo>
                    <a:pt x="63037" y="1490348"/>
                  </a:lnTo>
                  <a:lnTo>
                    <a:pt x="79214" y="1533492"/>
                  </a:lnTo>
                  <a:lnTo>
                    <a:pt x="97096" y="1575771"/>
                  </a:lnTo>
                  <a:lnTo>
                    <a:pt x="116639" y="1617144"/>
                  </a:lnTo>
                  <a:lnTo>
                    <a:pt x="137803" y="1657570"/>
                  </a:lnTo>
                  <a:lnTo>
                    <a:pt x="160544" y="1697005"/>
                  </a:lnTo>
                  <a:lnTo>
                    <a:pt x="184822" y="1735408"/>
                  </a:lnTo>
                  <a:lnTo>
                    <a:pt x="210593" y="1772736"/>
                  </a:lnTo>
                  <a:lnTo>
                    <a:pt x="237817" y="1808949"/>
                  </a:lnTo>
                  <a:lnTo>
                    <a:pt x="266451" y="1844003"/>
                  </a:lnTo>
                  <a:lnTo>
                    <a:pt x="296452" y="1877858"/>
                  </a:lnTo>
                  <a:lnTo>
                    <a:pt x="327780" y="1910470"/>
                  </a:lnTo>
                  <a:lnTo>
                    <a:pt x="360392" y="1941798"/>
                  </a:lnTo>
                  <a:lnTo>
                    <a:pt x="394246" y="1971800"/>
                  </a:lnTo>
                  <a:lnTo>
                    <a:pt x="429300" y="2000435"/>
                  </a:lnTo>
                  <a:lnTo>
                    <a:pt x="465512" y="2027659"/>
                  </a:lnTo>
                  <a:lnTo>
                    <a:pt x="502841" y="2053430"/>
                  </a:lnTo>
                  <a:lnTo>
                    <a:pt x="541243" y="2077708"/>
                  </a:lnTo>
                  <a:lnTo>
                    <a:pt x="580678" y="2100450"/>
                  </a:lnTo>
                  <a:lnTo>
                    <a:pt x="621103" y="2121614"/>
                  </a:lnTo>
                  <a:lnTo>
                    <a:pt x="662476" y="2141158"/>
                  </a:lnTo>
                  <a:lnTo>
                    <a:pt x="704755" y="2159040"/>
                  </a:lnTo>
                  <a:lnTo>
                    <a:pt x="747898" y="2175217"/>
                  </a:lnTo>
                  <a:lnTo>
                    <a:pt x="791864" y="2189649"/>
                  </a:lnTo>
                  <a:lnTo>
                    <a:pt x="836609" y="2202293"/>
                  </a:lnTo>
                  <a:lnTo>
                    <a:pt x="882093" y="2213107"/>
                  </a:lnTo>
                  <a:lnTo>
                    <a:pt x="928274" y="2222048"/>
                  </a:lnTo>
                  <a:lnTo>
                    <a:pt x="975108" y="2229076"/>
                  </a:lnTo>
                  <a:lnTo>
                    <a:pt x="1022555" y="2234148"/>
                  </a:lnTo>
                  <a:lnTo>
                    <a:pt x="1070572" y="2237222"/>
                  </a:lnTo>
                  <a:lnTo>
                    <a:pt x="1119117" y="2238256"/>
                  </a:lnTo>
                  <a:lnTo>
                    <a:pt x="1167663" y="2237222"/>
                  </a:lnTo>
                  <a:lnTo>
                    <a:pt x="1215680" y="2234148"/>
                  </a:lnTo>
                  <a:lnTo>
                    <a:pt x="1263126" y="2229076"/>
                  </a:lnTo>
                  <a:lnTo>
                    <a:pt x="1309961" y="2222048"/>
                  </a:lnTo>
                  <a:lnTo>
                    <a:pt x="1356142" y="2213107"/>
                  </a:lnTo>
                  <a:lnTo>
                    <a:pt x="1401626" y="2202293"/>
                  </a:lnTo>
                  <a:lnTo>
                    <a:pt x="1446372" y="2189649"/>
                  </a:lnTo>
                  <a:lnTo>
                    <a:pt x="1490338" y="2175217"/>
                  </a:lnTo>
                  <a:lnTo>
                    <a:pt x="1533481" y="2159040"/>
                  </a:lnTo>
                  <a:lnTo>
                    <a:pt x="1575761" y="2141158"/>
                  </a:lnTo>
                  <a:lnTo>
                    <a:pt x="1617134" y="2121614"/>
                  </a:lnTo>
                  <a:lnTo>
                    <a:pt x="1657559" y="2100450"/>
                  </a:lnTo>
                  <a:lnTo>
                    <a:pt x="1696994" y="2077708"/>
                  </a:lnTo>
                  <a:lnTo>
                    <a:pt x="1735397" y="2053430"/>
                  </a:lnTo>
                  <a:lnTo>
                    <a:pt x="1772726" y="2027659"/>
                  </a:lnTo>
                  <a:lnTo>
                    <a:pt x="1808938" y="2000435"/>
                  </a:lnTo>
                  <a:lnTo>
                    <a:pt x="1843993" y="1971800"/>
                  </a:lnTo>
                  <a:lnTo>
                    <a:pt x="1877847" y="1941798"/>
                  </a:lnTo>
                  <a:lnTo>
                    <a:pt x="1910460" y="1910470"/>
                  </a:lnTo>
                  <a:lnTo>
                    <a:pt x="1941788" y="1877858"/>
                  </a:lnTo>
                  <a:lnTo>
                    <a:pt x="1971790" y="1844003"/>
                  </a:lnTo>
                  <a:lnTo>
                    <a:pt x="2000424" y="1808949"/>
                  </a:lnTo>
                  <a:lnTo>
                    <a:pt x="2027648" y="1772736"/>
                  </a:lnTo>
                  <a:lnTo>
                    <a:pt x="2053420" y="1735408"/>
                  </a:lnTo>
                  <a:lnTo>
                    <a:pt x="2077698" y="1697005"/>
                  </a:lnTo>
                  <a:lnTo>
                    <a:pt x="2100440" y="1657570"/>
                  </a:lnTo>
                  <a:lnTo>
                    <a:pt x="2121604" y="1617144"/>
                  </a:lnTo>
                  <a:lnTo>
                    <a:pt x="2141147" y="1575771"/>
                  </a:lnTo>
                  <a:lnTo>
                    <a:pt x="2159029" y="1533492"/>
                  </a:lnTo>
                  <a:lnTo>
                    <a:pt x="2175207" y="1490348"/>
                  </a:lnTo>
                  <a:lnTo>
                    <a:pt x="2189639" y="1446382"/>
                  </a:lnTo>
                  <a:lnTo>
                    <a:pt x="2202282" y="1401636"/>
                  </a:lnTo>
                  <a:lnTo>
                    <a:pt x="2213096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6" y="882103"/>
                  </a:lnTo>
                  <a:lnTo>
                    <a:pt x="2202282" y="836619"/>
                  </a:lnTo>
                  <a:lnTo>
                    <a:pt x="2189639" y="791873"/>
                  </a:lnTo>
                  <a:lnTo>
                    <a:pt x="2175207" y="747907"/>
                  </a:lnTo>
                  <a:lnTo>
                    <a:pt x="2159029" y="704764"/>
                  </a:lnTo>
                  <a:lnTo>
                    <a:pt x="2141147" y="662484"/>
                  </a:lnTo>
                  <a:lnTo>
                    <a:pt x="2121604" y="621111"/>
                  </a:lnTo>
                  <a:lnTo>
                    <a:pt x="2100440" y="580686"/>
                  </a:lnTo>
                  <a:lnTo>
                    <a:pt x="2077698" y="541251"/>
                  </a:lnTo>
                  <a:lnTo>
                    <a:pt x="2053420" y="502848"/>
                  </a:lnTo>
                  <a:lnTo>
                    <a:pt x="2027648" y="465519"/>
                  </a:lnTo>
                  <a:lnTo>
                    <a:pt x="2000424" y="429307"/>
                  </a:lnTo>
                  <a:lnTo>
                    <a:pt x="1971790" y="394252"/>
                  </a:lnTo>
                  <a:lnTo>
                    <a:pt x="1941788" y="360398"/>
                  </a:lnTo>
                  <a:lnTo>
                    <a:pt x="1910460" y="327785"/>
                  </a:lnTo>
                  <a:lnTo>
                    <a:pt x="1877847" y="296457"/>
                  </a:lnTo>
                  <a:lnTo>
                    <a:pt x="1843993" y="266455"/>
                  </a:lnTo>
                  <a:lnTo>
                    <a:pt x="1808938" y="237821"/>
                  </a:lnTo>
                  <a:lnTo>
                    <a:pt x="1772726" y="210597"/>
                  </a:lnTo>
                  <a:lnTo>
                    <a:pt x="1735397" y="184825"/>
                  </a:lnTo>
                  <a:lnTo>
                    <a:pt x="1696994" y="160547"/>
                  </a:lnTo>
                  <a:lnTo>
                    <a:pt x="1657559" y="137805"/>
                  </a:lnTo>
                  <a:lnTo>
                    <a:pt x="1617134" y="116641"/>
                  </a:lnTo>
                  <a:lnTo>
                    <a:pt x="1575761" y="97098"/>
                  </a:lnTo>
                  <a:lnTo>
                    <a:pt x="1533481" y="79216"/>
                  </a:lnTo>
                  <a:lnTo>
                    <a:pt x="1490338" y="63038"/>
                  </a:lnTo>
                  <a:lnTo>
                    <a:pt x="1446372" y="48606"/>
                  </a:lnTo>
                  <a:lnTo>
                    <a:pt x="1401626" y="35963"/>
                  </a:lnTo>
                  <a:lnTo>
                    <a:pt x="1356142" y="25149"/>
                  </a:lnTo>
                  <a:lnTo>
                    <a:pt x="1309961" y="16207"/>
                  </a:lnTo>
                  <a:lnTo>
                    <a:pt x="1263126" y="9179"/>
                  </a:lnTo>
                  <a:lnTo>
                    <a:pt x="1215680" y="4107"/>
                  </a:lnTo>
                  <a:lnTo>
                    <a:pt x="1167663" y="1033"/>
                  </a:lnTo>
                  <a:lnTo>
                    <a:pt x="1119117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683414" y="5995807"/>
              <a:ext cx="2289019" cy="228901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3966840" y="6303566"/>
              <a:ext cx="1771014" cy="1771014"/>
            </a:xfrm>
            <a:custGeom>
              <a:avLst/>
              <a:gdLst/>
              <a:ahLst/>
              <a:cxnLst/>
              <a:rect l="l" t="t" r="r" b="b"/>
              <a:pathLst>
                <a:path w="1771015" h="1771015">
                  <a:moveTo>
                    <a:pt x="885439" y="0"/>
                  </a:moveTo>
                  <a:lnTo>
                    <a:pt x="836857" y="1310"/>
                  </a:lnTo>
                  <a:lnTo>
                    <a:pt x="788961" y="5195"/>
                  </a:lnTo>
                  <a:lnTo>
                    <a:pt x="741816" y="11588"/>
                  </a:lnTo>
                  <a:lnTo>
                    <a:pt x="695492" y="20422"/>
                  </a:lnTo>
                  <a:lnTo>
                    <a:pt x="650055" y="31629"/>
                  </a:lnTo>
                  <a:lnTo>
                    <a:pt x="605573" y="45140"/>
                  </a:lnTo>
                  <a:lnTo>
                    <a:pt x="562113" y="60890"/>
                  </a:lnTo>
                  <a:lnTo>
                    <a:pt x="519742" y="78809"/>
                  </a:lnTo>
                  <a:lnTo>
                    <a:pt x="478530" y="98831"/>
                  </a:lnTo>
                  <a:lnTo>
                    <a:pt x="438542" y="120889"/>
                  </a:lnTo>
                  <a:lnTo>
                    <a:pt x="399847" y="144914"/>
                  </a:lnTo>
                  <a:lnTo>
                    <a:pt x="362511" y="170839"/>
                  </a:lnTo>
                  <a:lnTo>
                    <a:pt x="326603" y="198597"/>
                  </a:lnTo>
                  <a:lnTo>
                    <a:pt x="292190" y="228120"/>
                  </a:lnTo>
                  <a:lnTo>
                    <a:pt x="259340" y="259341"/>
                  </a:lnTo>
                  <a:lnTo>
                    <a:pt x="228119" y="292192"/>
                  </a:lnTo>
                  <a:lnTo>
                    <a:pt x="198597" y="326605"/>
                  </a:lnTo>
                  <a:lnTo>
                    <a:pt x="170839" y="362513"/>
                  </a:lnTo>
                  <a:lnTo>
                    <a:pt x="144914" y="399849"/>
                  </a:lnTo>
                  <a:lnTo>
                    <a:pt x="120889" y="438545"/>
                  </a:lnTo>
                  <a:lnTo>
                    <a:pt x="98831" y="478533"/>
                  </a:lnTo>
                  <a:lnTo>
                    <a:pt x="78809" y="519747"/>
                  </a:lnTo>
                  <a:lnTo>
                    <a:pt x="60889" y="562117"/>
                  </a:lnTo>
                  <a:lnTo>
                    <a:pt x="45140" y="605578"/>
                  </a:lnTo>
                  <a:lnTo>
                    <a:pt x="31628" y="650061"/>
                  </a:lnTo>
                  <a:lnTo>
                    <a:pt x="20422" y="695499"/>
                  </a:lnTo>
                  <a:lnTo>
                    <a:pt x="11588" y="741824"/>
                  </a:lnTo>
                  <a:lnTo>
                    <a:pt x="5195" y="788969"/>
                  </a:lnTo>
                  <a:lnTo>
                    <a:pt x="1310" y="836867"/>
                  </a:lnTo>
                  <a:lnTo>
                    <a:pt x="0" y="885449"/>
                  </a:lnTo>
                  <a:lnTo>
                    <a:pt x="1310" y="934031"/>
                  </a:lnTo>
                  <a:lnTo>
                    <a:pt x="5195" y="981929"/>
                  </a:lnTo>
                  <a:lnTo>
                    <a:pt x="11588" y="1029074"/>
                  </a:lnTo>
                  <a:lnTo>
                    <a:pt x="20422" y="1075399"/>
                  </a:lnTo>
                  <a:lnTo>
                    <a:pt x="31628" y="1120837"/>
                  </a:lnTo>
                  <a:lnTo>
                    <a:pt x="45140" y="1165320"/>
                  </a:lnTo>
                  <a:lnTo>
                    <a:pt x="60889" y="1208781"/>
                  </a:lnTo>
                  <a:lnTo>
                    <a:pt x="78809" y="1251151"/>
                  </a:lnTo>
                  <a:lnTo>
                    <a:pt x="98831" y="1292365"/>
                  </a:lnTo>
                  <a:lnTo>
                    <a:pt x="120889" y="1332353"/>
                  </a:lnTo>
                  <a:lnTo>
                    <a:pt x="144914" y="1371049"/>
                  </a:lnTo>
                  <a:lnTo>
                    <a:pt x="170839" y="1408385"/>
                  </a:lnTo>
                  <a:lnTo>
                    <a:pt x="198597" y="1444293"/>
                  </a:lnTo>
                  <a:lnTo>
                    <a:pt x="228119" y="1478706"/>
                  </a:lnTo>
                  <a:lnTo>
                    <a:pt x="259340" y="1511557"/>
                  </a:lnTo>
                  <a:lnTo>
                    <a:pt x="292190" y="1542778"/>
                  </a:lnTo>
                  <a:lnTo>
                    <a:pt x="326603" y="1572301"/>
                  </a:lnTo>
                  <a:lnTo>
                    <a:pt x="362511" y="1600059"/>
                  </a:lnTo>
                  <a:lnTo>
                    <a:pt x="399847" y="1625984"/>
                  </a:lnTo>
                  <a:lnTo>
                    <a:pt x="438542" y="1650009"/>
                  </a:lnTo>
                  <a:lnTo>
                    <a:pt x="478530" y="1672066"/>
                  </a:lnTo>
                  <a:lnTo>
                    <a:pt x="519742" y="1692089"/>
                  </a:lnTo>
                  <a:lnTo>
                    <a:pt x="562113" y="1710008"/>
                  </a:lnTo>
                  <a:lnTo>
                    <a:pt x="605573" y="1725758"/>
                  </a:lnTo>
                  <a:lnTo>
                    <a:pt x="650055" y="1739269"/>
                  </a:lnTo>
                  <a:lnTo>
                    <a:pt x="695492" y="1750476"/>
                  </a:lnTo>
                  <a:lnTo>
                    <a:pt x="741816" y="1759309"/>
                  </a:lnTo>
                  <a:lnTo>
                    <a:pt x="788961" y="1765703"/>
                  </a:lnTo>
                  <a:lnTo>
                    <a:pt x="836857" y="1769588"/>
                  </a:lnTo>
                  <a:lnTo>
                    <a:pt x="885439" y="1770898"/>
                  </a:lnTo>
                  <a:lnTo>
                    <a:pt x="934021" y="1769588"/>
                  </a:lnTo>
                  <a:lnTo>
                    <a:pt x="981918" y="1765703"/>
                  </a:lnTo>
                  <a:lnTo>
                    <a:pt x="1029063" y="1759309"/>
                  </a:lnTo>
                  <a:lnTo>
                    <a:pt x="1075389" y="1750476"/>
                  </a:lnTo>
                  <a:lnTo>
                    <a:pt x="1120827" y="1739269"/>
                  </a:lnTo>
                  <a:lnTo>
                    <a:pt x="1165310" y="1725758"/>
                  </a:lnTo>
                  <a:lnTo>
                    <a:pt x="1208770" y="1710008"/>
                  </a:lnTo>
                  <a:lnTo>
                    <a:pt x="1251141" y="1692089"/>
                  </a:lnTo>
                  <a:lnTo>
                    <a:pt x="1292354" y="1672066"/>
                  </a:lnTo>
                  <a:lnTo>
                    <a:pt x="1332342" y="1650009"/>
                  </a:lnTo>
                  <a:lnTo>
                    <a:pt x="1371038" y="1625984"/>
                  </a:lnTo>
                  <a:lnTo>
                    <a:pt x="1408374" y="1600059"/>
                  </a:lnTo>
                  <a:lnTo>
                    <a:pt x="1444282" y="1572301"/>
                  </a:lnTo>
                  <a:lnTo>
                    <a:pt x="1478696" y="1542778"/>
                  </a:lnTo>
                  <a:lnTo>
                    <a:pt x="1511546" y="1511557"/>
                  </a:lnTo>
                  <a:lnTo>
                    <a:pt x="1542767" y="1478706"/>
                  </a:lnTo>
                  <a:lnTo>
                    <a:pt x="1572290" y="1444293"/>
                  </a:lnTo>
                  <a:lnTo>
                    <a:pt x="1600048" y="1408385"/>
                  </a:lnTo>
                  <a:lnTo>
                    <a:pt x="1625973" y="1371049"/>
                  </a:lnTo>
                  <a:lnTo>
                    <a:pt x="1649999" y="1332353"/>
                  </a:lnTo>
                  <a:lnTo>
                    <a:pt x="1672056" y="1292365"/>
                  </a:lnTo>
                  <a:lnTo>
                    <a:pt x="1692078" y="1251151"/>
                  </a:lnTo>
                  <a:lnTo>
                    <a:pt x="1709998" y="1208781"/>
                  </a:lnTo>
                  <a:lnTo>
                    <a:pt x="1725747" y="1165320"/>
                  </a:lnTo>
                  <a:lnTo>
                    <a:pt x="1739259" y="1120837"/>
                  </a:lnTo>
                  <a:lnTo>
                    <a:pt x="1750465" y="1075399"/>
                  </a:lnTo>
                  <a:lnTo>
                    <a:pt x="1759299" y="1029074"/>
                  </a:lnTo>
                  <a:lnTo>
                    <a:pt x="1765692" y="981929"/>
                  </a:lnTo>
                  <a:lnTo>
                    <a:pt x="1769578" y="934031"/>
                  </a:lnTo>
                  <a:lnTo>
                    <a:pt x="1770888" y="885449"/>
                  </a:lnTo>
                  <a:lnTo>
                    <a:pt x="1769578" y="836867"/>
                  </a:lnTo>
                  <a:lnTo>
                    <a:pt x="1765692" y="788969"/>
                  </a:lnTo>
                  <a:lnTo>
                    <a:pt x="1759299" y="741824"/>
                  </a:lnTo>
                  <a:lnTo>
                    <a:pt x="1750465" y="695499"/>
                  </a:lnTo>
                  <a:lnTo>
                    <a:pt x="1739259" y="650061"/>
                  </a:lnTo>
                  <a:lnTo>
                    <a:pt x="1725747" y="605578"/>
                  </a:lnTo>
                  <a:lnTo>
                    <a:pt x="1709998" y="562117"/>
                  </a:lnTo>
                  <a:lnTo>
                    <a:pt x="1692078" y="519747"/>
                  </a:lnTo>
                  <a:lnTo>
                    <a:pt x="1672056" y="478533"/>
                  </a:lnTo>
                  <a:lnTo>
                    <a:pt x="1649999" y="438545"/>
                  </a:lnTo>
                  <a:lnTo>
                    <a:pt x="1625973" y="399849"/>
                  </a:lnTo>
                  <a:lnTo>
                    <a:pt x="1600048" y="362513"/>
                  </a:lnTo>
                  <a:lnTo>
                    <a:pt x="1572290" y="326605"/>
                  </a:lnTo>
                  <a:lnTo>
                    <a:pt x="1542767" y="292192"/>
                  </a:lnTo>
                  <a:lnTo>
                    <a:pt x="1511546" y="259341"/>
                  </a:lnTo>
                  <a:lnTo>
                    <a:pt x="1478696" y="228120"/>
                  </a:lnTo>
                  <a:lnTo>
                    <a:pt x="1444282" y="198597"/>
                  </a:lnTo>
                  <a:lnTo>
                    <a:pt x="1408374" y="170839"/>
                  </a:lnTo>
                  <a:lnTo>
                    <a:pt x="1371038" y="144914"/>
                  </a:lnTo>
                  <a:lnTo>
                    <a:pt x="1332342" y="120889"/>
                  </a:lnTo>
                  <a:lnTo>
                    <a:pt x="1292354" y="98831"/>
                  </a:lnTo>
                  <a:lnTo>
                    <a:pt x="1251141" y="78809"/>
                  </a:lnTo>
                  <a:lnTo>
                    <a:pt x="1208770" y="60890"/>
                  </a:lnTo>
                  <a:lnTo>
                    <a:pt x="1165310" y="45140"/>
                  </a:lnTo>
                  <a:lnTo>
                    <a:pt x="1120827" y="31629"/>
                  </a:lnTo>
                  <a:lnTo>
                    <a:pt x="1075389" y="20422"/>
                  </a:lnTo>
                  <a:lnTo>
                    <a:pt x="1029063" y="11588"/>
                  </a:lnTo>
                  <a:lnTo>
                    <a:pt x="981918" y="5195"/>
                  </a:lnTo>
                  <a:lnTo>
                    <a:pt x="934021" y="1310"/>
                  </a:lnTo>
                  <a:lnTo>
                    <a:pt x="885439" y="0"/>
                  </a:lnTo>
                  <a:close/>
                </a:path>
              </a:pathLst>
            </a:custGeom>
            <a:solidFill>
              <a:srgbClr val="C4C4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942488" y="6254862"/>
              <a:ext cx="1771014" cy="1771014"/>
            </a:xfrm>
            <a:custGeom>
              <a:avLst/>
              <a:gdLst/>
              <a:ahLst/>
              <a:cxnLst/>
              <a:rect l="l" t="t" r="r" b="b"/>
              <a:pathLst>
                <a:path w="1771015" h="1771015">
                  <a:moveTo>
                    <a:pt x="885439" y="0"/>
                  </a:moveTo>
                  <a:lnTo>
                    <a:pt x="836857" y="1310"/>
                  </a:lnTo>
                  <a:lnTo>
                    <a:pt x="788961" y="5195"/>
                  </a:lnTo>
                  <a:lnTo>
                    <a:pt x="741816" y="11588"/>
                  </a:lnTo>
                  <a:lnTo>
                    <a:pt x="695492" y="20422"/>
                  </a:lnTo>
                  <a:lnTo>
                    <a:pt x="650055" y="31629"/>
                  </a:lnTo>
                  <a:lnTo>
                    <a:pt x="605573" y="45140"/>
                  </a:lnTo>
                  <a:lnTo>
                    <a:pt x="562113" y="60890"/>
                  </a:lnTo>
                  <a:lnTo>
                    <a:pt x="519742" y="78809"/>
                  </a:lnTo>
                  <a:lnTo>
                    <a:pt x="478530" y="98831"/>
                  </a:lnTo>
                  <a:lnTo>
                    <a:pt x="438542" y="120889"/>
                  </a:lnTo>
                  <a:lnTo>
                    <a:pt x="399847" y="144914"/>
                  </a:lnTo>
                  <a:lnTo>
                    <a:pt x="362511" y="170839"/>
                  </a:lnTo>
                  <a:lnTo>
                    <a:pt x="326603" y="198597"/>
                  </a:lnTo>
                  <a:lnTo>
                    <a:pt x="292190" y="228120"/>
                  </a:lnTo>
                  <a:lnTo>
                    <a:pt x="259340" y="259341"/>
                  </a:lnTo>
                  <a:lnTo>
                    <a:pt x="228119" y="292192"/>
                  </a:lnTo>
                  <a:lnTo>
                    <a:pt x="198597" y="326605"/>
                  </a:lnTo>
                  <a:lnTo>
                    <a:pt x="170839" y="362513"/>
                  </a:lnTo>
                  <a:lnTo>
                    <a:pt x="144914" y="399849"/>
                  </a:lnTo>
                  <a:lnTo>
                    <a:pt x="120889" y="438545"/>
                  </a:lnTo>
                  <a:lnTo>
                    <a:pt x="98831" y="478533"/>
                  </a:lnTo>
                  <a:lnTo>
                    <a:pt x="78809" y="519747"/>
                  </a:lnTo>
                  <a:lnTo>
                    <a:pt x="60889" y="562117"/>
                  </a:lnTo>
                  <a:lnTo>
                    <a:pt x="45140" y="605578"/>
                  </a:lnTo>
                  <a:lnTo>
                    <a:pt x="31628" y="650061"/>
                  </a:lnTo>
                  <a:lnTo>
                    <a:pt x="20422" y="695499"/>
                  </a:lnTo>
                  <a:lnTo>
                    <a:pt x="11588" y="741824"/>
                  </a:lnTo>
                  <a:lnTo>
                    <a:pt x="5195" y="788969"/>
                  </a:lnTo>
                  <a:lnTo>
                    <a:pt x="1310" y="836867"/>
                  </a:lnTo>
                  <a:lnTo>
                    <a:pt x="0" y="885449"/>
                  </a:lnTo>
                  <a:lnTo>
                    <a:pt x="1310" y="934031"/>
                  </a:lnTo>
                  <a:lnTo>
                    <a:pt x="5195" y="981929"/>
                  </a:lnTo>
                  <a:lnTo>
                    <a:pt x="11588" y="1029074"/>
                  </a:lnTo>
                  <a:lnTo>
                    <a:pt x="20422" y="1075399"/>
                  </a:lnTo>
                  <a:lnTo>
                    <a:pt x="31628" y="1120837"/>
                  </a:lnTo>
                  <a:lnTo>
                    <a:pt x="45140" y="1165320"/>
                  </a:lnTo>
                  <a:lnTo>
                    <a:pt x="60889" y="1208781"/>
                  </a:lnTo>
                  <a:lnTo>
                    <a:pt x="78809" y="1251151"/>
                  </a:lnTo>
                  <a:lnTo>
                    <a:pt x="98831" y="1292365"/>
                  </a:lnTo>
                  <a:lnTo>
                    <a:pt x="120889" y="1332353"/>
                  </a:lnTo>
                  <a:lnTo>
                    <a:pt x="144914" y="1371049"/>
                  </a:lnTo>
                  <a:lnTo>
                    <a:pt x="170839" y="1408385"/>
                  </a:lnTo>
                  <a:lnTo>
                    <a:pt x="198597" y="1444293"/>
                  </a:lnTo>
                  <a:lnTo>
                    <a:pt x="228119" y="1478706"/>
                  </a:lnTo>
                  <a:lnTo>
                    <a:pt x="259340" y="1511557"/>
                  </a:lnTo>
                  <a:lnTo>
                    <a:pt x="292190" y="1542778"/>
                  </a:lnTo>
                  <a:lnTo>
                    <a:pt x="326603" y="1572301"/>
                  </a:lnTo>
                  <a:lnTo>
                    <a:pt x="362511" y="1600059"/>
                  </a:lnTo>
                  <a:lnTo>
                    <a:pt x="399847" y="1625984"/>
                  </a:lnTo>
                  <a:lnTo>
                    <a:pt x="438542" y="1650009"/>
                  </a:lnTo>
                  <a:lnTo>
                    <a:pt x="478530" y="1672066"/>
                  </a:lnTo>
                  <a:lnTo>
                    <a:pt x="519742" y="1692089"/>
                  </a:lnTo>
                  <a:lnTo>
                    <a:pt x="562113" y="1710008"/>
                  </a:lnTo>
                  <a:lnTo>
                    <a:pt x="605573" y="1725758"/>
                  </a:lnTo>
                  <a:lnTo>
                    <a:pt x="650055" y="1739269"/>
                  </a:lnTo>
                  <a:lnTo>
                    <a:pt x="695492" y="1750476"/>
                  </a:lnTo>
                  <a:lnTo>
                    <a:pt x="741816" y="1759309"/>
                  </a:lnTo>
                  <a:lnTo>
                    <a:pt x="788961" y="1765703"/>
                  </a:lnTo>
                  <a:lnTo>
                    <a:pt x="836857" y="1769588"/>
                  </a:lnTo>
                  <a:lnTo>
                    <a:pt x="885439" y="1770898"/>
                  </a:lnTo>
                  <a:lnTo>
                    <a:pt x="934021" y="1769588"/>
                  </a:lnTo>
                  <a:lnTo>
                    <a:pt x="981918" y="1765703"/>
                  </a:lnTo>
                  <a:lnTo>
                    <a:pt x="1029063" y="1759309"/>
                  </a:lnTo>
                  <a:lnTo>
                    <a:pt x="1075389" y="1750476"/>
                  </a:lnTo>
                  <a:lnTo>
                    <a:pt x="1120827" y="1739269"/>
                  </a:lnTo>
                  <a:lnTo>
                    <a:pt x="1165310" y="1725758"/>
                  </a:lnTo>
                  <a:lnTo>
                    <a:pt x="1208770" y="1710008"/>
                  </a:lnTo>
                  <a:lnTo>
                    <a:pt x="1251141" y="1692089"/>
                  </a:lnTo>
                  <a:lnTo>
                    <a:pt x="1292354" y="1672066"/>
                  </a:lnTo>
                  <a:lnTo>
                    <a:pt x="1332342" y="1650009"/>
                  </a:lnTo>
                  <a:lnTo>
                    <a:pt x="1371038" y="1625984"/>
                  </a:lnTo>
                  <a:lnTo>
                    <a:pt x="1408374" y="1600059"/>
                  </a:lnTo>
                  <a:lnTo>
                    <a:pt x="1444282" y="1572301"/>
                  </a:lnTo>
                  <a:lnTo>
                    <a:pt x="1478696" y="1542778"/>
                  </a:lnTo>
                  <a:lnTo>
                    <a:pt x="1511546" y="1511557"/>
                  </a:lnTo>
                  <a:lnTo>
                    <a:pt x="1542767" y="1478706"/>
                  </a:lnTo>
                  <a:lnTo>
                    <a:pt x="1572290" y="1444293"/>
                  </a:lnTo>
                  <a:lnTo>
                    <a:pt x="1600048" y="1408385"/>
                  </a:lnTo>
                  <a:lnTo>
                    <a:pt x="1625973" y="1371049"/>
                  </a:lnTo>
                  <a:lnTo>
                    <a:pt x="1649999" y="1332353"/>
                  </a:lnTo>
                  <a:lnTo>
                    <a:pt x="1672056" y="1292365"/>
                  </a:lnTo>
                  <a:lnTo>
                    <a:pt x="1692078" y="1251151"/>
                  </a:lnTo>
                  <a:lnTo>
                    <a:pt x="1709998" y="1208781"/>
                  </a:lnTo>
                  <a:lnTo>
                    <a:pt x="1725747" y="1165320"/>
                  </a:lnTo>
                  <a:lnTo>
                    <a:pt x="1739259" y="1120837"/>
                  </a:lnTo>
                  <a:lnTo>
                    <a:pt x="1750465" y="1075399"/>
                  </a:lnTo>
                  <a:lnTo>
                    <a:pt x="1759299" y="1029074"/>
                  </a:lnTo>
                  <a:lnTo>
                    <a:pt x="1765692" y="981929"/>
                  </a:lnTo>
                  <a:lnTo>
                    <a:pt x="1769578" y="934031"/>
                  </a:lnTo>
                  <a:lnTo>
                    <a:pt x="1770888" y="885449"/>
                  </a:lnTo>
                  <a:lnTo>
                    <a:pt x="1769578" y="836867"/>
                  </a:lnTo>
                  <a:lnTo>
                    <a:pt x="1765692" y="788969"/>
                  </a:lnTo>
                  <a:lnTo>
                    <a:pt x="1759299" y="741824"/>
                  </a:lnTo>
                  <a:lnTo>
                    <a:pt x="1750465" y="695499"/>
                  </a:lnTo>
                  <a:lnTo>
                    <a:pt x="1739259" y="650061"/>
                  </a:lnTo>
                  <a:lnTo>
                    <a:pt x="1725747" y="605578"/>
                  </a:lnTo>
                  <a:lnTo>
                    <a:pt x="1709998" y="562117"/>
                  </a:lnTo>
                  <a:lnTo>
                    <a:pt x="1692078" y="519747"/>
                  </a:lnTo>
                  <a:lnTo>
                    <a:pt x="1672056" y="478533"/>
                  </a:lnTo>
                  <a:lnTo>
                    <a:pt x="1649999" y="438545"/>
                  </a:lnTo>
                  <a:lnTo>
                    <a:pt x="1625973" y="399849"/>
                  </a:lnTo>
                  <a:lnTo>
                    <a:pt x="1600048" y="362513"/>
                  </a:lnTo>
                  <a:lnTo>
                    <a:pt x="1572290" y="326605"/>
                  </a:lnTo>
                  <a:lnTo>
                    <a:pt x="1542767" y="292192"/>
                  </a:lnTo>
                  <a:lnTo>
                    <a:pt x="1511546" y="259341"/>
                  </a:lnTo>
                  <a:lnTo>
                    <a:pt x="1478696" y="228120"/>
                  </a:lnTo>
                  <a:lnTo>
                    <a:pt x="1444282" y="198597"/>
                  </a:lnTo>
                  <a:lnTo>
                    <a:pt x="1408374" y="170839"/>
                  </a:lnTo>
                  <a:lnTo>
                    <a:pt x="1371038" y="144914"/>
                  </a:lnTo>
                  <a:lnTo>
                    <a:pt x="1332342" y="120889"/>
                  </a:lnTo>
                  <a:lnTo>
                    <a:pt x="1292354" y="98831"/>
                  </a:lnTo>
                  <a:lnTo>
                    <a:pt x="1251141" y="78809"/>
                  </a:lnTo>
                  <a:lnTo>
                    <a:pt x="1208770" y="60890"/>
                  </a:lnTo>
                  <a:lnTo>
                    <a:pt x="1165310" y="45140"/>
                  </a:lnTo>
                  <a:lnTo>
                    <a:pt x="1120827" y="31629"/>
                  </a:lnTo>
                  <a:lnTo>
                    <a:pt x="1075389" y="20422"/>
                  </a:lnTo>
                  <a:lnTo>
                    <a:pt x="1029063" y="11588"/>
                  </a:lnTo>
                  <a:lnTo>
                    <a:pt x="981918" y="5195"/>
                  </a:lnTo>
                  <a:lnTo>
                    <a:pt x="934021" y="1310"/>
                  </a:lnTo>
                  <a:lnTo>
                    <a:pt x="885439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50623" y="3850364"/>
              <a:ext cx="2893126" cy="289311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247286" y="4116237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28" y="0"/>
                  </a:moveTo>
                  <a:lnTo>
                    <a:pt x="1070582" y="1033"/>
                  </a:lnTo>
                  <a:lnTo>
                    <a:pt x="1022565" y="4107"/>
                  </a:lnTo>
                  <a:lnTo>
                    <a:pt x="975119" y="9179"/>
                  </a:lnTo>
                  <a:lnTo>
                    <a:pt x="928284" y="16207"/>
                  </a:lnTo>
                  <a:lnTo>
                    <a:pt x="882103" y="25149"/>
                  </a:lnTo>
                  <a:lnTo>
                    <a:pt x="836619" y="35963"/>
                  </a:lnTo>
                  <a:lnTo>
                    <a:pt x="791873" y="48606"/>
                  </a:lnTo>
                  <a:lnTo>
                    <a:pt x="747907" y="63038"/>
                  </a:lnTo>
                  <a:lnTo>
                    <a:pt x="704764" y="79216"/>
                  </a:lnTo>
                  <a:lnTo>
                    <a:pt x="662484" y="97098"/>
                  </a:lnTo>
                  <a:lnTo>
                    <a:pt x="621111" y="116641"/>
                  </a:lnTo>
                  <a:lnTo>
                    <a:pt x="580686" y="137805"/>
                  </a:lnTo>
                  <a:lnTo>
                    <a:pt x="541251" y="160547"/>
                  </a:lnTo>
                  <a:lnTo>
                    <a:pt x="502848" y="184825"/>
                  </a:lnTo>
                  <a:lnTo>
                    <a:pt x="465519" y="210597"/>
                  </a:lnTo>
                  <a:lnTo>
                    <a:pt x="429307" y="237821"/>
                  </a:lnTo>
                  <a:lnTo>
                    <a:pt x="394252" y="266455"/>
                  </a:lnTo>
                  <a:lnTo>
                    <a:pt x="360398" y="296457"/>
                  </a:lnTo>
                  <a:lnTo>
                    <a:pt x="327785" y="327785"/>
                  </a:lnTo>
                  <a:lnTo>
                    <a:pt x="296457" y="360398"/>
                  </a:lnTo>
                  <a:lnTo>
                    <a:pt x="266455" y="394252"/>
                  </a:lnTo>
                  <a:lnTo>
                    <a:pt x="237821" y="429307"/>
                  </a:lnTo>
                  <a:lnTo>
                    <a:pt x="210597" y="465519"/>
                  </a:lnTo>
                  <a:lnTo>
                    <a:pt x="184825" y="502848"/>
                  </a:lnTo>
                  <a:lnTo>
                    <a:pt x="160547" y="541251"/>
                  </a:lnTo>
                  <a:lnTo>
                    <a:pt x="137805" y="580686"/>
                  </a:lnTo>
                  <a:lnTo>
                    <a:pt x="116641" y="621111"/>
                  </a:lnTo>
                  <a:lnTo>
                    <a:pt x="97098" y="662484"/>
                  </a:lnTo>
                  <a:lnTo>
                    <a:pt x="79216" y="704764"/>
                  </a:lnTo>
                  <a:lnTo>
                    <a:pt x="63038" y="747907"/>
                  </a:lnTo>
                  <a:lnTo>
                    <a:pt x="48606" y="791873"/>
                  </a:lnTo>
                  <a:lnTo>
                    <a:pt x="35963" y="836619"/>
                  </a:lnTo>
                  <a:lnTo>
                    <a:pt x="25149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9" y="1356152"/>
                  </a:lnTo>
                  <a:lnTo>
                    <a:pt x="35963" y="1401636"/>
                  </a:lnTo>
                  <a:lnTo>
                    <a:pt x="48606" y="1446382"/>
                  </a:lnTo>
                  <a:lnTo>
                    <a:pt x="63038" y="1490348"/>
                  </a:lnTo>
                  <a:lnTo>
                    <a:pt x="79216" y="1533492"/>
                  </a:lnTo>
                  <a:lnTo>
                    <a:pt x="97098" y="1575771"/>
                  </a:lnTo>
                  <a:lnTo>
                    <a:pt x="116641" y="1617144"/>
                  </a:lnTo>
                  <a:lnTo>
                    <a:pt x="137805" y="1657570"/>
                  </a:lnTo>
                  <a:lnTo>
                    <a:pt x="160547" y="1697005"/>
                  </a:lnTo>
                  <a:lnTo>
                    <a:pt x="184825" y="1735408"/>
                  </a:lnTo>
                  <a:lnTo>
                    <a:pt x="210597" y="1772736"/>
                  </a:lnTo>
                  <a:lnTo>
                    <a:pt x="237821" y="1808949"/>
                  </a:lnTo>
                  <a:lnTo>
                    <a:pt x="266455" y="1844003"/>
                  </a:lnTo>
                  <a:lnTo>
                    <a:pt x="296457" y="1877858"/>
                  </a:lnTo>
                  <a:lnTo>
                    <a:pt x="327785" y="1910470"/>
                  </a:lnTo>
                  <a:lnTo>
                    <a:pt x="360398" y="1941798"/>
                  </a:lnTo>
                  <a:lnTo>
                    <a:pt x="394252" y="1971800"/>
                  </a:lnTo>
                  <a:lnTo>
                    <a:pt x="429307" y="2000435"/>
                  </a:lnTo>
                  <a:lnTo>
                    <a:pt x="465519" y="2027659"/>
                  </a:lnTo>
                  <a:lnTo>
                    <a:pt x="502848" y="2053430"/>
                  </a:lnTo>
                  <a:lnTo>
                    <a:pt x="541251" y="2077708"/>
                  </a:lnTo>
                  <a:lnTo>
                    <a:pt x="580686" y="2100450"/>
                  </a:lnTo>
                  <a:lnTo>
                    <a:pt x="621111" y="2121614"/>
                  </a:lnTo>
                  <a:lnTo>
                    <a:pt x="662484" y="2141158"/>
                  </a:lnTo>
                  <a:lnTo>
                    <a:pt x="704764" y="2159040"/>
                  </a:lnTo>
                  <a:lnTo>
                    <a:pt x="747907" y="2175217"/>
                  </a:lnTo>
                  <a:lnTo>
                    <a:pt x="791873" y="2189649"/>
                  </a:lnTo>
                  <a:lnTo>
                    <a:pt x="836619" y="2202293"/>
                  </a:lnTo>
                  <a:lnTo>
                    <a:pt x="882103" y="2213107"/>
                  </a:lnTo>
                  <a:lnTo>
                    <a:pt x="928284" y="2222048"/>
                  </a:lnTo>
                  <a:lnTo>
                    <a:pt x="975119" y="2229076"/>
                  </a:lnTo>
                  <a:lnTo>
                    <a:pt x="1022565" y="2234148"/>
                  </a:lnTo>
                  <a:lnTo>
                    <a:pt x="1070582" y="2237222"/>
                  </a:lnTo>
                  <a:lnTo>
                    <a:pt x="1119128" y="2238256"/>
                  </a:lnTo>
                  <a:lnTo>
                    <a:pt x="1167673" y="2237222"/>
                  </a:lnTo>
                  <a:lnTo>
                    <a:pt x="1215690" y="2234148"/>
                  </a:lnTo>
                  <a:lnTo>
                    <a:pt x="1263137" y="2229076"/>
                  </a:lnTo>
                  <a:lnTo>
                    <a:pt x="1309971" y="2222048"/>
                  </a:lnTo>
                  <a:lnTo>
                    <a:pt x="1356151" y="2213107"/>
                  </a:lnTo>
                  <a:lnTo>
                    <a:pt x="1401636" y="2202293"/>
                  </a:lnTo>
                  <a:lnTo>
                    <a:pt x="1446381" y="2189649"/>
                  </a:lnTo>
                  <a:lnTo>
                    <a:pt x="1490347" y="2175217"/>
                  </a:lnTo>
                  <a:lnTo>
                    <a:pt x="1533490" y="2159040"/>
                  </a:lnTo>
                  <a:lnTo>
                    <a:pt x="1575769" y="2141158"/>
                  </a:lnTo>
                  <a:lnTo>
                    <a:pt x="1617142" y="2121614"/>
                  </a:lnTo>
                  <a:lnTo>
                    <a:pt x="1657567" y="2100450"/>
                  </a:lnTo>
                  <a:lnTo>
                    <a:pt x="1697002" y="2077708"/>
                  </a:lnTo>
                  <a:lnTo>
                    <a:pt x="1735404" y="2053430"/>
                  </a:lnTo>
                  <a:lnTo>
                    <a:pt x="1772733" y="2027659"/>
                  </a:lnTo>
                  <a:lnTo>
                    <a:pt x="1808945" y="2000435"/>
                  </a:lnTo>
                  <a:lnTo>
                    <a:pt x="1843999" y="1971800"/>
                  </a:lnTo>
                  <a:lnTo>
                    <a:pt x="1877853" y="1941798"/>
                  </a:lnTo>
                  <a:lnTo>
                    <a:pt x="1910465" y="1910470"/>
                  </a:lnTo>
                  <a:lnTo>
                    <a:pt x="1941793" y="1877858"/>
                  </a:lnTo>
                  <a:lnTo>
                    <a:pt x="1971794" y="1844003"/>
                  </a:lnTo>
                  <a:lnTo>
                    <a:pt x="2000428" y="1808949"/>
                  </a:lnTo>
                  <a:lnTo>
                    <a:pt x="2027652" y="1772736"/>
                  </a:lnTo>
                  <a:lnTo>
                    <a:pt x="2053423" y="1735408"/>
                  </a:lnTo>
                  <a:lnTo>
                    <a:pt x="2077701" y="1697005"/>
                  </a:lnTo>
                  <a:lnTo>
                    <a:pt x="2100442" y="1657570"/>
                  </a:lnTo>
                  <a:lnTo>
                    <a:pt x="2121606" y="1617144"/>
                  </a:lnTo>
                  <a:lnTo>
                    <a:pt x="2141149" y="1575771"/>
                  </a:lnTo>
                  <a:lnTo>
                    <a:pt x="2159031" y="1533492"/>
                  </a:lnTo>
                  <a:lnTo>
                    <a:pt x="2175208" y="1490348"/>
                  </a:lnTo>
                  <a:lnTo>
                    <a:pt x="2189640" y="1446382"/>
                  </a:lnTo>
                  <a:lnTo>
                    <a:pt x="2202283" y="1401636"/>
                  </a:lnTo>
                  <a:lnTo>
                    <a:pt x="2213097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7" y="882103"/>
                  </a:lnTo>
                  <a:lnTo>
                    <a:pt x="2202283" y="836619"/>
                  </a:lnTo>
                  <a:lnTo>
                    <a:pt x="2189640" y="791873"/>
                  </a:lnTo>
                  <a:lnTo>
                    <a:pt x="2175208" y="747907"/>
                  </a:lnTo>
                  <a:lnTo>
                    <a:pt x="2159031" y="704764"/>
                  </a:lnTo>
                  <a:lnTo>
                    <a:pt x="2141149" y="662484"/>
                  </a:lnTo>
                  <a:lnTo>
                    <a:pt x="2121606" y="621111"/>
                  </a:lnTo>
                  <a:lnTo>
                    <a:pt x="2100442" y="580686"/>
                  </a:lnTo>
                  <a:lnTo>
                    <a:pt x="2077701" y="541251"/>
                  </a:lnTo>
                  <a:lnTo>
                    <a:pt x="2053423" y="502848"/>
                  </a:lnTo>
                  <a:lnTo>
                    <a:pt x="2027652" y="465519"/>
                  </a:lnTo>
                  <a:lnTo>
                    <a:pt x="2000428" y="429307"/>
                  </a:lnTo>
                  <a:lnTo>
                    <a:pt x="1971794" y="394252"/>
                  </a:lnTo>
                  <a:lnTo>
                    <a:pt x="1941793" y="360398"/>
                  </a:lnTo>
                  <a:lnTo>
                    <a:pt x="1910465" y="327785"/>
                  </a:lnTo>
                  <a:lnTo>
                    <a:pt x="1877853" y="296457"/>
                  </a:lnTo>
                  <a:lnTo>
                    <a:pt x="1843999" y="266455"/>
                  </a:lnTo>
                  <a:lnTo>
                    <a:pt x="1808945" y="237821"/>
                  </a:lnTo>
                  <a:lnTo>
                    <a:pt x="1772733" y="210597"/>
                  </a:lnTo>
                  <a:lnTo>
                    <a:pt x="1735404" y="184825"/>
                  </a:lnTo>
                  <a:lnTo>
                    <a:pt x="1697002" y="160547"/>
                  </a:lnTo>
                  <a:lnTo>
                    <a:pt x="1657567" y="137805"/>
                  </a:lnTo>
                  <a:lnTo>
                    <a:pt x="1617142" y="116641"/>
                  </a:lnTo>
                  <a:lnTo>
                    <a:pt x="1575769" y="97098"/>
                  </a:lnTo>
                  <a:lnTo>
                    <a:pt x="1533490" y="79216"/>
                  </a:lnTo>
                  <a:lnTo>
                    <a:pt x="1490347" y="63038"/>
                  </a:lnTo>
                  <a:lnTo>
                    <a:pt x="1446381" y="48606"/>
                  </a:lnTo>
                  <a:lnTo>
                    <a:pt x="1401636" y="35963"/>
                  </a:lnTo>
                  <a:lnTo>
                    <a:pt x="1356151" y="25149"/>
                  </a:lnTo>
                  <a:lnTo>
                    <a:pt x="1309971" y="16207"/>
                  </a:lnTo>
                  <a:lnTo>
                    <a:pt x="1263137" y="9179"/>
                  </a:lnTo>
                  <a:lnTo>
                    <a:pt x="1215690" y="4107"/>
                  </a:lnTo>
                  <a:lnTo>
                    <a:pt x="1167673" y="1033"/>
                  </a:lnTo>
                  <a:lnTo>
                    <a:pt x="1119128" y="0"/>
                  </a:lnTo>
                  <a:close/>
                </a:path>
              </a:pathLst>
            </a:custGeom>
            <a:solidFill>
              <a:srgbClr val="A39F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278063" y="4177792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28" y="0"/>
                  </a:moveTo>
                  <a:lnTo>
                    <a:pt x="1070582" y="1033"/>
                  </a:lnTo>
                  <a:lnTo>
                    <a:pt x="1022565" y="4107"/>
                  </a:lnTo>
                  <a:lnTo>
                    <a:pt x="975119" y="9179"/>
                  </a:lnTo>
                  <a:lnTo>
                    <a:pt x="928284" y="16207"/>
                  </a:lnTo>
                  <a:lnTo>
                    <a:pt x="882103" y="25149"/>
                  </a:lnTo>
                  <a:lnTo>
                    <a:pt x="836619" y="35963"/>
                  </a:lnTo>
                  <a:lnTo>
                    <a:pt x="791873" y="48606"/>
                  </a:lnTo>
                  <a:lnTo>
                    <a:pt x="747907" y="63038"/>
                  </a:lnTo>
                  <a:lnTo>
                    <a:pt x="704764" y="79216"/>
                  </a:lnTo>
                  <a:lnTo>
                    <a:pt x="662484" y="97098"/>
                  </a:lnTo>
                  <a:lnTo>
                    <a:pt x="621111" y="116641"/>
                  </a:lnTo>
                  <a:lnTo>
                    <a:pt x="580686" y="137805"/>
                  </a:lnTo>
                  <a:lnTo>
                    <a:pt x="541251" y="160547"/>
                  </a:lnTo>
                  <a:lnTo>
                    <a:pt x="502848" y="184825"/>
                  </a:lnTo>
                  <a:lnTo>
                    <a:pt x="465519" y="210597"/>
                  </a:lnTo>
                  <a:lnTo>
                    <a:pt x="429307" y="237821"/>
                  </a:lnTo>
                  <a:lnTo>
                    <a:pt x="394252" y="266455"/>
                  </a:lnTo>
                  <a:lnTo>
                    <a:pt x="360398" y="296457"/>
                  </a:lnTo>
                  <a:lnTo>
                    <a:pt x="327785" y="327785"/>
                  </a:lnTo>
                  <a:lnTo>
                    <a:pt x="296457" y="360398"/>
                  </a:lnTo>
                  <a:lnTo>
                    <a:pt x="266455" y="394252"/>
                  </a:lnTo>
                  <a:lnTo>
                    <a:pt x="237821" y="429307"/>
                  </a:lnTo>
                  <a:lnTo>
                    <a:pt x="210597" y="465519"/>
                  </a:lnTo>
                  <a:lnTo>
                    <a:pt x="184825" y="502848"/>
                  </a:lnTo>
                  <a:lnTo>
                    <a:pt x="160547" y="541251"/>
                  </a:lnTo>
                  <a:lnTo>
                    <a:pt x="137805" y="580686"/>
                  </a:lnTo>
                  <a:lnTo>
                    <a:pt x="116641" y="621111"/>
                  </a:lnTo>
                  <a:lnTo>
                    <a:pt x="97098" y="662484"/>
                  </a:lnTo>
                  <a:lnTo>
                    <a:pt x="79216" y="704764"/>
                  </a:lnTo>
                  <a:lnTo>
                    <a:pt x="63038" y="747907"/>
                  </a:lnTo>
                  <a:lnTo>
                    <a:pt x="48606" y="791873"/>
                  </a:lnTo>
                  <a:lnTo>
                    <a:pt x="35963" y="836619"/>
                  </a:lnTo>
                  <a:lnTo>
                    <a:pt x="25149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9" y="1356152"/>
                  </a:lnTo>
                  <a:lnTo>
                    <a:pt x="35963" y="1401636"/>
                  </a:lnTo>
                  <a:lnTo>
                    <a:pt x="48606" y="1446382"/>
                  </a:lnTo>
                  <a:lnTo>
                    <a:pt x="63038" y="1490348"/>
                  </a:lnTo>
                  <a:lnTo>
                    <a:pt x="79216" y="1533492"/>
                  </a:lnTo>
                  <a:lnTo>
                    <a:pt x="97098" y="1575771"/>
                  </a:lnTo>
                  <a:lnTo>
                    <a:pt x="116641" y="1617144"/>
                  </a:lnTo>
                  <a:lnTo>
                    <a:pt x="137805" y="1657570"/>
                  </a:lnTo>
                  <a:lnTo>
                    <a:pt x="160547" y="1697005"/>
                  </a:lnTo>
                  <a:lnTo>
                    <a:pt x="184825" y="1735408"/>
                  </a:lnTo>
                  <a:lnTo>
                    <a:pt x="210597" y="1772736"/>
                  </a:lnTo>
                  <a:lnTo>
                    <a:pt x="237821" y="1808949"/>
                  </a:lnTo>
                  <a:lnTo>
                    <a:pt x="266455" y="1844003"/>
                  </a:lnTo>
                  <a:lnTo>
                    <a:pt x="296457" y="1877858"/>
                  </a:lnTo>
                  <a:lnTo>
                    <a:pt x="327785" y="1910470"/>
                  </a:lnTo>
                  <a:lnTo>
                    <a:pt x="360398" y="1941798"/>
                  </a:lnTo>
                  <a:lnTo>
                    <a:pt x="394252" y="1971800"/>
                  </a:lnTo>
                  <a:lnTo>
                    <a:pt x="429307" y="2000435"/>
                  </a:lnTo>
                  <a:lnTo>
                    <a:pt x="465519" y="2027659"/>
                  </a:lnTo>
                  <a:lnTo>
                    <a:pt x="502848" y="2053430"/>
                  </a:lnTo>
                  <a:lnTo>
                    <a:pt x="541251" y="2077708"/>
                  </a:lnTo>
                  <a:lnTo>
                    <a:pt x="580686" y="2100450"/>
                  </a:lnTo>
                  <a:lnTo>
                    <a:pt x="621111" y="2121614"/>
                  </a:lnTo>
                  <a:lnTo>
                    <a:pt x="662484" y="2141158"/>
                  </a:lnTo>
                  <a:lnTo>
                    <a:pt x="704764" y="2159040"/>
                  </a:lnTo>
                  <a:lnTo>
                    <a:pt x="747907" y="2175217"/>
                  </a:lnTo>
                  <a:lnTo>
                    <a:pt x="791873" y="2189649"/>
                  </a:lnTo>
                  <a:lnTo>
                    <a:pt x="836619" y="2202293"/>
                  </a:lnTo>
                  <a:lnTo>
                    <a:pt x="882103" y="2213107"/>
                  </a:lnTo>
                  <a:lnTo>
                    <a:pt x="928284" y="2222048"/>
                  </a:lnTo>
                  <a:lnTo>
                    <a:pt x="975119" y="2229076"/>
                  </a:lnTo>
                  <a:lnTo>
                    <a:pt x="1022565" y="2234148"/>
                  </a:lnTo>
                  <a:lnTo>
                    <a:pt x="1070582" y="2237222"/>
                  </a:lnTo>
                  <a:lnTo>
                    <a:pt x="1119128" y="2238256"/>
                  </a:lnTo>
                  <a:lnTo>
                    <a:pt x="1167673" y="2237222"/>
                  </a:lnTo>
                  <a:lnTo>
                    <a:pt x="1215690" y="2234148"/>
                  </a:lnTo>
                  <a:lnTo>
                    <a:pt x="1263137" y="2229076"/>
                  </a:lnTo>
                  <a:lnTo>
                    <a:pt x="1309971" y="2222048"/>
                  </a:lnTo>
                  <a:lnTo>
                    <a:pt x="1356151" y="2213107"/>
                  </a:lnTo>
                  <a:lnTo>
                    <a:pt x="1401636" y="2202293"/>
                  </a:lnTo>
                  <a:lnTo>
                    <a:pt x="1446381" y="2189649"/>
                  </a:lnTo>
                  <a:lnTo>
                    <a:pt x="1490347" y="2175217"/>
                  </a:lnTo>
                  <a:lnTo>
                    <a:pt x="1533490" y="2159040"/>
                  </a:lnTo>
                  <a:lnTo>
                    <a:pt x="1575769" y="2141158"/>
                  </a:lnTo>
                  <a:lnTo>
                    <a:pt x="1617142" y="2121614"/>
                  </a:lnTo>
                  <a:lnTo>
                    <a:pt x="1657567" y="2100450"/>
                  </a:lnTo>
                  <a:lnTo>
                    <a:pt x="1697002" y="2077708"/>
                  </a:lnTo>
                  <a:lnTo>
                    <a:pt x="1735404" y="2053430"/>
                  </a:lnTo>
                  <a:lnTo>
                    <a:pt x="1772733" y="2027659"/>
                  </a:lnTo>
                  <a:lnTo>
                    <a:pt x="1808945" y="2000435"/>
                  </a:lnTo>
                  <a:lnTo>
                    <a:pt x="1843999" y="1971800"/>
                  </a:lnTo>
                  <a:lnTo>
                    <a:pt x="1877853" y="1941798"/>
                  </a:lnTo>
                  <a:lnTo>
                    <a:pt x="1910465" y="1910470"/>
                  </a:lnTo>
                  <a:lnTo>
                    <a:pt x="1941793" y="1877858"/>
                  </a:lnTo>
                  <a:lnTo>
                    <a:pt x="1971794" y="1844003"/>
                  </a:lnTo>
                  <a:lnTo>
                    <a:pt x="2000428" y="1808949"/>
                  </a:lnTo>
                  <a:lnTo>
                    <a:pt x="2027652" y="1772736"/>
                  </a:lnTo>
                  <a:lnTo>
                    <a:pt x="2053423" y="1735408"/>
                  </a:lnTo>
                  <a:lnTo>
                    <a:pt x="2077701" y="1697005"/>
                  </a:lnTo>
                  <a:lnTo>
                    <a:pt x="2100442" y="1657570"/>
                  </a:lnTo>
                  <a:lnTo>
                    <a:pt x="2121606" y="1617144"/>
                  </a:lnTo>
                  <a:lnTo>
                    <a:pt x="2141149" y="1575771"/>
                  </a:lnTo>
                  <a:lnTo>
                    <a:pt x="2159031" y="1533492"/>
                  </a:lnTo>
                  <a:lnTo>
                    <a:pt x="2175208" y="1490348"/>
                  </a:lnTo>
                  <a:lnTo>
                    <a:pt x="2189640" y="1446382"/>
                  </a:lnTo>
                  <a:lnTo>
                    <a:pt x="2202283" y="1401636"/>
                  </a:lnTo>
                  <a:lnTo>
                    <a:pt x="2213097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7" y="882103"/>
                  </a:lnTo>
                  <a:lnTo>
                    <a:pt x="2202283" y="836619"/>
                  </a:lnTo>
                  <a:lnTo>
                    <a:pt x="2189640" y="791873"/>
                  </a:lnTo>
                  <a:lnTo>
                    <a:pt x="2175208" y="747907"/>
                  </a:lnTo>
                  <a:lnTo>
                    <a:pt x="2159031" y="704764"/>
                  </a:lnTo>
                  <a:lnTo>
                    <a:pt x="2141149" y="662484"/>
                  </a:lnTo>
                  <a:lnTo>
                    <a:pt x="2121606" y="621111"/>
                  </a:lnTo>
                  <a:lnTo>
                    <a:pt x="2100442" y="580686"/>
                  </a:lnTo>
                  <a:lnTo>
                    <a:pt x="2077701" y="541251"/>
                  </a:lnTo>
                  <a:lnTo>
                    <a:pt x="2053423" y="502848"/>
                  </a:lnTo>
                  <a:lnTo>
                    <a:pt x="2027652" y="465519"/>
                  </a:lnTo>
                  <a:lnTo>
                    <a:pt x="2000428" y="429307"/>
                  </a:lnTo>
                  <a:lnTo>
                    <a:pt x="1971794" y="394252"/>
                  </a:lnTo>
                  <a:lnTo>
                    <a:pt x="1941793" y="360398"/>
                  </a:lnTo>
                  <a:lnTo>
                    <a:pt x="1910465" y="327785"/>
                  </a:lnTo>
                  <a:lnTo>
                    <a:pt x="1877853" y="296457"/>
                  </a:lnTo>
                  <a:lnTo>
                    <a:pt x="1843999" y="266455"/>
                  </a:lnTo>
                  <a:lnTo>
                    <a:pt x="1808945" y="237821"/>
                  </a:lnTo>
                  <a:lnTo>
                    <a:pt x="1772733" y="210597"/>
                  </a:lnTo>
                  <a:lnTo>
                    <a:pt x="1735404" y="184825"/>
                  </a:lnTo>
                  <a:lnTo>
                    <a:pt x="1697002" y="160547"/>
                  </a:lnTo>
                  <a:lnTo>
                    <a:pt x="1657567" y="137805"/>
                  </a:lnTo>
                  <a:lnTo>
                    <a:pt x="1617142" y="116641"/>
                  </a:lnTo>
                  <a:lnTo>
                    <a:pt x="1575769" y="97098"/>
                  </a:lnTo>
                  <a:lnTo>
                    <a:pt x="1533490" y="79216"/>
                  </a:lnTo>
                  <a:lnTo>
                    <a:pt x="1490347" y="63038"/>
                  </a:lnTo>
                  <a:lnTo>
                    <a:pt x="1446381" y="48606"/>
                  </a:lnTo>
                  <a:lnTo>
                    <a:pt x="1401636" y="35963"/>
                  </a:lnTo>
                  <a:lnTo>
                    <a:pt x="1356151" y="25149"/>
                  </a:lnTo>
                  <a:lnTo>
                    <a:pt x="1309971" y="16207"/>
                  </a:lnTo>
                  <a:lnTo>
                    <a:pt x="1263137" y="9179"/>
                  </a:lnTo>
                  <a:lnTo>
                    <a:pt x="1215690" y="4107"/>
                  </a:lnTo>
                  <a:lnTo>
                    <a:pt x="1167673" y="1033"/>
                  </a:lnTo>
                  <a:lnTo>
                    <a:pt x="1119128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70466" y="3850364"/>
              <a:ext cx="2893126" cy="289311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728680" y="4239348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17" y="0"/>
                  </a:moveTo>
                  <a:lnTo>
                    <a:pt x="1070572" y="1033"/>
                  </a:lnTo>
                  <a:lnTo>
                    <a:pt x="1022555" y="4107"/>
                  </a:lnTo>
                  <a:lnTo>
                    <a:pt x="975108" y="9179"/>
                  </a:lnTo>
                  <a:lnTo>
                    <a:pt x="928274" y="16207"/>
                  </a:lnTo>
                  <a:lnTo>
                    <a:pt x="882093" y="25149"/>
                  </a:lnTo>
                  <a:lnTo>
                    <a:pt x="836609" y="35963"/>
                  </a:lnTo>
                  <a:lnTo>
                    <a:pt x="791864" y="48606"/>
                  </a:lnTo>
                  <a:lnTo>
                    <a:pt x="747898" y="63038"/>
                  </a:lnTo>
                  <a:lnTo>
                    <a:pt x="704755" y="79216"/>
                  </a:lnTo>
                  <a:lnTo>
                    <a:pt x="662476" y="97098"/>
                  </a:lnTo>
                  <a:lnTo>
                    <a:pt x="621103" y="116641"/>
                  </a:lnTo>
                  <a:lnTo>
                    <a:pt x="580678" y="137805"/>
                  </a:lnTo>
                  <a:lnTo>
                    <a:pt x="541243" y="160547"/>
                  </a:lnTo>
                  <a:lnTo>
                    <a:pt x="502841" y="184825"/>
                  </a:lnTo>
                  <a:lnTo>
                    <a:pt x="465512" y="210597"/>
                  </a:lnTo>
                  <a:lnTo>
                    <a:pt x="429300" y="237821"/>
                  </a:lnTo>
                  <a:lnTo>
                    <a:pt x="394246" y="266455"/>
                  </a:lnTo>
                  <a:lnTo>
                    <a:pt x="360392" y="296457"/>
                  </a:lnTo>
                  <a:lnTo>
                    <a:pt x="327780" y="327785"/>
                  </a:lnTo>
                  <a:lnTo>
                    <a:pt x="296452" y="360398"/>
                  </a:lnTo>
                  <a:lnTo>
                    <a:pt x="266451" y="394252"/>
                  </a:lnTo>
                  <a:lnTo>
                    <a:pt x="237817" y="429307"/>
                  </a:lnTo>
                  <a:lnTo>
                    <a:pt x="210593" y="465519"/>
                  </a:lnTo>
                  <a:lnTo>
                    <a:pt x="184822" y="502848"/>
                  </a:lnTo>
                  <a:lnTo>
                    <a:pt x="160544" y="541251"/>
                  </a:lnTo>
                  <a:lnTo>
                    <a:pt x="137803" y="580686"/>
                  </a:lnTo>
                  <a:lnTo>
                    <a:pt x="116639" y="621111"/>
                  </a:lnTo>
                  <a:lnTo>
                    <a:pt x="97096" y="662484"/>
                  </a:lnTo>
                  <a:lnTo>
                    <a:pt x="79214" y="704764"/>
                  </a:lnTo>
                  <a:lnTo>
                    <a:pt x="63037" y="747907"/>
                  </a:lnTo>
                  <a:lnTo>
                    <a:pt x="48605" y="791873"/>
                  </a:lnTo>
                  <a:lnTo>
                    <a:pt x="35962" y="836619"/>
                  </a:lnTo>
                  <a:lnTo>
                    <a:pt x="25148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8" y="1356152"/>
                  </a:lnTo>
                  <a:lnTo>
                    <a:pt x="35962" y="1401636"/>
                  </a:lnTo>
                  <a:lnTo>
                    <a:pt x="48605" y="1446382"/>
                  </a:lnTo>
                  <a:lnTo>
                    <a:pt x="63037" y="1490348"/>
                  </a:lnTo>
                  <a:lnTo>
                    <a:pt x="79214" y="1533492"/>
                  </a:lnTo>
                  <a:lnTo>
                    <a:pt x="97096" y="1575771"/>
                  </a:lnTo>
                  <a:lnTo>
                    <a:pt x="116639" y="1617144"/>
                  </a:lnTo>
                  <a:lnTo>
                    <a:pt x="137803" y="1657570"/>
                  </a:lnTo>
                  <a:lnTo>
                    <a:pt x="160544" y="1697005"/>
                  </a:lnTo>
                  <a:lnTo>
                    <a:pt x="184822" y="1735408"/>
                  </a:lnTo>
                  <a:lnTo>
                    <a:pt x="210593" y="1772736"/>
                  </a:lnTo>
                  <a:lnTo>
                    <a:pt x="237817" y="1808949"/>
                  </a:lnTo>
                  <a:lnTo>
                    <a:pt x="266451" y="1844003"/>
                  </a:lnTo>
                  <a:lnTo>
                    <a:pt x="296452" y="1877858"/>
                  </a:lnTo>
                  <a:lnTo>
                    <a:pt x="327780" y="1910470"/>
                  </a:lnTo>
                  <a:lnTo>
                    <a:pt x="360392" y="1941798"/>
                  </a:lnTo>
                  <a:lnTo>
                    <a:pt x="394246" y="1971800"/>
                  </a:lnTo>
                  <a:lnTo>
                    <a:pt x="429300" y="2000435"/>
                  </a:lnTo>
                  <a:lnTo>
                    <a:pt x="465512" y="2027659"/>
                  </a:lnTo>
                  <a:lnTo>
                    <a:pt x="502841" y="2053430"/>
                  </a:lnTo>
                  <a:lnTo>
                    <a:pt x="541243" y="2077708"/>
                  </a:lnTo>
                  <a:lnTo>
                    <a:pt x="580678" y="2100450"/>
                  </a:lnTo>
                  <a:lnTo>
                    <a:pt x="621103" y="2121614"/>
                  </a:lnTo>
                  <a:lnTo>
                    <a:pt x="662476" y="2141158"/>
                  </a:lnTo>
                  <a:lnTo>
                    <a:pt x="704755" y="2159040"/>
                  </a:lnTo>
                  <a:lnTo>
                    <a:pt x="747898" y="2175217"/>
                  </a:lnTo>
                  <a:lnTo>
                    <a:pt x="791864" y="2189649"/>
                  </a:lnTo>
                  <a:lnTo>
                    <a:pt x="836609" y="2202293"/>
                  </a:lnTo>
                  <a:lnTo>
                    <a:pt x="882093" y="2213107"/>
                  </a:lnTo>
                  <a:lnTo>
                    <a:pt x="928274" y="2222048"/>
                  </a:lnTo>
                  <a:lnTo>
                    <a:pt x="975108" y="2229076"/>
                  </a:lnTo>
                  <a:lnTo>
                    <a:pt x="1022555" y="2234148"/>
                  </a:lnTo>
                  <a:lnTo>
                    <a:pt x="1070572" y="2237222"/>
                  </a:lnTo>
                  <a:lnTo>
                    <a:pt x="1119117" y="2238256"/>
                  </a:lnTo>
                  <a:lnTo>
                    <a:pt x="1167663" y="2237222"/>
                  </a:lnTo>
                  <a:lnTo>
                    <a:pt x="1215680" y="2234148"/>
                  </a:lnTo>
                  <a:lnTo>
                    <a:pt x="1263126" y="2229076"/>
                  </a:lnTo>
                  <a:lnTo>
                    <a:pt x="1309961" y="2222048"/>
                  </a:lnTo>
                  <a:lnTo>
                    <a:pt x="1356142" y="2213107"/>
                  </a:lnTo>
                  <a:lnTo>
                    <a:pt x="1401626" y="2202293"/>
                  </a:lnTo>
                  <a:lnTo>
                    <a:pt x="1446372" y="2189649"/>
                  </a:lnTo>
                  <a:lnTo>
                    <a:pt x="1490338" y="2175217"/>
                  </a:lnTo>
                  <a:lnTo>
                    <a:pt x="1533481" y="2159040"/>
                  </a:lnTo>
                  <a:lnTo>
                    <a:pt x="1575761" y="2141158"/>
                  </a:lnTo>
                  <a:lnTo>
                    <a:pt x="1617134" y="2121614"/>
                  </a:lnTo>
                  <a:lnTo>
                    <a:pt x="1657559" y="2100450"/>
                  </a:lnTo>
                  <a:lnTo>
                    <a:pt x="1696994" y="2077708"/>
                  </a:lnTo>
                  <a:lnTo>
                    <a:pt x="1735397" y="2053430"/>
                  </a:lnTo>
                  <a:lnTo>
                    <a:pt x="1772726" y="2027659"/>
                  </a:lnTo>
                  <a:lnTo>
                    <a:pt x="1808938" y="2000435"/>
                  </a:lnTo>
                  <a:lnTo>
                    <a:pt x="1843993" y="1971800"/>
                  </a:lnTo>
                  <a:lnTo>
                    <a:pt x="1877847" y="1941798"/>
                  </a:lnTo>
                  <a:lnTo>
                    <a:pt x="1910460" y="1910470"/>
                  </a:lnTo>
                  <a:lnTo>
                    <a:pt x="1941788" y="1877858"/>
                  </a:lnTo>
                  <a:lnTo>
                    <a:pt x="1971790" y="1844003"/>
                  </a:lnTo>
                  <a:lnTo>
                    <a:pt x="2000424" y="1808949"/>
                  </a:lnTo>
                  <a:lnTo>
                    <a:pt x="2027648" y="1772736"/>
                  </a:lnTo>
                  <a:lnTo>
                    <a:pt x="2053420" y="1735408"/>
                  </a:lnTo>
                  <a:lnTo>
                    <a:pt x="2077698" y="1697005"/>
                  </a:lnTo>
                  <a:lnTo>
                    <a:pt x="2100440" y="1657570"/>
                  </a:lnTo>
                  <a:lnTo>
                    <a:pt x="2121604" y="1617144"/>
                  </a:lnTo>
                  <a:lnTo>
                    <a:pt x="2141147" y="1575771"/>
                  </a:lnTo>
                  <a:lnTo>
                    <a:pt x="2159029" y="1533492"/>
                  </a:lnTo>
                  <a:lnTo>
                    <a:pt x="2175207" y="1490348"/>
                  </a:lnTo>
                  <a:lnTo>
                    <a:pt x="2189639" y="1446382"/>
                  </a:lnTo>
                  <a:lnTo>
                    <a:pt x="2202282" y="1401636"/>
                  </a:lnTo>
                  <a:lnTo>
                    <a:pt x="2213096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6" y="882103"/>
                  </a:lnTo>
                  <a:lnTo>
                    <a:pt x="2202282" y="836619"/>
                  </a:lnTo>
                  <a:lnTo>
                    <a:pt x="2189639" y="791873"/>
                  </a:lnTo>
                  <a:lnTo>
                    <a:pt x="2175207" y="747907"/>
                  </a:lnTo>
                  <a:lnTo>
                    <a:pt x="2159029" y="704764"/>
                  </a:lnTo>
                  <a:lnTo>
                    <a:pt x="2141147" y="662484"/>
                  </a:lnTo>
                  <a:lnTo>
                    <a:pt x="2121604" y="621111"/>
                  </a:lnTo>
                  <a:lnTo>
                    <a:pt x="2100440" y="580686"/>
                  </a:lnTo>
                  <a:lnTo>
                    <a:pt x="2077698" y="541251"/>
                  </a:lnTo>
                  <a:lnTo>
                    <a:pt x="2053420" y="502848"/>
                  </a:lnTo>
                  <a:lnTo>
                    <a:pt x="2027648" y="465519"/>
                  </a:lnTo>
                  <a:lnTo>
                    <a:pt x="2000424" y="429307"/>
                  </a:lnTo>
                  <a:lnTo>
                    <a:pt x="1971790" y="394252"/>
                  </a:lnTo>
                  <a:lnTo>
                    <a:pt x="1941788" y="360398"/>
                  </a:lnTo>
                  <a:lnTo>
                    <a:pt x="1910460" y="327785"/>
                  </a:lnTo>
                  <a:lnTo>
                    <a:pt x="1877847" y="296457"/>
                  </a:lnTo>
                  <a:lnTo>
                    <a:pt x="1843993" y="266455"/>
                  </a:lnTo>
                  <a:lnTo>
                    <a:pt x="1808938" y="237821"/>
                  </a:lnTo>
                  <a:lnTo>
                    <a:pt x="1772726" y="210597"/>
                  </a:lnTo>
                  <a:lnTo>
                    <a:pt x="1735397" y="184825"/>
                  </a:lnTo>
                  <a:lnTo>
                    <a:pt x="1696994" y="160547"/>
                  </a:lnTo>
                  <a:lnTo>
                    <a:pt x="1657559" y="137805"/>
                  </a:lnTo>
                  <a:lnTo>
                    <a:pt x="1617134" y="116641"/>
                  </a:lnTo>
                  <a:lnTo>
                    <a:pt x="1575761" y="97098"/>
                  </a:lnTo>
                  <a:lnTo>
                    <a:pt x="1533481" y="79216"/>
                  </a:lnTo>
                  <a:lnTo>
                    <a:pt x="1490338" y="63038"/>
                  </a:lnTo>
                  <a:lnTo>
                    <a:pt x="1446372" y="48606"/>
                  </a:lnTo>
                  <a:lnTo>
                    <a:pt x="1401626" y="35963"/>
                  </a:lnTo>
                  <a:lnTo>
                    <a:pt x="1356142" y="25149"/>
                  </a:lnTo>
                  <a:lnTo>
                    <a:pt x="1309961" y="16207"/>
                  </a:lnTo>
                  <a:lnTo>
                    <a:pt x="1263126" y="9179"/>
                  </a:lnTo>
                  <a:lnTo>
                    <a:pt x="1215680" y="4107"/>
                  </a:lnTo>
                  <a:lnTo>
                    <a:pt x="1167663" y="1033"/>
                  </a:lnTo>
                  <a:lnTo>
                    <a:pt x="1119117" y="0"/>
                  </a:lnTo>
                  <a:close/>
                </a:path>
              </a:pathLst>
            </a:custGeom>
            <a:solidFill>
              <a:srgbClr val="A39F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97904" y="4177792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17" y="0"/>
                  </a:moveTo>
                  <a:lnTo>
                    <a:pt x="1070572" y="1033"/>
                  </a:lnTo>
                  <a:lnTo>
                    <a:pt x="1022555" y="4107"/>
                  </a:lnTo>
                  <a:lnTo>
                    <a:pt x="975108" y="9179"/>
                  </a:lnTo>
                  <a:lnTo>
                    <a:pt x="928274" y="16207"/>
                  </a:lnTo>
                  <a:lnTo>
                    <a:pt x="882093" y="25149"/>
                  </a:lnTo>
                  <a:lnTo>
                    <a:pt x="836609" y="35963"/>
                  </a:lnTo>
                  <a:lnTo>
                    <a:pt x="791864" y="48606"/>
                  </a:lnTo>
                  <a:lnTo>
                    <a:pt x="747898" y="63038"/>
                  </a:lnTo>
                  <a:lnTo>
                    <a:pt x="704755" y="79216"/>
                  </a:lnTo>
                  <a:lnTo>
                    <a:pt x="662476" y="97098"/>
                  </a:lnTo>
                  <a:lnTo>
                    <a:pt x="621103" y="116641"/>
                  </a:lnTo>
                  <a:lnTo>
                    <a:pt x="580678" y="137805"/>
                  </a:lnTo>
                  <a:lnTo>
                    <a:pt x="541243" y="160547"/>
                  </a:lnTo>
                  <a:lnTo>
                    <a:pt x="502841" y="184825"/>
                  </a:lnTo>
                  <a:lnTo>
                    <a:pt x="465512" y="210597"/>
                  </a:lnTo>
                  <a:lnTo>
                    <a:pt x="429300" y="237821"/>
                  </a:lnTo>
                  <a:lnTo>
                    <a:pt x="394246" y="266455"/>
                  </a:lnTo>
                  <a:lnTo>
                    <a:pt x="360392" y="296457"/>
                  </a:lnTo>
                  <a:lnTo>
                    <a:pt x="327780" y="327785"/>
                  </a:lnTo>
                  <a:lnTo>
                    <a:pt x="296452" y="360398"/>
                  </a:lnTo>
                  <a:lnTo>
                    <a:pt x="266451" y="394252"/>
                  </a:lnTo>
                  <a:lnTo>
                    <a:pt x="237817" y="429307"/>
                  </a:lnTo>
                  <a:lnTo>
                    <a:pt x="210593" y="465519"/>
                  </a:lnTo>
                  <a:lnTo>
                    <a:pt x="184822" y="502848"/>
                  </a:lnTo>
                  <a:lnTo>
                    <a:pt x="160544" y="541251"/>
                  </a:lnTo>
                  <a:lnTo>
                    <a:pt x="137803" y="580686"/>
                  </a:lnTo>
                  <a:lnTo>
                    <a:pt x="116639" y="621111"/>
                  </a:lnTo>
                  <a:lnTo>
                    <a:pt x="97096" y="662484"/>
                  </a:lnTo>
                  <a:lnTo>
                    <a:pt x="79214" y="704764"/>
                  </a:lnTo>
                  <a:lnTo>
                    <a:pt x="63037" y="747907"/>
                  </a:lnTo>
                  <a:lnTo>
                    <a:pt x="48605" y="791873"/>
                  </a:lnTo>
                  <a:lnTo>
                    <a:pt x="35962" y="836619"/>
                  </a:lnTo>
                  <a:lnTo>
                    <a:pt x="25148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8" y="1356152"/>
                  </a:lnTo>
                  <a:lnTo>
                    <a:pt x="35962" y="1401636"/>
                  </a:lnTo>
                  <a:lnTo>
                    <a:pt x="48605" y="1446382"/>
                  </a:lnTo>
                  <a:lnTo>
                    <a:pt x="63037" y="1490348"/>
                  </a:lnTo>
                  <a:lnTo>
                    <a:pt x="79214" y="1533492"/>
                  </a:lnTo>
                  <a:lnTo>
                    <a:pt x="97096" y="1575771"/>
                  </a:lnTo>
                  <a:lnTo>
                    <a:pt x="116639" y="1617144"/>
                  </a:lnTo>
                  <a:lnTo>
                    <a:pt x="137803" y="1657570"/>
                  </a:lnTo>
                  <a:lnTo>
                    <a:pt x="160544" y="1697005"/>
                  </a:lnTo>
                  <a:lnTo>
                    <a:pt x="184822" y="1735408"/>
                  </a:lnTo>
                  <a:lnTo>
                    <a:pt x="210593" y="1772736"/>
                  </a:lnTo>
                  <a:lnTo>
                    <a:pt x="237817" y="1808949"/>
                  </a:lnTo>
                  <a:lnTo>
                    <a:pt x="266451" y="1844003"/>
                  </a:lnTo>
                  <a:lnTo>
                    <a:pt x="296452" y="1877858"/>
                  </a:lnTo>
                  <a:lnTo>
                    <a:pt x="327780" y="1910470"/>
                  </a:lnTo>
                  <a:lnTo>
                    <a:pt x="360392" y="1941798"/>
                  </a:lnTo>
                  <a:lnTo>
                    <a:pt x="394246" y="1971800"/>
                  </a:lnTo>
                  <a:lnTo>
                    <a:pt x="429300" y="2000435"/>
                  </a:lnTo>
                  <a:lnTo>
                    <a:pt x="465512" y="2027659"/>
                  </a:lnTo>
                  <a:lnTo>
                    <a:pt x="502841" y="2053430"/>
                  </a:lnTo>
                  <a:lnTo>
                    <a:pt x="541243" y="2077708"/>
                  </a:lnTo>
                  <a:lnTo>
                    <a:pt x="580678" y="2100450"/>
                  </a:lnTo>
                  <a:lnTo>
                    <a:pt x="621103" y="2121614"/>
                  </a:lnTo>
                  <a:lnTo>
                    <a:pt x="662476" y="2141158"/>
                  </a:lnTo>
                  <a:lnTo>
                    <a:pt x="704755" y="2159040"/>
                  </a:lnTo>
                  <a:lnTo>
                    <a:pt x="747898" y="2175217"/>
                  </a:lnTo>
                  <a:lnTo>
                    <a:pt x="791864" y="2189649"/>
                  </a:lnTo>
                  <a:lnTo>
                    <a:pt x="836609" y="2202293"/>
                  </a:lnTo>
                  <a:lnTo>
                    <a:pt x="882093" y="2213107"/>
                  </a:lnTo>
                  <a:lnTo>
                    <a:pt x="928274" y="2222048"/>
                  </a:lnTo>
                  <a:lnTo>
                    <a:pt x="975108" y="2229076"/>
                  </a:lnTo>
                  <a:lnTo>
                    <a:pt x="1022555" y="2234148"/>
                  </a:lnTo>
                  <a:lnTo>
                    <a:pt x="1070572" y="2237222"/>
                  </a:lnTo>
                  <a:lnTo>
                    <a:pt x="1119117" y="2238256"/>
                  </a:lnTo>
                  <a:lnTo>
                    <a:pt x="1167663" y="2237222"/>
                  </a:lnTo>
                  <a:lnTo>
                    <a:pt x="1215680" y="2234148"/>
                  </a:lnTo>
                  <a:lnTo>
                    <a:pt x="1263126" y="2229076"/>
                  </a:lnTo>
                  <a:lnTo>
                    <a:pt x="1309961" y="2222048"/>
                  </a:lnTo>
                  <a:lnTo>
                    <a:pt x="1356142" y="2213107"/>
                  </a:lnTo>
                  <a:lnTo>
                    <a:pt x="1401626" y="2202293"/>
                  </a:lnTo>
                  <a:lnTo>
                    <a:pt x="1446372" y="2189649"/>
                  </a:lnTo>
                  <a:lnTo>
                    <a:pt x="1490338" y="2175217"/>
                  </a:lnTo>
                  <a:lnTo>
                    <a:pt x="1533481" y="2159040"/>
                  </a:lnTo>
                  <a:lnTo>
                    <a:pt x="1575761" y="2141158"/>
                  </a:lnTo>
                  <a:lnTo>
                    <a:pt x="1617134" y="2121614"/>
                  </a:lnTo>
                  <a:lnTo>
                    <a:pt x="1657559" y="2100450"/>
                  </a:lnTo>
                  <a:lnTo>
                    <a:pt x="1696994" y="2077708"/>
                  </a:lnTo>
                  <a:lnTo>
                    <a:pt x="1735397" y="2053430"/>
                  </a:lnTo>
                  <a:lnTo>
                    <a:pt x="1772726" y="2027659"/>
                  </a:lnTo>
                  <a:lnTo>
                    <a:pt x="1808938" y="2000435"/>
                  </a:lnTo>
                  <a:lnTo>
                    <a:pt x="1843993" y="1971800"/>
                  </a:lnTo>
                  <a:lnTo>
                    <a:pt x="1877847" y="1941798"/>
                  </a:lnTo>
                  <a:lnTo>
                    <a:pt x="1910460" y="1910470"/>
                  </a:lnTo>
                  <a:lnTo>
                    <a:pt x="1941788" y="1877858"/>
                  </a:lnTo>
                  <a:lnTo>
                    <a:pt x="1971790" y="1844003"/>
                  </a:lnTo>
                  <a:lnTo>
                    <a:pt x="2000424" y="1808949"/>
                  </a:lnTo>
                  <a:lnTo>
                    <a:pt x="2027648" y="1772736"/>
                  </a:lnTo>
                  <a:lnTo>
                    <a:pt x="2053420" y="1735408"/>
                  </a:lnTo>
                  <a:lnTo>
                    <a:pt x="2077698" y="1697005"/>
                  </a:lnTo>
                  <a:lnTo>
                    <a:pt x="2100440" y="1657570"/>
                  </a:lnTo>
                  <a:lnTo>
                    <a:pt x="2121604" y="1617144"/>
                  </a:lnTo>
                  <a:lnTo>
                    <a:pt x="2141147" y="1575771"/>
                  </a:lnTo>
                  <a:lnTo>
                    <a:pt x="2159029" y="1533492"/>
                  </a:lnTo>
                  <a:lnTo>
                    <a:pt x="2175207" y="1490348"/>
                  </a:lnTo>
                  <a:lnTo>
                    <a:pt x="2189639" y="1446382"/>
                  </a:lnTo>
                  <a:lnTo>
                    <a:pt x="2202282" y="1401636"/>
                  </a:lnTo>
                  <a:lnTo>
                    <a:pt x="2213096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6" y="882103"/>
                  </a:lnTo>
                  <a:lnTo>
                    <a:pt x="2202282" y="836619"/>
                  </a:lnTo>
                  <a:lnTo>
                    <a:pt x="2189639" y="791873"/>
                  </a:lnTo>
                  <a:lnTo>
                    <a:pt x="2175207" y="747907"/>
                  </a:lnTo>
                  <a:lnTo>
                    <a:pt x="2159029" y="704764"/>
                  </a:lnTo>
                  <a:lnTo>
                    <a:pt x="2141147" y="662484"/>
                  </a:lnTo>
                  <a:lnTo>
                    <a:pt x="2121604" y="621111"/>
                  </a:lnTo>
                  <a:lnTo>
                    <a:pt x="2100440" y="580686"/>
                  </a:lnTo>
                  <a:lnTo>
                    <a:pt x="2077698" y="541251"/>
                  </a:lnTo>
                  <a:lnTo>
                    <a:pt x="2053420" y="502848"/>
                  </a:lnTo>
                  <a:lnTo>
                    <a:pt x="2027648" y="465519"/>
                  </a:lnTo>
                  <a:lnTo>
                    <a:pt x="2000424" y="429307"/>
                  </a:lnTo>
                  <a:lnTo>
                    <a:pt x="1971790" y="394252"/>
                  </a:lnTo>
                  <a:lnTo>
                    <a:pt x="1941788" y="360398"/>
                  </a:lnTo>
                  <a:lnTo>
                    <a:pt x="1910460" y="327785"/>
                  </a:lnTo>
                  <a:lnTo>
                    <a:pt x="1877847" y="296457"/>
                  </a:lnTo>
                  <a:lnTo>
                    <a:pt x="1843993" y="266455"/>
                  </a:lnTo>
                  <a:lnTo>
                    <a:pt x="1808938" y="237821"/>
                  </a:lnTo>
                  <a:lnTo>
                    <a:pt x="1772726" y="210597"/>
                  </a:lnTo>
                  <a:lnTo>
                    <a:pt x="1735397" y="184825"/>
                  </a:lnTo>
                  <a:lnTo>
                    <a:pt x="1696994" y="160547"/>
                  </a:lnTo>
                  <a:lnTo>
                    <a:pt x="1657559" y="137805"/>
                  </a:lnTo>
                  <a:lnTo>
                    <a:pt x="1617134" y="116641"/>
                  </a:lnTo>
                  <a:lnTo>
                    <a:pt x="1575761" y="97098"/>
                  </a:lnTo>
                  <a:lnTo>
                    <a:pt x="1533481" y="79216"/>
                  </a:lnTo>
                  <a:lnTo>
                    <a:pt x="1490338" y="63038"/>
                  </a:lnTo>
                  <a:lnTo>
                    <a:pt x="1446372" y="48606"/>
                  </a:lnTo>
                  <a:lnTo>
                    <a:pt x="1401626" y="35963"/>
                  </a:lnTo>
                  <a:lnTo>
                    <a:pt x="1356142" y="25149"/>
                  </a:lnTo>
                  <a:lnTo>
                    <a:pt x="1309961" y="16207"/>
                  </a:lnTo>
                  <a:lnTo>
                    <a:pt x="1263126" y="9179"/>
                  </a:lnTo>
                  <a:lnTo>
                    <a:pt x="1215680" y="4107"/>
                  </a:lnTo>
                  <a:lnTo>
                    <a:pt x="1167663" y="1033"/>
                  </a:lnTo>
                  <a:lnTo>
                    <a:pt x="1119117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683551" y="2279920"/>
              <a:ext cx="2288842" cy="2289019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3966840" y="2587681"/>
              <a:ext cx="1771014" cy="1771014"/>
            </a:xfrm>
            <a:custGeom>
              <a:avLst/>
              <a:gdLst/>
              <a:ahLst/>
              <a:cxnLst/>
              <a:rect l="l" t="t" r="r" b="b"/>
              <a:pathLst>
                <a:path w="1771015" h="1771014">
                  <a:moveTo>
                    <a:pt x="885439" y="0"/>
                  </a:moveTo>
                  <a:lnTo>
                    <a:pt x="836857" y="1310"/>
                  </a:lnTo>
                  <a:lnTo>
                    <a:pt x="788961" y="5195"/>
                  </a:lnTo>
                  <a:lnTo>
                    <a:pt x="741816" y="11588"/>
                  </a:lnTo>
                  <a:lnTo>
                    <a:pt x="695492" y="20422"/>
                  </a:lnTo>
                  <a:lnTo>
                    <a:pt x="650055" y="31629"/>
                  </a:lnTo>
                  <a:lnTo>
                    <a:pt x="605573" y="45140"/>
                  </a:lnTo>
                  <a:lnTo>
                    <a:pt x="562113" y="60890"/>
                  </a:lnTo>
                  <a:lnTo>
                    <a:pt x="519742" y="78809"/>
                  </a:lnTo>
                  <a:lnTo>
                    <a:pt x="478530" y="98831"/>
                  </a:lnTo>
                  <a:lnTo>
                    <a:pt x="438542" y="120889"/>
                  </a:lnTo>
                  <a:lnTo>
                    <a:pt x="399847" y="144914"/>
                  </a:lnTo>
                  <a:lnTo>
                    <a:pt x="362511" y="170839"/>
                  </a:lnTo>
                  <a:lnTo>
                    <a:pt x="326603" y="198597"/>
                  </a:lnTo>
                  <a:lnTo>
                    <a:pt x="292190" y="228120"/>
                  </a:lnTo>
                  <a:lnTo>
                    <a:pt x="259340" y="259341"/>
                  </a:lnTo>
                  <a:lnTo>
                    <a:pt x="228119" y="292192"/>
                  </a:lnTo>
                  <a:lnTo>
                    <a:pt x="198597" y="326605"/>
                  </a:lnTo>
                  <a:lnTo>
                    <a:pt x="170839" y="362513"/>
                  </a:lnTo>
                  <a:lnTo>
                    <a:pt x="144914" y="399849"/>
                  </a:lnTo>
                  <a:lnTo>
                    <a:pt x="120889" y="438545"/>
                  </a:lnTo>
                  <a:lnTo>
                    <a:pt x="98831" y="478533"/>
                  </a:lnTo>
                  <a:lnTo>
                    <a:pt x="78809" y="519747"/>
                  </a:lnTo>
                  <a:lnTo>
                    <a:pt x="60889" y="562117"/>
                  </a:lnTo>
                  <a:lnTo>
                    <a:pt x="45140" y="605578"/>
                  </a:lnTo>
                  <a:lnTo>
                    <a:pt x="31628" y="650061"/>
                  </a:lnTo>
                  <a:lnTo>
                    <a:pt x="20422" y="695499"/>
                  </a:lnTo>
                  <a:lnTo>
                    <a:pt x="11588" y="741824"/>
                  </a:lnTo>
                  <a:lnTo>
                    <a:pt x="5195" y="788969"/>
                  </a:lnTo>
                  <a:lnTo>
                    <a:pt x="1310" y="836867"/>
                  </a:lnTo>
                  <a:lnTo>
                    <a:pt x="0" y="885449"/>
                  </a:lnTo>
                  <a:lnTo>
                    <a:pt x="1310" y="934031"/>
                  </a:lnTo>
                  <a:lnTo>
                    <a:pt x="5195" y="981929"/>
                  </a:lnTo>
                  <a:lnTo>
                    <a:pt x="11588" y="1029074"/>
                  </a:lnTo>
                  <a:lnTo>
                    <a:pt x="20422" y="1075399"/>
                  </a:lnTo>
                  <a:lnTo>
                    <a:pt x="31628" y="1120837"/>
                  </a:lnTo>
                  <a:lnTo>
                    <a:pt x="45140" y="1165320"/>
                  </a:lnTo>
                  <a:lnTo>
                    <a:pt x="60889" y="1208781"/>
                  </a:lnTo>
                  <a:lnTo>
                    <a:pt x="78809" y="1251151"/>
                  </a:lnTo>
                  <a:lnTo>
                    <a:pt x="98831" y="1292365"/>
                  </a:lnTo>
                  <a:lnTo>
                    <a:pt x="120889" y="1332353"/>
                  </a:lnTo>
                  <a:lnTo>
                    <a:pt x="144914" y="1371049"/>
                  </a:lnTo>
                  <a:lnTo>
                    <a:pt x="170839" y="1408385"/>
                  </a:lnTo>
                  <a:lnTo>
                    <a:pt x="198597" y="1444293"/>
                  </a:lnTo>
                  <a:lnTo>
                    <a:pt x="228119" y="1478706"/>
                  </a:lnTo>
                  <a:lnTo>
                    <a:pt x="259340" y="1511557"/>
                  </a:lnTo>
                  <a:lnTo>
                    <a:pt x="292190" y="1542778"/>
                  </a:lnTo>
                  <a:lnTo>
                    <a:pt x="326603" y="1572301"/>
                  </a:lnTo>
                  <a:lnTo>
                    <a:pt x="362511" y="1600059"/>
                  </a:lnTo>
                  <a:lnTo>
                    <a:pt x="399847" y="1625984"/>
                  </a:lnTo>
                  <a:lnTo>
                    <a:pt x="438542" y="1650009"/>
                  </a:lnTo>
                  <a:lnTo>
                    <a:pt x="478530" y="1672066"/>
                  </a:lnTo>
                  <a:lnTo>
                    <a:pt x="519742" y="1692089"/>
                  </a:lnTo>
                  <a:lnTo>
                    <a:pt x="562113" y="1710008"/>
                  </a:lnTo>
                  <a:lnTo>
                    <a:pt x="605573" y="1725758"/>
                  </a:lnTo>
                  <a:lnTo>
                    <a:pt x="650055" y="1739269"/>
                  </a:lnTo>
                  <a:lnTo>
                    <a:pt x="695492" y="1750476"/>
                  </a:lnTo>
                  <a:lnTo>
                    <a:pt x="741816" y="1759309"/>
                  </a:lnTo>
                  <a:lnTo>
                    <a:pt x="788961" y="1765703"/>
                  </a:lnTo>
                  <a:lnTo>
                    <a:pt x="836857" y="1769588"/>
                  </a:lnTo>
                  <a:lnTo>
                    <a:pt x="885439" y="1770898"/>
                  </a:lnTo>
                  <a:lnTo>
                    <a:pt x="934021" y="1769588"/>
                  </a:lnTo>
                  <a:lnTo>
                    <a:pt x="981918" y="1765703"/>
                  </a:lnTo>
                  <a:lnTo>
                    <a:pt x="1029063" y="1759309"/>
                  </a:lnTo>
                  <a:lnTo>
                    <a:pt x="1075389" y="1750476"/>
                  </a:lnTo>
                  <a:lnTo>
                    <a:pt x="1120827" y="1739269"/>
                  </a:lnTo>
                  <a:lnTo>
                    <a:pt x="1165310" y="1725758"/>
                  </a:lnTo>
                  <a:lnTo>
                    <a:pt x="1208770" y="1710008"/>
                  </a:lnTo>
                  <a:lnTo>
                    <a:pt x="1251141" y="1692089"/>
                  </a:lnTo>
                  <a:lnTo>
                    <a:pt x="1292354" y="1672066"/>
                  </a:lnTo>
                  <a:lnTo>
                    <a:pt x="1332342" y="1650009"/>
                  </a:lnTo>
                  <a:lnTo>
                    <a:pt x="1371038" y="1625984"/>
                  </a:lnTo>
                  <a:lnTo>
                    <a:pt x="1408374" y="1600059"/>
                  </a:lnTo>
                  <a:lnTo>
                    <a:pt x="1444282" y="1572301"/>
                  </a:lnTo>
                  <a:lnTo>
                    <a:pt x="1478696" y="1542778"/>
                  </a:lnTo>
                  <a:lnTo>
                    <a:pt x="1511546" y="1511557"/>
                  </a:lnTo>
                  <a:lnTo>
                    <a:pt x="1542767" y="1478706"/>
                  </a:lnTo>
                  <a:lnTo>
                    <a:pt x="1572290" y="1444293"/>
                  </a:lnTo>
                  <a:lnTo>
                    <a:pt x="1600048" y="1408385"/>
                  </a:lnTo>
                  <a:lnTo>
                    <a:pt x="1625973" y="1371049"/>
                  </a:lnTo>
                  <a:lnTo>
                    <a:pt x="1649999" y="1332353"/>
                  </a:lnTo>
                  <a:lnTo>
                    <a:pt x="1672056" y="1292365"/>
                  </a:lnTo>
                  <a:lnTo>
                    <a:pt x="1692078" y="1251151"/>
                  </a:lnTo>
                  <a:lnTo>
                    <a:pt x="1709998" y="1208781"/>
                  </a:lnTo>
                  <a:lnTo>
                    <a:pt x="1725747" y="1165320"/>
                  </a:lnTo>
                  <a:lnTo>
                    <a:pt x="1739259" y="1120837"/>
                  </a:lnTo>
                  <a:lnTo>
                    <a:pt x="1750465" y="1075399"/>
                  </a:lnTo>
                  <a:lnTo>
                    <a:pt x="1759299" y="1029074"/>
                  </a:lnTo>
                  <a:lnTo>
                    <a:pt x="1765692" y="981929"/>
                  </a:lnTo>
                  <a:lnTo>
                    <a:pt x="1769578" y="934031"/>
                  </a:lnTo>
                  <a:lnTo>
                    <a:pt x="1770888" y="885449"/>
                  </a:lnTo>
                  <a:lnTo>
                    <a:pt x="1769578" y="836867"/>
                  </a:lnTo>
                  <a:lnTo>
                    <a:pt x="1765692" y="788969"/>
                  </a:lnTo>
                  <a:lnTo>
                    <a:pt x="1759299" y="741824"/>
                  </a:lnTo>
                  <a:lnTo>
                    <a:pt x="1750465" y="695499"/>
                  </a:lnTo>
                  <a:lnTo>
                    <a:pt x="1739259" y="650061"/>
                  </a:lnTo>
                  <a:lnTo>
                    <a:pt x="1725747" y="605578"/>
                  </a:lnTo>
                  <a:lnTo>
                    <a:pt x="1709998" y="562117"/>
                  </a:lnTo>
                  <a:lnTo>
                    <a:pt x="1692078" y="519747"/>
                  </a:lnTo>
                  <a:lnTo>
                    <a:pt x="1672056" y="478533"/>
                  </a:lnTo>
                  <a:lnTo>
                    <a:pt x="1649999" y="438545"/>
                  </a:lnTo>
                  <a:lnTo>
                    <a:pt x="1625973" y="399849"/>
                  </a:lnTo>
                  <a:lnTo>
                    <a:pt x="1600048" y="362513"/>
                  </a:lnTo>
                  <a:lnTo>
                    <a:pt x="1572290" y="326605"/>
                  </a:lnTo>
                  <a:lnTo>
                    <a:pt x="1542767" y="292192"/>
                  </a:lnTo>
                  <a:lnTo>
                    <a:pt x="1511546" y="259341"/>
                  </a:lnTo>
                  <a:lnTo>
                    <a:pt x="1478696" y="228120"/>
                  </a:lnTo>
                  <a:lnTo>
                    <a:pt x="1444282" y="198597"/>
                  </a:lnTo>
                  <a:lnTo>
                    <a:pt x="1408374" y="170839"/>
                  </a:lnTo>
                  <a:lnTo>
                    <a:pt x="1371038" y="144914"/>
                  </a:lnTo>
                  <a:lnTo>
                    <a:pt x="1332342" y="120889"/>
                  </a:lnTo>
                  <a:lnTo>
                    <a:pt x="1292354" y="98831"/>
                  </a:lnTo>
                  <a:lnTo>
                    <a:pt x="1251141" y="78809"/>
                  </a:lnTo>
                  <a:lnTo>
                    <a:pt x="1208770" y="60890"/>
                  </a:lnTo>
                  <a:lnTo>
                    <a:pt x="1165310" y="45140"/>
                  </a:lnTo>
                  <a:lnTo>
                    <a:pt x="1120827" y="31629"/>
                  </a:lnTo>
                  <a:lnTo>
                    <a:pt x="1075389" y="20422"/>
                  </a:lnTo>
                  <a:lnTo>
                    <a:pt x="1029063" y="11588"/>
                  </a:lnTo>
                  <a:lnTo>
                    <a:pt x="981918" y="5195"/>
                  </a:lnTo>
                  <a:lnTo>
                    <a:pt x="934021" y="1310"/>
                  </a:lnTo>
                  <a:lnTo>
                    <a:pt x="885439" y="0"/>
                  </a:lnTo>
                  <a:close/>
                </a:path>
              </a:pathLst>
            </a:custGeom>
            <a:solidFill>
              <a:srgbClr val="C4C4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3942488" y="2538978"/>
              <a:ext cx="1771014" cy="1771014"/>
            </a:xfrm>
            <a:custGeom>
              <a:avLst/>
              <a:gdLst/>
              <a:ahLst/>
              <a:cxnLst/>
              <a:rect l="l" t="t" r="r" b="b"/>
              <a:pathLst>
                <a:path w="1771015" h="1771014">
                  <a:moveTo>
                    <a:pt x="885439" y="0"/>
                  </a:moveTo>
                  <a:lnTo>
                    <a:pt x="836857" y="1310"/>
                  </a:lnTo>
                  <a:lnTo>
                    <a:pt x="788961" y="5195"/>
                  </a:lnTo>
                  <a:lnTo>
                    <a:pt x="741816" y="11588"/>
                  </a:lnTo>
                  <a:lnTo>
                    <a:pt x="695492" y="20422"/>
                  </a:lnTo>
                  <a:lnTo>
                    <a:pt x="650055" y="31629"/>
                  </a:lnTo>
                  <a:lnTo>
                    <a:pt x="605573" y="45140"/>
                  </a:lnTo>
                  <a:lnTo>
                    <a:pt x="562113" y="60890"/>
                  </a:lnTo>
                  <a:lnTo>
                    <a:pt x="519742" y="78809"/>
                  </a:lnTo>
                  <a:lnTo>
                    <a:pt x="478530" y="98831"/>
                  </a:lnTo>
                  <a:lnTo>
                    <a:pt x="438542" y="120889"/>
                  </a:lnTo>
                  <a:lnTo>
                    <a:pt x="399847" y="144914"/>
                  </a:lnTo>
                  <a:lnTo>
                    <a:pt x="362511" y="170839"/>
                  </a:lnTo>
                  <a:lnTo>
                    <a:pt x="326603" y="198597"/>
                  </a:lnTo>
                  <a:lnTo>
                    <a:pt x="292190" y="228120"/>
                  </a:lnTo>
                  <a:lnTo>
                    <a:pt x="259340" y="259341"/>
                  </a:lnTo>
                  <a:lnTo>
                    <a:pt x="228119" y="292192"/>
                  </a:lnTo>
                  <a:lnTo>
                    <a:pt x="198597" y="326605"/>
                  </a:lnTo>
                  <a:lnTo>
                    <a:pt x="170839" y="362513"/>
                  </a:lnTo>
                  <a:lnTo>
                    <a:pt x="144914" y="399849"/>
                  </a:lnTo>
                  <a:lnTo>
                    <a:pt x="120889" y="438545"/>
                  </a:lnTo>
                  <a:lnTo>
                    <a:pt x="98831" y="478533"/>
                  </a:lnTo>
                  <a:lnTo>
                    <a:pt x="78809" y="519747"/>
                  </a:lnTo>
                  <a:lnTo>
                    <a:pt x="60889" y="562117"/>
                  </a:lnTo>
                  <a:lnTo>
                    <a:pt x="45140" y="605578"/>
                  </a:lnTo>
                  <a:lnTo>
                    <a:pt x="31628" y="650061"/>
                  </a:lnTo>
                  <a:lnTo>
                    <a:pt x="20422" y="695499"/>
                  </a:lnTo>
                  <a:lnTo>
                    <a:pt x="11588" y="741824"/>
                  </a:lnTo>
                  <a:lnTo>
                    <a:pt x="5195" y="788969"/>
                  </a:lnTo>
                  <a:lnTo>
                    <a:pt x="1310" y="836867"/>
                  </a:lnTo>
                  <a:lnTo>
                    <a:pt x="0" y="885449"/>
                  </a:lnTo>
                  <a:lnTo>
                    <a:pt x="1310" y="934031"/>
                  </a:lnTo>
                  <a:lnTo>
                    <a:pt x="5195" y="981929"/>
                  </a:lnTo>
                  <a:lnTo>
                    <a:pt x="11588" y="1029074"/>
                  </a:lnTo>
                  <a:lnTo>
                    <a:pt x="20422" y="1075399"/>
                  </a:lnTo>
                  <a:lnTo>
                    <a:pt x="31628" y="1120837"/>
                  </a:lnTo>
                  <a:lnTo>
                    <a:pt x="45140" y="1165320"/>
                  </a:lnTo>
                  <a:lnTo>
                    <a:pt x="60889" y="1208781"/>
                  </a:lnTo>
                  <a:lnTo>
                    <a:pt x="78809" y="1251151"/>
                  </a:lnTo>
                  <a:lnTo>
                    <a:pt x="98831" y="1292365"/>
                  </a:lnTo>
                  <a:lnTo>
                    <a:pt x="120889" y="1332353"/>
                  </a:lnTo>
                  <a:lnTo>
                    <a:pt x="144914" y="1371049"/>
                  </a:lnTo>
                  <a:lnTo>
                    <a:pt x="170839" y="1408385"/>
                  </a:lnTo>
                  <a:lnTo>
                    <a:pt x="198597" y="1444293"/>
                  </a:lnTo>
                  <a:lnTo>
                    <a:pt x="228119" y="1478706"/>
                  </a:lnTo>
                  <a:lnTo>
                    <a:pt x="259340" y="1511557"/>
                  </a:lnTo>
                  <a:lnTo>
                    <a:pt x="292190" y="1542778"/>
                  </a:lnTo>
                  <a:lnTo>
                    <a:pt x="326603" y="1572301"/>
                  </a:lnTo>
                  <a:lnTo>
                    <a:pt x="362511" y="1600059"/>
                  </a:lnTo>
                  <a:lnTo>
                    <a:pt x="399847" y="1625984"/>
                  </a:lnTo>
                  <a:lnTo>
                    <a:pt x="438542" y="1650009"/>
                  </a:lnTo>
                  <a:lnTo>
                    <a:pt x="478530" y="1672066"/>
                  </a:lnTo>
                  <a:lnTo>
                    <a:pt x="519742" y="1692089"/>
                  </a:lnTo>
                  <a:lnTo>
                    <a:pt x="562113" y="1710008"/>
                  </a:lnTo>
                  <a:lnTo>
                    <a:pt x="605573" y="1725758"/>
                  </a:lnTo>
                  <a:lnTo>
                    <a:pt x="650055" y="1739269"/>
                  </a:lnTo>
                  <a:lnTo>
                    <a:pt x="695492" y="1750476"/>
                  </a:lnTo>
                  <a:lnTo>
                    <a:pt x="741816" y="1759309"/>
                  </a:lnTo>
                  <a:lnTo>
                    <a:pt x="788961" y="1765703"/>
                  </a:lnTo>
                  <a:lnTo>
                    <a:pt x="836857" y="1769588"/>
                  </a:lnTo>
                  <a:lnTo>
                    <a:pt x="885439" y="1770898"/>
                  </a:lnTo>
                  <a:lnTo>
                    <a:pt x="934021" y="1769588"/>
                  </a:lnTo>
                  <a:lnTo>
                    <a:pt x="981918" y="1765703"/>
                  </a:lnTo>
                  <a:lnTo>
                    <a:pt x="1029063" y="1759309"/>
                  </a:lnTo>
                  <a:lnTo>
                    <a:pt x="1075389" y="1750476"/>
                  </a:lnTo>
                  <a:lnTo>
                    <a:pt x="1120827" y="1739269"/>
                  </a:lnTo>
                  <a:lnTo>
                    <a:pt x="1165310" y="1725758"/>
                  </a:lnTo>
                  <a:lnTo>
                    <a:pt x="1208770" y="1710008"/>
                  </a:lnTo>
                  <a:lnTo>
                    <a:pt x="1251141" y="1692089"/>
                  </a:lnTo>
                  <a:lnTo>
                    <a:pt x="1292354" y="1672066"/>
                  </a:lnTo>
                  <a:lnTo>
                    <a:pt x="1332342" y="1650009"/>
                  </a:lnTo>
                  <a:lnTo>
                    <a:pt x="1371038" y="1625984"/>
                  </a:lnTo>
                  <a:lnTo>
                    <a:pt x="1408374" y="1600059"/>
                  </a:lnTo>
                  <a:lnTo>
                    <a:pt x="1444282" y="1572301"/>
                  </a:lnTo>
                  <a:lnTo>
                    <a:pt x="1478696" y="1542778"/>
                  </a:lnTo>
                  <a:lnTo>
                    <a:pt x="1511546" y="1511557"/>
                  </a:lnTo>
                  <a:lnTo>
                    <a:pt x="1542767" y="1478706"/>
                  </a:lnTo>
                  <a:lnTo>
                    <a:pt x="1572290" y="1444293"/>
                  </a:lnTo>
                  <a:lnTo>
                    <a:pt x="1600048" y="1408385"/>
                  </a:lnTo>
                  <a:lnTo>
                    <a:pt x="1625973" y="1371049"/>
                  </a:lnTo>
                  <a:lnTo>
                    <a:pt x="1649999" y="1332353"/>
                  </a:lnTo>
                  <a:lnTo>
                    <a:pt x="1672056" y="1292365"/>
                  </a:lnTo>
                  <a:lnTo>
                    <a:pt x="1692078" y="1251151"/>
                  </a:lnTo>
                  <a:lnTo>
                    <a:pt x="1709998" y="1208781"/>
                  </a:lnTo>
                  <a:lnTo>
                    <a:pt x="1725747" y="1165320"/>
                  </a:lnTo>
                  <a:lnTo>
                    <a:pt x="1739259" y="1120837"/>
                  </a:lnTo>
                  <a:lnTo>
                    <a:pt x="1750465" y="1075399"/>
                  </a:lnTo>
                  <a:lnTo>
                    <a:pt x="1759299" y="1029074"/>
                  </a:lnTo>
                  <a:lnTo>
                    <a:pt x="1765692" y="981929"/>
                  </a:lnTo>
                  <a:lnTo>
                    <a:pt x="1769578" y="934031"/>
                  </a:lnTo>
                  <a:lnTo>
                    <a:pt x="1770888" y="885449"/>
                  </a:lnTo>
                  <a:lnTo>
                    <a:pt x="1769578" y="836867"/>
                  </a:lnTo>
                  <a:lnTo>
                    <a:pt x="1765692" y="788969"/>
                  </a:lnTo>
                  <a:lnTo>
                    <a:pt x="1759299" y="741824"/>
                  </a:lnTo>
                  <a:lnTo>
                    <a:pt x="1750465" y="695499"/>
                  </a:lnTo>
                  <a:lnTo>
                    <a:pt x="1739259" y="650061"/>
                  </a:lnTo>
                  <a:lnTo>
                    <a:pt x="1725747" y="605578"/>
                  </a:lnTo>
                  <a:lnTo>
                    <a:pt x="1709998" y="562117"/>
                  </a:lnTo>
                  <a:lnTo>
                    <a:pt x="1692078" y="519747"/>
                  </a:lnTo>
                  <a:lnTo>
                    <a:pt x="1672056" y="478533"/>
                  </a:lnTo>
                  <a:lnTo>
                    <a:pt x="1649999" y="438545"/>
                  </a:lnTo>
                  <a:lnTo>
                    <a:pt x="1625973" y="399849"/>
                  </a:lnTo>
                  <a:lnTo>
                    <a:pt x="1600048" y="362513"/>
                  </a:lnTo>
                  <a:lnTo>
                    <a:pt x="1572290" y="326605"/>
                  </a:lnTo>
                  <a:lnTo>
                    <a:pt x="1542767" y="292192"/>
                  </a:lnTo>
                  <a:lnTo>
                    <a:pt x="1511546" y="259341"/>
                  </a:lnTo>
                  <a:lnTo>
                    <a:pt x="1478696" y="228120"/>
                  </a:lnTo>
                  <a:lnTo>
                    <a:pt x="1444282" y="198597"/>
                  </a:lnTo>
                  <a:lnTo>
                    <a:pt x="1408374" y="170839"/>
                  </a:lnTo>
                  <a:lnTo>
                    <a:pt x="1371038" y="144914"/>
                  </a:lnTo>
                  <a:lnTo>
                    <a:pt x="1332342" y="120889"/>
                  </a:lnTo>
                  <a:lnTo>
                    <a:pt x="1292354" y="98831"/>
                  </a:lnTo>
                  <a:lnTo>
                    <a:pt x="1251141" y="78809"/>
                  </a:lnTo>
                  <a:lnTo>
                    <a:pt x="1208770" y="60890"/>
                  </a:lnTo>
                  <a:lnTo>
                    <a:pt x="1165310" y="45140"/>
                  </a:lnTo>
                  <a:lnTo>
                    <a:pt x="1120827" y="31629"/>
                  </a:lnTo>
                  <a:lnTo>
                    <a:pt x="1075389" y="20422"/>
                  </a:lnTo>
                  <a:lnTo>
                    <a:pt x="1029063" y="11588"/>
                  </a:lnTo>
                  <a:lnTo>
                    <a:pt x="981918" y="5195"/>
                  </a:lnTo>
                  <a:lnTo>
                    <a:pt x="934021" y="1310"/>
                  </a:lnTo>
                  <a:lnTo>
                    <a:pt x="885439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790299" y="3850364"/>
              <a:ext cx="2893116" cy="289311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1148518" y="4239348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17" y="0"/>
                  </a:moveTo>
                  <a:lnTo>
                    <a:pt x="1070572" y="1033"/>
                  </a:lnTo>
                  <a:lnTo>
                    <a:pt x="1022555" y="4107"/>
                  </a:lnTo>
                  <a:lnTo>
                    <a:pt x="975108" y="9179"/>
                  </a:lnTo>
                  <a:lnTo>
                    <a:pt x="928274" y="16207"/>
                  </a:lnTo>
                  <a:lnTo>
                    <a:pt x="882093" y="25149"/>
                  </a:lnTo>
                  <a:lnTo>
                    <a:pt x="836609" y="35963"/>
                  </a:lnTo>
                  <a:lnTo>
                    <a:pt x="791864" y="48606"/>
                  </a:lnTo>
                  <a:lnTo>
                    <a:pt x="747898" y="63038"/>
                  </a:lnTo>
                  <a:lnTo>
                    <a:pt x="704755" y="79216"/>
                  </a:lnTo>
                  <a:lnTo>
                    <a:pt x="662476" y="97098"/>
                  </a:lnTo>
                  <a:lnTo>
                    <a:pt x="621103" y="116641"/>
                  </a:lnTo>
                  <a:lnTo>
                    <a:pt x="580678" y="137805"/>
                  </a:lnTo>
                  <a:lnTo>
                    <a:pt x="541243" y="160547"/>
                  </a:lnTo>
                  <a:lnTo>
                    <a:pt x="502841" y="184825"/>
                  </a:lnTo>
                  <a:lnTo>
                    <a:pt x="465512" y="210597"/>
                  </a:lnTo>
                  <a:lnTo>
                    <a:pt x="429300" y="237821"/>
                  </a:lnTo>
                  <a:lnTo>
                    <a:pt x="394246" y="266455"/>
                  </a:lnTo>
                  <a:lnTo>
                    <a:pt x="360392" y="296457"/>
                  </a:lnTo>
                  <a:lnTo>
                    <a:pt x="327780" y="327785"/>
                  </a:lnTo>
                  <a:lnTo>
                    <a:pt x="296452" y="360398"/>
                  </a:lnTo>
                  <a:lnTo>
                    <a:pt x="266451" y="394252"/>
                  </a:lnTo>
                  <a:lnTo>
                    <a:pt x="237817" y="429307"/>
                  </a:lnTo>
                  <a:lnTo>
                    <a:pt x="210593" y="465519"/>
                  </a:lnTo>
                  <a:lnTo>
                    <a:pt x="184822" y="502848"/>
                  </a:lnTo>
                  <a:lnTo>
                    <a:pt x="160544" y="541251"/>
                  </a:lnTo>
                  <a:lnTo>
                    <a:pt x="137803" y="580686"/>
                  </a:lnTo>
                  <a:lnTo>
                    <a:pt x="116639" y="621111"/>
                  </a:lnTo>
                  <a:lnTo>
                    <a:pt x="97096" y="662484"/>
                  </a:lnTo>
                  <a:lnTo>
                    <a:pt x="79214" y="704764"/>
                  </a:lnTo>
                  <a:lnTo>
                    <a:pt x="63037" y="747907"/>
                  </a:lnTo>
                  <a:lnTo>
                    <a:pt x="48605" y="791873"/>
                  </a:lnTo>
                  <a:lnTo>
                    <a:pt x="35962" y="836619"/>
                  </a:lnTo>
                  <a:lnTo>
                    <a:pt x="25148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8" y="1356152"/>
                  </a:lnTo>
                  <a:lnTo>
                    <a:pt x="35962" y="1401636"/>
                  </a:lnTo>
                  <a:lnTo>
                    <a:pt x="48605" y="1446382"/>
                  </a:lnTo>
                  <a:lnTo>
                    <a:pt x="63037" y="1490348"/>
                  </a:lnTo>
                  <a:lnTo>
                    <a:pt x="79214" y="1533492"/>
                  </a:lnTo>
                  <a:lnTo>
                    <a:pt x="97096" y="1575771"/>
                  </a:lnTo>
                  <a:lnTo>
                    <a:pt x="116639" y="1617144"/>
                  </a:lnTo>
                  <a:lnTo>
                    <a:pt x="137803" y="1657570"/>
                  </a:lnTo>
                  <a:lnTo>
                    <a:pt x="160544" y="1697005"/>
                  </a:lnTo>
                  <a:lnTo>
                    <a:pt x="184822" y="1735408"/>
                  </a:lnTo>
                  <a:lnTo>
                    <a:pt x="210593" y="1772736"/>
                  </a:lnTo>
                  <a:lnTo>
                    <a:pt x="237817" y="1808949"/>
                  </a:lnTo>
                  <a:lnTo>
                    <a:pt x="266451" y="1844003"/>
                  </a:lnTo>
                  <a:lnTo>
                    <a:pt x="296452" y="1877858"/>
                  </a:lnTo>
                  <a:lnTo>
                    <a:pt x="327780" y="1910470"/>
                  </a:lnTo>
                  <a:lnTo>
                    <a:pt x="360392" y="1941798"/>
                  </a:lnTo>
                  <a:lnTo>
                    <a:pt x="394246" y="1971800"/>
                  </a:lnTo>
                  <a:lnTo>
                    <a:pt x="429300" y="2000435"/>
                  </a:lnTo>
                  <a:lnTo>
                    <a:pt x="465512" y="2027659"/>
                  </a:lnTo>
                  <a:lnTo>
                    <a:pt x="502841" y="2053430"/>
                  </a:lnTo>
                  <a:lnTo>
                    <a:pt x="541243" y="2077708"/>
                  </a:lnTo>
                  <a:lnTo>
                    <a:pt x="580678" y="2100450"/>
                  </a:lnTo>
                  <a:lnTo>
                    <a:pt x="621103" y="2121614"/>
                  </a:lnTo>
                  <a:lnTo>
                    <a:pt x="662476" y="2141158"/>
                  </a:lnTo>
                  <a:lnTo>
                    <a:pt x="704755" y="2159040"/>
                  </a:lnTo>
                  <a:lnTo>
                    <a:pt x="747898" y="2175217"/>
                  </a:lnTo>
                  <a:lnTo>
                    <a:pt x="791864" y="2189649"/>
                  </a:lnTo>
                  <a:lnTo>
                    <a:pt x="836609" y="2202293"/>
                  </a:lnTo>
                  <a:lnTo>
                    <a:pt x="882093" y="2213107"/>
                  </a:lnTo>
                  <a:lnTo>
                    <a:pt x="928274" y="2222048"/>
                  </a:lnTo>
                  <a:lnTo>
                    <a:pt x="975108" y="2229076"/>
                  </a:lnTo>
                  <a:lnTo>
                    <a:pt x="1022555" y="2234148"/>
                  </a:lnTo>
                  <a:lnTo>
                    <a:pt x="1070572" y="2237222"/>
                  </a:lnTo>
                  <a:lnTo>
                    <a:pt x="1119117" y="2238256"/>
                  </a:lnTo>
                  <a:lnTo>
                    <a:pt x="1167663" y="2237222"/>
                  </a:lnTo>
                  <a:lnTo>
                    <a:pt x="1215680" y="2234148"/>
                  </a:lnTo>
                  <a:lnTo>
                    <a:pt x="1263126" y="2229076"/>
                  </a:lnTo>
                  <a:lnTo>
                    <a:pt x="1309961" y="2222048"/>
                  </a:lnTo>
                  <a:lnTo>
                    <a:pt x="1356142" y="2213107"/>
                  </a:lnTo>
                  <a:lnTo>
                    <a:pt x="1401626" y="2202293"/>
                  </a:lnTo>
                  <a:lnTo>
                    <a:pt x="1446372" y="2189649"/>
                  </a:lnTo>
                  <a:lnTo>
                    <a:pt x="1490338" y="2175217"/>
                  </a:lnTo>
                  <a:lnTo>
                    <a:pt x="1533481" y="2159040"/>
                  </a:lnTo>
                  <a:lnTo>
                    <a:pt x="1575761" y="2141158"/>
                  </a:lnTo>
                  <a:lnTo>
                    <a:pt x="1617134" y="2121614"/>
                  </a:lnTo>
                  <a:lnTo>
                    <a:pt x="1657559" y="2100450"/>
                  </a:lnTo>
                  <a:lnTo>
                    <a:pt x="1696994" y="2077708"/>
                  </a:lnTo>
                  <a:lnTo>
                    <a:pt x="1735397" y="2053430"/>
                  </a:lnTo>
                  <a:lnTo>
                    <a:pt x="1772726" y="2027659"/>
                  </a:lnTo>
                  <a:lnTo>
                    <a:pt x="1808938" y="2000435"/>
                  </a:lnTo>
                  <a:lnTo>
                    <a:pt x="1843993" y="1971800"/>
                  </a:lnTo>
                  <a:lnTo>
                    <a:pt x="1877847" y="1941798"/>
                  </a:lnTo>
                  <a:lnTo>
                    <a:pt x="1910460" y="1910470"/>
                  </a:lnTo>
                  <a:lnTo>
                    <a:pt x="1941788" y="1877858"/>
                  </a:lnTo>
                  <a:lnTo>
                    <a:pt x="1971790" y="1844003"/>
                  </a:lnTo>
                  <a:lnTo>
                    <a:pt x="2000424" y="1808949"/>
                  </a:lnTo>
                  <a:lnTo>
                    <a:pt x="2027648" y="1772736"/>
                  </a:lnTo>
                  <a:lnTo>
                    <a:pt x="2053420" y="1735408"/>
                  </a:lnTo>
                  <a:lnTo>
                    <a:pt x="2077698" y="1697005"/>
                  </a:lnTo>
                  <a:lnTo>
                    <a:pt x="2100440" y="1657570"/>
                  </a:lnTo>
                  <a:lnTo>
                    <a:pt x="2121604" y="1617144"/>
                  </a:lnTo>
                  <a:lnTo>
                    <a:pt x="2141147" y="1575771"/>
                  </a:lnTo>
                  <a:lnTo>
                    <a:pt x="2159029" y="1533492"/>
                  </a:lnTo>
                  <a:lnTo>
                    <a:pt x="2175207" y="1490348"/>
                  </a:lnTo>
                  <a:lnTo>
                    <a:pt x="2189639" y="1446382"/>
                  </a:lnTo>
                  <a:lnTo>
                    <a:pt x="2202282" y="1401636"/>
                  </a:lnTo>
                  <a:lnTo>
                    <a:pt x="2213096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6" y="882103"/>
                  </a:lnTo>
                  <a:lnTo>
                    <a:pt x="2202282" y="836619"/>
                  </a:lnTo>
                  <a:lnTo>
                    <a:pt x="2189639" y="791873"/>
                  </a:lnTo>
                  <a:lnTo>
                    <a:pt x="2175207" y="747907"/>
                  </a:lnTo>
                  <a:lnTo>
                    <a:pt x="2159029" y="704764"/>
                  </a:lnTo>
                  <a:lnTo>
                    <a:pt x="2141147" y="662484"/>
                  </a:lnTo>
                  <a:lnTo>
                    <a:pt x="2121604" y="621111"/>
                  </a:lnTo>
                  <a:lnTo>
                    <a:pt x="2100440" y="580686"/>
                  </a:lnTo>
                  <a:lnTo>
                    <a:pt x="2077698" y="541251"/>
                  </a:lnTo>
                  <a:lnTo>
                    <a:pt x="2053420" y="502848"/>
                  </a:lnTo>
                  <a:lnTo>
                    <a:pt x="2027648" y="465519"/>
                  </a:lnTo>
                  <a:lnTo>
                    <a:pt x="2000424" y="429307"/>
                  </a:lnTo>
                  <a:lnTo>
                    <a:pt x="1971790" y="394252"/>
                  </a:lnTo>
                  <a:lnTo>
                    <a:pt x="1941788" y="360398"/>
                  </a:lnTo>
                  <a:lnTo>
                    <a:pt x="1910460" y="327785"/>
                  </a:lnTo>
                  <a:lnTo>
                    <a:pt x="1877847" y="296457"/>
                  </a:lnTo>
                  <a:lnTo>
                    <a:pt x="1843993" y="266455"/>
                  </a:lnTo>
                  <a:lnTo>
                    <a:pt x="1808938" y="237821"/>
                  </a:lnTo>
                  <a:lnTo>
                    <a:pt x="1772726" y="210597"/>
                  </a:lnTo>
                  <a:lnTo>
                    <a:pt x="1735397" y="184825"/>
                  </a:lnTo>
                  <a:lnTo>
                    <a:pt x="1696994" y="160547"/>
                  </a:lnTo>
                  <a:lnTo>
                    <a:pt x="1657559" y="137805"/>
                  </a:lnTo>
                  <a:lnTo>
                    <a:pt x="1617134" y="116641"/>
                  </a:lnTo>
                  <a:lnTo>
                    <a:pt x="1575761" y="97098"/>
                  </a:lnTo>
                  <a:lnTo>
                    <a:pt x="1533481" y="79216"/>
                  </a:lnTo>
                  <a:lnTo>
                    <a:pt x="1490338" y="63038"/>
                  </a:lnTo>
                  <a:lnTo>
                    <a:pt x="1446372" y="48606"/>
                  </a:lnTo>
                  <a:lnTo>
                    <a:pt x="1401626" y="35963"/>
                  </a:lnTo>
                  <a:lnTo>
                    <a:pt x="1356142" y="25149"/>
                  </a:lnTo>
                  <a:lnTo>
                    <a:pt x="1309961" y="16207"/>
                  </a:lnTo>
                  <a:lnTo>
                    <a:pt x="1263126" y="9179"/>
                  </a:lnTo>
                  <a:lnTo>
                    <a:pt x="1215680" y="4107"/>
                  </a:lnTo>
                  <a:lnTo>
                    <a:pt x="1167663" y="1033"/>
                  </a:lnTo>
                  <a:lnTo>
                    <a:pt x="1119117" y="0"/>
                  </a:lnTo>
                  <a:close/>
                </a:path>
              </a:pathLst>
            </a:custGeom>
            <a:solidFill>
              <a:srgbClr val="A39F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117739" y="4177792"/>
              <a:ext cx="2238375" cy="2238375"/>
            </a:xfrm>
            <a:custGeom>
              <a:avLst/>
              <a:gdLst/>
              <a:ahLst/>
              <a:cxnLst/>
              <a:rect l="l" t="t" r="r" b="b"/>
              <a:pathLst>
                <a:path w="2238375" h="2238375">
                  <a:moveTo>
                    <a:pt x="1119117" y="0"/>
                  </a:moveTo>
                  <a:lnTo>
                    <a:pt x="1070572" y="1033"/>
                  </a:lnTo>
                  <a:lnTo>
                    <a:pt x="1022555" y="4107"/>
                  </a:lnTo>
                  <a:lnTo>
                    <a:pt x="975108" y="9179"/>
                  </a:lnTo>
                  <a:lnTo>
                    <a:pt x="928274" y="16207"/>
                  </a:lnTo>
                  <a:lnTo>
                    <a:pt x="882093" y="25149"/>
                  </a:lnTo>
                  <a:lnTo>
                    <a:pt x="836609" y="35963"/>
                  </a:lnTo>
                  <a:lnTo>
                    <a:pt x="791864" y="48606"/>
                  </a:lnTo>
                  <a:lnTo>
                    <a:pt x="747898" y="63038"/>
                  </a:lnTo>
                  <a:lnTo>
                    <a:pt x="704755" y="79216"/>
                  </a:lnTo>
                  <a:lnTo>
                    <a:pt x="662476" y="97098"/>
                  </a:lnTo>
                  <a:lnTo>
                    <a:pt x="621103" y="116641"/>
                  </a:lnTo>
                  <a:lnTo>
                    <a:pt x="580678" y="137805"/>
                  </a:lnTo>
                  <a:lnTo>
                    <a:pt x="541243" y="160547"/>
                  </a:lnTo>
                  <a:lnTo>
                    <a:pt x="502841" y="184825"/>
                  </a:lnTo>
                  <a:lnTo>
                    <a:pt x="465512" y="210597"/>
                  </a:lnTo>
                  <a:lnTo>
                    <a:pt x="429300" y="237821"/>
                  </a:lnTo>
                  <a:lnTo>
                    <a:pt x="394246" y="266455"/>
                  </a:lnTo>
                  <a:lnTo>
                    <a:pt x="360392" y="296457"/>
                  </a:lnTo>
                  <a:lnTo>
                    <a:pt x="327780" y="327785"/>
                  </a:lnTo>
                  <a:lnTo>
                    <a:pt x="296452" y="360398"/>
                  </a:lnTo>
                  <a:lnTo>
                    <a:pt x="266451" y="394252"/>
                  </a:lnTo>
                  <a:lnTo>
                    <a:pt x="237817" y="429307"/>
                  </a:lnTo>
                  <a:lnTo>
                    <a:pt x="210593" y="465519"/>
                  </a:lnTo>
                  <a:lnTo>
                    <a:pt x="184822" y="502848"/>
                  </a:lnTo>
                  <a:lnTo>
                    <a:pt x="160544" y="541251"/>
                  </a:lnTo>
                  <a:lnTo>
                    <a:pt x="137803" y="580686"/>
                  </a:lnTo>
                  <a:lnTo>
                    <a:pt x="116639" y="621111"/>
                  </a:lnTo>
                  <a:lnTo>
                    <a:pt x="97096" y="662484"/>
                  </a:lnTo>
                  <a:lnTo>
                    <a:pt x="79214" y="704764"/>
                  </a:lnTo>
                  <a:lnTo>
                    <a:pt x="63037" y="747907"/>
                  </a:lnTo>
                  <a:lnTo>
                    <a:pt x="48605" y="791873"/>
                  </a:lnTo>
                  <a:lnTo>
                    <a:pt x="35962" y="836619"/>
                  </a:lnTo>
                  <a:lnTo>
                    <a:pt x="25148" y="882103"/>
                  </a:lnTo>
                  <a:lnTo>
                    <a:pt x="16207" y="928284"/>
                  </a:lnTo>
                  <a:lnTo>
                    <a:pt x="9179" y="975119"/>
                  </a:lnTo>
                  <a:lnTo>
                    <a:pt x="4107" y="1022565"/>
                  </a:lnTo>
                  <a:lnTo>
                    <a:pt x="1033" y="1070582"/>
                  </a:lnTo>
                  <a:lnTo>
                    <a:pt x="0" y="1119128"/>
                  </a:lnTo>
                  <a:lnTo>
                    <a:pt x="1033" y="1167673"/>
                  </a:lnTo>
                  <a:lnTo>
                    <a:pt x="4107" y="1215690"/>
                  </a:lnTo>
                  <a:lnTo>
                    <a:pt x="9179" y="1263137"/>
                  </a:lnTo>
                  <a:lnTo>
                    <a:pt x="16207" y="1309972"/>
                  </a:lnTo>
                  <a:lnTo>
                    <a:pt x="25148" y="1356152"/>
                  </a:lnTo>
                  <a:lnTo>
                    <a:pt x="35962" y="1401636"/>
                  </a:lnTo>
                  <a:lnTo>
                    <a:pt x="48605" y="1446382"/>
                  </a:lnTo>
                  <a:lnTo>
                    <a:pt x="63037" y="1490348"/>
                  </a:lnTo>
                  <a:lnTo>
                    <a:pt x="79214" y="1533492"/>
                  </a:lnTo>
                  <a:lnTo>
                    <a:pt x="97096" y="1575771"/>
                  </a:lnTo>
                  <a:lnTo>
                    <a:pt x="116639" y="1617144"/>
                  </a:lnTo>
                  <a:lnTo>
                    <a:pt x="137803" y="1657570"/>
                  </a:lnTo>
                  <a:lnTo>
                    <a:pt x="160544" y="1697005"/>
                  </a:lnTo>
                  <a:lnTo>
                    <a:pt x="184822" y="1735408"/>
                  </a:lnTo>
                  <a:lnTo>
                    <a:pt x="210593" y="1772736"/>
                  </a:lnTo>
                  <a:lnTo>
                    <a:pt x="237817" y="1808949"/>
                  </a:lnTo>
                  <a:lnTo>
                    <a:pt x="266451" y="1844003"/>
                  </a:lnTo>
                  <a:lnTo>
                    <a:pt x="296452" y="1877858"/>
                  </a:lnTo>
                  <a:lnTo>
                    <a:pt x="327780" y="1910470"/>
                  </a:lnTo>
                  <a:lnTo>
                    <a:pt x="360392" y="1941798"/>
                  </a:lnTo>
                  <a:lnTo>
                    <a:pt x="394246" y="1971800"/>
                  </a:lnTo>
                  <a:lnTo>
                    <a:pt x="429300" y="2000435"/>
                  </a:lnTo>
                  <a:lnTo>
                    <a:pt x="465512" y="2027659"/>
                  </a:lnTo>
                  <a:lnTo>
                    <a:pt x="502841" y="2053430"/>
                  </a:lnTo>
                  <a:lnTo>
                    <a:pt x="541243" y="2077708"/>
                  </a:lnTo>
                  <a:lnTo>
                    <a:pt x="580678" y="2100450"/>
                  </a:lnTo>
                  <a:lnTo>
                    <a:pt x="621103" y="2121614"/>
                  </a:lnTo>
                  <a:lnTo>
                    <a:pt x="662476" y="2141158"/>
                  </a:lnTo>
                  <a:lnTo>
                    <a:pt x="704755" y="2159040"/>
                  </a:lnTo>
                  <a:lnTo>
                    <a:pt x="747898" y="2175217"/>
                  </a:lnTo>
                  <a:lnTo>
                    <a:pt x="791864" y="2189649"/>
                  </a:lnTo>
                  <a:lnTo>
                    <a:pt x="836609" y="2202293"/>
                  </a:lnTo>
                  <a:lnTo>
                    <a:pt x="882093" y="2213107"/>
                  </a:lnTo>
                  <a:lnTo>
                    <a:pt x="928274" y="2222048"/>
                  </a:lnTo>
                  <a:lnTo>
                    <a:pt x="975108" y="2229076"/>
                  </a:lnTo>
                  <a:lnTo>
                    <a:pt x="1022555" y="2234148"/>
                  </a:lnTo>
                  <a:lnTo>
                    <a:pt x="1070572" y="2237222"/>
                  </a:lnTo>
                  <a:lnTo>
                    <a:pt x="1119117" y="2238256"/>
                  </a:lnTo>
                  <a:lnTo>
                    <a:pt x="1167663" y="2237222"/>
                  </a:lnTo>
                  <a:lnTo>
                    <a:pt x="1215680" y="2234148"/>
                  </a:lnTo>
                  <a:lnTo>
                    <a:pt x="1263126" y="2229076"/>
                  </a:lnTo>
                  <a:lnTo>
                    <a:pt x="1309961" y="2222048"/>
                  </a:lnTo>
                  <a:lnTo>
                    <a:pt x="1356142" y="2213107"/>
                  </a:lnTo>
                  <a:lnTo>
                    <a:pt x="1401626" y="2202293"/>
                  </a:lnTo>
                  <a:lnTo>
                    <a:pt x="1446372" y="2189649"/>
                  </a:lnTo>
                  <a:lnTo>
                    <a:pt x="1490338" y="2175217"/>
                  </a:lnTo>
                  <a:lnTo>
                    <a:pt x="1533481" y="2159040"/>
                  </a:lnTo>
                  <a:lnTo>
                    <a:pt x="1575761" y="2141158"/>
                  </a:lnTo>
                  <a:lnTo>
                    <a:pt x="1617134" y="2121614"/>
                  </a:lnTo>
                  <a:lnTo>
                    <a:pt x="1657559" y="2100450"/>
                  </a:lnTo>
                  <a:lnTo>
                    <a:pt x="1696994" y="2077708"/>
                  </a:lnTo>
                  <a:lnTo>
                    <a:pt x="1735397" y="2053430"/>
                  </a:lnTo>
                  <a:lnTo>
                    <a:pt x="1772726" y="2027659"/>
                  </a:lnTo>
                  <a:lnTo>
                    <a:pt x="1808938" y="2000435"/>
                  </a:lnTo>
                  <a:lnTo>
                    <a:pt x="1843993" y="1971800"/>
                  </a:lnTo>
                  <a:lnTo>
                    <a:pt x="1877847" y="1941798"/>
                  </a:lnTo>
                  <a:lnTo>
                    <a:pt x="1910460" y="1910470"/>
                  </a:lnTo>
                  <a:lnTo>
                    <a:pt x="1941788" y="1877858"/>
                  </a:lnTo>
                  <a:lnTo>
                    <a:pt x="1971790" y="1844003"/>
                  </a:lnTo>
                  <a:lnTo>
                    <a:pt x="2000424" y="1808949"/>
                  </a:lnTo>
                  <a:lnTo>
                    <a:pt x="2027648" y="1772736"/>
                  </a:lnTo>
                  <a:lnTo>
                    <a:pt x="2053420" y="1735408"/>
                  </a:lnTo>
                  <a:lnTo>
                    <a:pt x="2077698" y="1697005"/>
                  </a:lnTo>
                  <a:lnTo>
                    <a:pt x="2100440" y="1657570"/>
                  </a:lnTo>
                  <a:lnTo>
                    <a:pt x="2121604" y="1617144"/>
                  </a:lnTo>
                  <a:lnTo>
                    <a:pt x="2141147" y="1575771"/>
                  </a:lnTo>
                  <a:lnTo>
                    <a:pt x="2159029" y="1533492"/>
                  </a:lnTo>
                  <a:lnTo>
                    <a:pt x="2175207" y="1490348"/>
                  </a:lnTo>
                  <a:lnTo>
                    <a:pt x="2189639" y="1446382"/>
                  </a:lnTo>
                  <a:lnTo>
                    <a:pt x="2202282" y="1401636"/>
                  </a:lnTo>
                  <a:lnTo>
                    <a:pt x="2213096" y="1356152"/>
                  </a:lnTo>
                  <a:lnTo>
                    <a:pt x="2222038" y="1309972"/>
                  </a:lnTo>
                  <a:lnTo>
                    <a:pt x="2229066" y="1263137"/>
                  </a:lnTo>
                  <a:lnTo>
                    <a:pt x="2234138" y="1215690"/>
                  </a:lnTo>
                  <a:lnTo>
                    <a:pt x="2237212" y="1167673"/>
                  </a:lnTo>
                  <a:lnTo>
                    <a:pt x="2238245" y="1119128"/>
                  </a:lnTo>
                  <a:lnTo>
                    <a:pt x="2237212" y="1070582"/>
                  </a:lnTo>
                  <a:lnTo>
                    <a:pt x="2234138" y="1022565"/>
                  </a:lnTo>
                  <a:lnTo>
                    <a:pt x="2229066" y="975119"/>
                  </a:lnTo>
                  <a:lnTo>
                    <a:pt x="2222038" y="928284"/>
                  </a:lnTo>
                  <a:lnTo>
                    <a:pt x="2213096" y="882103"/>
                  </a:lnTo>
                  <a:lnTo>
                    <a:pt x="2202282" y="836619"/>
                  </a:lnTo>
                  <a:lnTo>
                    <a:pt x="2189639" y="791873"/>
                  </a:lnTo>
                  <a:lnTo>
                    <a:pt x="2175207" y="747907"/>
                  </a:lnTo>
                  <a:lnTo>
                    <a:pt x="2159029" y="704764"/>
                  </a:lnTo>
                  <a:lnTo>
                    <a:pt x="2141147" y="662484"/>
                  </a:lnTo>
                  <a:lnTo>
                    <a:pt x="2121604" y="621111"/>
                  </a:lnTo>
                  <a:lnTo>
                    <a:pt x="2100440" y="580686"/>
                  </a:lnTo>
                  <a:lnTo>
                    <a:pt x="2077698" y="541251"/>
                  </a:lnTo>
                  <a:lnTo>
                    <a:pt x="2053420" y="502848"/>
                  </a:lnTo>
                  <a:lnTo>
                    <a:pt x="2027648" y="465519"/>
                  </a:lnTo>
                  <a:lnTo>
                    <a:pt x="2000424" y="429307"/>
                  </a:lnTo>
                  <a:lnTo>
                    <a:pt x="1971790" y="394252"/>
                  </a:lnTo>
                  <a:lnTo>
                    <a:pt x="1941788" y="360398"/>
                  </a:lnTo>
                  <a:lnTo>
                    <a:pt x="1910460" y="327785"/>
                  </a:lnTo>
                  <a:lnTo>
                    <a:pt x="1877847" y="296457"/>
                  </a:lnTo>
                  <a:lnTo>
                    <a:pt x="1843993" y="266455"/>
                  </a:lnTo>
                  <a:lnTo>
                    <a:pt x="1808938" y="237821"/>
                  </a:lnTo>
                  <a:lnTo>
                    <a:pt x="1772726" y="210597"/>
                  </a:lnTo>
                  <a:lnTo>
                    <a:pt x="1735397" y="184825"/>
                  </a:lnTo>
                  <a:lnTo>
                    <a:pt x="1696994" y="160547"/>
                  </a:lnTo>
                  <a:lnTo>
                    <a:pt x="1657559" y="137805"/>
                  </a:lnTo>
                  <a:lnTo>
                    <a:pt x="1617134" y="116641"/>
                  </a:lnTo>
                  <a:lnTo>
                    <a:pt x="1575761" y="97098"/>
                  </a:lnTo>
                  <a:lnTo>
                    <a:pt x="1533481" y="79216"/>
                  </a:lnTo>
                  <a:lnTo>
                    <a:pt x="1490338" y="63038"/>
                  </a:lnTo>
                  <a:lnTo>
                    <a:pt x="1446372" y="48606"/>
                  </a:lnTo>
                  <a:lnTo>
                    <a:pt x="1401626" y="35963"/>
                  </a:lnTo>
                  <a:lnTo>
                    <a:pt x="1356142" y="25149"/>
                  </a:lnTo>
                  <a:lnTo>
                    <a:pt x="1309961" y="16207"/>
                  </a:lnTo>
                  <a:lnTo>
                    <a:pt x="1263126" y="9179"/>
                  </a:lnTo>
                  <a:lnTo>
                    <a:pt x="1215680" y="4107"/>
                  </a:lnTo>
                  <a:lnTo>
                    <a:pt x="1167663" y="1033"/>
                  </a:lnTo>
                  <a:lnTo>
                    <a:pt x="1119117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439426" y="3240969"/>
              <a:ext cx="11505565" cy="2735580"/>
            </a:xfrm>
            <a:custGeom>
              <a:avLst/>
              <a:gdLst/>
              <a:ahLst/>
              <a:cxnLst/>
              <a:rect l="l" t="t" r="r" b="b"/>
              <a:pathLst>
                <a:path w="11505565" h="2735579">
                  <a:moveTo>
                    <a:pt x="495681" y="2141245"/>
                  </a:moveTo>
                  <a:lnTo>
                    <a:pt x="374319" y="2028558"/>
                  </a:lnTo>
                  <a:lnTo>
                    <a:pt x="374319" y="2081428"/>
                  </a:lnTo>
                  <a:lnTo>
                    <a:pt x="121361" y="2081428"/>
                  </a:lnTo>
                  <a:lnTo>
                    <a:pt x="121361" y="2028558"/>
                  </a:lnTo>
                  <a:lnTo>
                    <a:pt x="0" y="2149906"/>
                  </a:lnTo>
                  <a:lnTo>
                    <a:pt x="121361" y="2262606"/>
                  </a:lnTo>
                  <a:lnTo>
                    <a:pt x="121361" y="2209723"/>
                  </a:lnTo>
                  <a:lnTo>
                    <a:pt x="374319" y="2209723"/>
                  </a:lnTo>
                  <a:lnTo>
                    <a:pt x="374319" y="2262606"/>
                  </a:lnTo>
                  <a:lnTo>
                    <a:pt x="495681" y="2141245"/>
                  </a:lnTo>
                  <a:close/>
                </a:path>
                <a:path w="11505565" h="2735579">
                  <a:moveTo>
                    <a:pt x="3915511" y="2141245"/>
                  </a:moveTo>
                  <a:lnTo>
                    <a:pt x="3794150" y="2028558"/>
                  </a:lnTo>
                  <a:lnTo>
                    <a:pt x="3794150" y="2081428"/>
                  </a:lnTo>
                  <a:lnTo>
                    <a:pt x="3541191" y="2081428"/>
                  </a:lnTo>
                  <a:lnTo>
                    <a:pt x="3541191" y="2028558"/>
                  </a:lnTo>
                  <a:lnTo>
                    <a:pt x="3419830" y="2149906"/>
                  </a:lnTo>
                  <a:lnTo>
                    <a:pt x="3541191" y="2262606"/>
                  </a:lnTo>
                  <a:lnTo>
                    <a:pt x="3541191" y="2209723"/>
                  </a:lnTo>
                  <a:lnTo>
                    <a:pt x="3794150" y="2209723"/>
                  </a:lnTo>
                  <a:lnTo>
                    <a:pt x="3794150" y="2262606"/>
                  </a:lnTo>
                  <a:lnTo>
                    <a:pt x="3915511" y="2141245"/>
                  </a:lnTo>
                  <a:close/>
                </a:path>
                <a:path w="11505565" h="2735579">
                  <a:moveTo>
                    <a:pt x="7340397" y="2141245"/>
                  </a:moveTo>
                  <a:lnTo>
                    <a:pt x="7219035" y="2028558"/>
                  </a:lnTo>
                  <a:lnTo>
                    <a:pt x="7219035" y="2081428"/>
                  </a:lnTo>
                  <a:lnTo>
                    <a:pt x="6966077" y="2081428"/>
                  </a:lnTo>
                  <a:lnTo>
                    <a:pt x="6966077" y="2028558"/>
                  </a:lnTo>
                  <a:lnTo>
                    <a:pt x="6844716" y="2149906"/>
                  </a:lnTo>
                  <a:lnTo>
                    <a:pt x="6966077" y="2262606"/>
                  </a:lnTo>
                  <a:lnTo>
                    <a:pt x="6966077" y="2209723"/>
                  </a:lnTo>
                  <a:lnTo>
                    <a:pt x="7219035" y="2209723"/>
                  </a:lnTo>
                  <a:lnTo>
                    <a:pt x="7219035" y="2262606"/>
                  </a:lnTo>
                  <a:lnTo>
                    <a:pt x="7340397" y="2141245"/>
                  </a:lnTo>
                  <a:close/>
                </a:path>
                <a:path w="11505565" h="2735579">
                  <a:moveTo>
                    <a:pt x="8971394" y="121361"/>
                  </a:moveTo>
                  <a:lnTo>
                    <a:pt x="8850033" y="0"/>
                  </a:lnTo>
                  <a:lnTo>
                    <a:pt x="8737346" y="121361"/>
                  </a:lnTo>
                  <a:lnTo>
                    <a:pt x="8790216" y="121361"/>
                  </a:lnTo>
                  <a:lnTo>
                    <a:pt x="8790216" y="374319"/>
                  </a:lnTo>
                  <a:lnTo>
                    <a:pt x="8737346" y="374319"/>
                  </a:lnTo>
                  <a:lnTo>
                    <a:pt x="8858707" y="495681"/>
                  </a:lnTo>
                  <a:lnTo>
                    <a:pt x="8971394" y="374319"/>
                  </a:lnTo>
                  <a:lnTo>
                    <a:pt x="8918511" y="374319"/>
                  </a:lnTo>
                  <a:lnTo>
                    <a:pt x="8918511" y="121361"/>
                  </a:lnTo>
                  <a:lnTo>
                    <a:pt x="8971394" y="121361"/>
                  </a:lnTo>
                  <a:close/>
                </a:path>
                <a:path w="11505565" h="2735579">
                  <a:moveTo>
                    <a:pt x="10403053" y="1064793"/>
                  </a:moveTo>
                  <a:lnTo>
                    <a:pt x="10312336" y="974077"/>
                  </a:lnTo>
                  <a:lnTo>
                    <a:pt x="10119665" y="1166736"/>
                  </a:lnTo>
                  <a:lnTo>
                    <a:pt x="10210381" y="1257477"/>
                  </a:lnTo>
                  <a:lnTo>
                    <a:pt x="10403053" y="1064793"/>
                  </a:lnTo>
                  <a:close/>
                </a:path>
                <a:path w="11505565" h="2735579">
                  <a:moveTo>
                    <a:pt x="11505527" y="1507159"/>
                  </a:moveTo>
                  <a:lnTo>
                    <a:pt x="11384166" y="1385811"/>
                  </a:lnTo>
                  <a:lnTo>
                    <a:pt x="11271479" y="1507159"/>
                  </a:lnTo>
                  <a:lnTo>
                    <a:pt x="11324349" y="1507159"/>
                  </a:lnTo>
                  <a:lnTo>
                    <a:pt x="11324349" y="2614079"/>
                  </a:lnTo>
                  <a:lnTo>
                    <a:pt x="11271466" y="2614079"/>
                  </a:lnTo>
                  <a:lnTo>
                    <a:pt x="11392840" y="2735427"/>
                  </a:lnTo>
                  <a:lnTo>
                    <a:pt x="11505527" y="2614079"/>
                  </a:lnTo>
                  <a:lnTo>
                    <a:pt x="11452644" y="2614079"/>
                  </a:lnTo>
                  <a:lnTo>
                    <a:pt x="11452644" y="1507159"/>
                  </a:lnTo>
                  <a:lnTo>
                    <a:pt x="11505527" y="1507159"/>
                  </a:lnTo>
                  <a:close/>
                </a:path>
              </a:pathLst>
            </a:custGeom>
            <a:solidFill>
              <a:srgbClr val="CCCB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521704" y="4185322"/>
              <a:ext cx="344376" cy="356623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3545299" y="6101187"/>
              <a:ext cx="283845" cy="283845"/>
            </a:xfrm>
            <a:custGeom>
              <a:avLst/>
              <a:gdLst/>
              <a:ahLst/>
              <a:cxnLst/>
              <a:rect l="l" t="t" r="r" b="b"/>
              <a:pathLst>
                <a:path w="283844" h="283845">
                  <a:moveTo>
                    <a:pt x="90719" y="0"/>
                  </a:moveTo>
                  <a:lnTo>
                    <a:pt x="0" y="90719"/>
                  </a:lnTo>
                  <a:lnTo>
                    <a:pt x="192674" y="283394"/>
                  </a:lnTo>
                  <a:lnTo>
                    <a:pt x="283394" y="192664"/>
                  </a:lnTo>
                  <a:lnTo>
                    <a:pt x="90719" y="0"/>
                  </a:lnTo>
                  <a:close/>
                </a:path>
              </a:pathLst>
            </a:custGeom>
            <a:solidFill>
              <a:srgbClr val="CCCB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521704" y="6071467"/>
              <a:ext cx="344376" cy="35662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96803" y="4541715"/>
              <a:ext cx="1561108" cy="156137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67068" y="4415991"/>
              <a:ext cx="1860236" cy="186023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27268" y="5272789"/>
              <a:ext cx="188182" cy="19503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615628" y="5049239"/>
              <a:ext cx="134712" cy="13593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69845" y="5049239"/>
              <a:ext cx="217367" cy="135934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8604542" y="5273858"/>
              <a:ext cx="782955" cy="110489"/>
            </a:xfrm>
            <a:custGeom>
              <a:avLst/>
              <a:gdLst/>
              <a:ahLst/>
              <a:cxnLst/>
              <a:rect l="l" t="t" r="r" b="b"/>
              <a:pathLst>
                <a:path w="782954" h="110489">
                  <a:moveTo>
                    <a:pt x="91567" y="1612"/>
                  </a:moveTo>
                  <a:lnTo>
                    <a:pt x="0" y="1612"/>
                  </a:lnTo>
                  <a:lnTo>
                    <a:pt x="0" y="20662"/>
                  </a:lnTo>
                  <a:lnTo>
                    <a:pt x="34188" y="20662"/>
                  </a:lnTo>
                  <a:lnTo>
                    <a:pt x="34188" y="108292"/>
                  </a:lnTo>
                  <a:lnTo>
                    <a:pt x="57226" y="108292"/>
                  </a:lnTo>
                  <a:lnTo>
                    <a:pt x="57226" y="20662"/>
                  </a:lnTo>
                  <a:lnTo>
                    <a:pt x="91567" y="20662"/>
                  </a:lnTo>
                  <a:lnTo>
                    <a:pt x="91567" y="1612"/>
                  </a:lnTo>
                  <a:close/>
                </a:path>
                <a:path w="782954" h="110489">
                  <a:moveTo>
                    <a:pt x="181838" y="2082"/>
                  </a:moveTo>
                  <a:lnTo>
                    <a:pt x="144843" y="2082"/>
                  </a:lnTo>
                  <a:lnTo>
                    <a:pt x="132867" y="2921"/>
                  </a:lnTo>
                  <a:lnTo>
                    <a:pt x="97980" y="32486"/>
                  </a:lnTo>
                  <a:lnTo>
                    <a:pt x="94945" y="56883"/>
                  </a:lnTo>
                  <a:lnTo>
                    <a:pt x="94945" y="61823"/>
                  </a:lnTo>
                  <a:lnTo>
                    <a:pt x="115341" y="102006"/>
                  </a:lnTo>
                  <a:lnTo>
                    <a:pt x="140068" y="107924"/>
                  </a:lnTo>
                  <a:lnTo>
                    <a:pt x="181838" y="107924"/>
                  </a:lnTo>
                  <a:lnTo>
                    <a:pt x="181838" y="89484"/>
                  </a:lnTo>
                  <a:lnTo>
                    <a:pt x="136245" y="89484"/>
                  </a:lnTo>
                  <a:lnTo>
                    <a:pt x="129794" y="87477"/>
                  </a:lnTo>
                  <a:lnTo>
                    <a:pt x="122008" y="79413"/>
                  </a:lnTo>
                  <a:lnTo>
                    <a:pt x="120078" y="72783"/>
                  </a:lnTo>
                  <a:lnTo>
                    <a:pt x="120078" y="63576"/>
                  </a:lnTo>
                  <a:lnTo>
                    <a:pt x="181838" y="63576"/>
                  </a:lnTo>
                  <a:lnTo>
                    <a:pt x="181838" y="45148"/>
                  </a:lnTo>
                  <a:lnTo>
                    <a:pt x="120078" y="45072"/>
                  </a:lnTo>
                  <a:lnTo>
                    <a:pt x="120078" y="41033"/>
                  </a:lnTo>
                  <a:lnTo>
                    <a:pt x="137147" y="20510"/>
                  </a:lnTo>
                  <a:lnTo>
                    <a:pt x="145186" y="20510"/>
                  </a:lnTo>
                  <a:lnTo>
                    <a:pt x="181838" y="20510"/>
                  </a:lnTo>
                  <a:lnTo>
                    <a:pt x="181838" y="2082"/>
                  </a:lnTo>
                  <a:close/>
                </a:path>
                <a:path w="782954" h="110489">
                  <a:moveTo>
                    <a:pt x="291617" y="107924"/>
                  </a:moveTo>
                  <a:lnTo>
                    <a:pt x="248716" y="53784"/>
                  </a:lnTo>
                  <a:lnTo>
                    <a:pt x="291198" y="2082"/>
                  </a:lnTo>
                  <a:lnTo>
                    <a:pt x="264477" y="2082"/>
                  </a:lnTo>
                  <a:lnTo>
                    <a:pt x="222796" y="52908"/>
                  </a:lnTo>
                  <a:lnTo>
                    <a:pt x="222796" y="2082"/>
                  </a:lnTo>
                  <a:lnTo>
                    <a:pt x="200545" y="2082"/>
                  </a:lnTo>
                  <a:lnTo>
                    <a:pt x="200545" y="107924"/>
                  </a:lnTo>
                  <a:lnTo>
                    <a:pt x="222796" y="107924"/>
                  </a:lnTo>
                  <a:lnTo>
                    <a:pt x="222796" y="55295"/>
                  </a:lnTo>
                  <a:lnTo>
                    <a:pt x="263182" y="107924"/>
                  </a:lnTo>
                  <a:lnTo>
                    <a:pt x="291617" y="107924"/>
                  </a:lnTo>
                  <a:close/>
                </a:path>
                <a:path w="782954" h="110489">
                  <a:moveTo>
                    <a:pt x="391896" y="2082"/>
                  </a:moveTo>
                  <a:lnTo>
                    <a:pt x="369150" y="2082"/>
                  </a:lnTo>
                  <a:lnTo>
                    <a:pt x="370230" y="78117"/>
                  </a:lnTo>
                  <a:lnTo>
                    <a:pt x="326898" y="2082"/>
                  </a:lnTo>
                  <a:lnTo>
                    <a:pt x="298742" y="2082"/>
                  </a:lnTo>
                  <a:lnTo>
                    <a:pt x="298742" y="107924"/>
                  </a:lnTo>
                  <a:lnTo>
                    <a:pt x="321564" y="107924"/>
                  </a:lnTo>
                  <a:lnTo>
                    <a:pt x="320548" y="27851"/>
                  </a:lnTo>
                  <a:lnTo>
                    <a:pt x="366052" y="107924"/>
                  </a:lnTo>
                  <a:lnTo>
                    <a:pt x="391896" y="107924"/>
                  </a:lnTo>
                  <a:lnTo>
                    <a:pt x="391896" y="2082"/>
                  </a:lnTo>
                  <a:close/>
                </a:path>
                <a:path w="782954" h="110489">
                  <a:moveTo>
                    <a:pt x="511479" y="55003"/>
                  </a:moveTo>
                  <a:lnTo>
                    <a:pt x="502018" y="18135"/>
                  </a:lnTo>
                  <a:lnTo>
                    <a:pt x="498525" y="13423"/>
                  </a:lnTo>
                  <a:lnTo>
                    <a:pt x="491172" y="7556"/>
                  </a:lnTo>
                  <a:lnTo>
                    <a:pt x="487286" y="5765"/>
                  </a:lnTo>
                  <a:lnTo>
                    <a:pt x="487286" y="55003"/>
                  </a:lnTo>
                  <a:lnTo>
                    <a:pt x="486867" y="63233"/>
                  </a:lnTo>
                  <a:lnTo>
                    <a:pt x="486841" y="63766"/>
                  </a:lnTo>
                  <a:lnTo>
                    <a:pt x="485559" y="71081"/>
                  </a:lnTo>
                  <a:lnTo>
                    <a:pt x="485521" y="71310"/>
                  </a:lnTo>
                  <a:lnTo>
                    <a:pt x="483311" y="77660"/>
                  </a:lnTo>
                  <a:lnTo>
                    <a:pt x="480225" y="82804"/>
                  </a:lnTo>
                  <a:lnTo>
                    <a:pt x="475386" y="88900"/>
                  </a:lnTo>
                  <a:lnTo>
                    <a:pt x="468350" y="91871"/>
                  </a:lnTo>
                  <a:lnTo>
                    <a:pt x="448856" y="91871"/>
                  </a:lnTo>
                  <a:lnTo>
                    <a:pt x="441794" y="88900"/>
                  </a:lnTo>
                  <a:lnTo>
                    <a:pt x="437070" y="82804"/>
                  </a:lnTo>
                  <a:lnTo>
                    <a:pt x="434098" y="77660"/>
                  </a:lnTo>
                  <a:lnTo>
                    <a:pt x="431990" y="71310"/>
                  </a:lnTo>
                  <a:lnTo>
                    <a:pt x="431914" y="71081"/>
                  </a:lnTo>
                  <a:lnTo>
                    <a:pt x="430707" y="63766"/>
                  </a:lnTo>
                  <a:lnTo>
                    <a:pt x="430618" y="63233"/>
                  </a:lnTo>
                  <a:lnTo>
                    <a:pt x="430237" y="55003"/>
                  </a:lnTo>
                  <a:lnTo>
                    <a:pt x="430199" y="53924"/>
                  </a:lnTo>
                  <a:lnTo>
                    <a:pt x="430606" y="46189"/>
                  </a:lnTo>
                  <a:lnTo>
                    <a:pt x="430631" y="45605"/>
                  </a:lnTo>
                  <a:lnTo>
                    <a:pt x="431914" y="38608"/>
                  </a:lnTo>
                  <a:lnTo>
                    <a:pt x="431977" y="38290"/>
                  </a:lnTo>
                  <a:lnTo>
                    <a:pt x="434149" y="32258"/>
                  </a:lnTo>
                  <a:lnTo>
                    <a:pt x="434200" y="32105"/>
                  </a:lnTo>
                  <a:lnTo>
                    <a:pt x="437273" y="27139"/>
                  </a:lnTo>
                  <a:lnTo>
                    <a:pt x="442036" y="21145"/>
                  </a:lnTo>
                  <a:lnTo>
                    <a:pt x="442696" y="20853"/>
                  </a:lnTo>
                  <a:lnTo>
                    <a:pt x="449199" y="18135"/>
                  </a:lnTo>
                  <a:lnTo>
                    <a:pt x="468452" y="18135"/>
                  </a:lnTo>
                  <a:lnTo>
                    <a:pt x="485432" y="38290"/>
                  </a:lnTo>
                  <a:lnTo>
                    <a:pt x="485546" y="38608"/>
                  </a:lnTo>
                  <a:lnTo>
                    <a:pt x="486752" y="45605"/>
                  </a:lnTo>
                  <a:lnTo>
                    <a:pt x="486854" y="46189"/>
                  </a:lnTo>
                  <a:lnTo>
                    <a:pt x="487235" y="53924"/>
                  </a:lnTo>
                  <a:lnTo>
                    <a:pt x="487286" y="5765"/>
                  </a:lnTo>
                  <a:lnTo>
                    <a:pt x="458698" y="0"/>
                  </a:lnTo>
                  <a:lnTo>
                    <a:pt x="446163" y="838"/>
                  </a:lnTo>
                  <a:lnTo>
                    <a:pt x="413207" y="20853"/>
                  </a:lnTo>
                  <a:lnTo>
                    <a:pt x="405853" y="53924"/>
                  </a:lnTo>
                  <a:lnTo>
                    <a:pt x="406654" y="67437"/>
                  </a:lnTo>
                  <a:lnTo>
                    <a:pt x="426123" y="102527"/>
                  </a:lnTo>
                  <a:lnTo>
                    <a:pt x="458698" y="110159"/>
                  </a:lnTo>
                  <a:lnTo>
                    <a:pt x="471284" y="109308"/>
                  </a:lnTo>
                  <a:lnTo>
                    <a:pt x="504202" y="88900"/>
                  </a:lnTo>
                  <a:lnTo>
                    <a:pt x="510667" y="68110"/>
                  </a:lnTo>
                  <a:lnTo>
                    <a:pt x="511479" y="55003"/>
                  </a:lnTo>
                  <a:close/>
                </a:path>
                <a:path w="782954" h="110489">
                  <a:moveTo>
                    <a:pt x="596061" y="90347"/>
                  </a:moveTo>
                  <a:lnTo>
                    <a:pt x="564527" y="90347"/>
                  </a:lnTo>
                  <a:lnTo>
                    <a:pt x="560273" y="89814"/>
                  </a:lnTo>
                  <a:lnTo>
                    <a:pt x="545655" y="70624"/>
                  </a:lnTo>
                  <a:lnTo>
                    <a:pt x="545655" y="2082"/>
                  </a:lnTo>
                  <a:lnTo>
                    <a:pt x="523405" y="2082"/>
                  </a:lnTo>
                  <a:lnTo>
                    <a:pt x="523405" y="73367"/>
                  </a:lnTo>
                  <a:lnTo>
                    <a:pt x="524154" y="79870"/>
                  </a:lnTo>
                  <a:lnTo>
                    <a:pt x="557974" y="107924"/>
                  </a:lnTo>
                  <a:lnTo>
                    <a:pt x="567905" y="107924"/>
                  </a:lnTo>
                  <a:lnTo>
                    <a:pt x="596061" y="107924"/>
                  </a:lnTo>
                  <a:lnTo>
                    <a:pt x="596061" y="90347"/>
                  </a:lnTo>
                  <a:close/>
                </a:path>
                <a:path w="782954" h="110489">
                  <a:moveTo>
                    <a:pt x="705980" y="55003"/>
                  </a:moveTo>
                  <a:lnTo>
                    <a:pt x="693026" y="13423"/>
                  </a:lnTo>
                  <a:lnTo>
                    <a:pt x="681799" y="5765"/>
                  </a:lnTo>
                  <a:lnTo>
                    <a:pt x="681799" y="55003"/>
                  </a:lnTo>
                  <a:lnTo>
                    <a:pt x="681380" y="63233"/>
                  </a:lnTo>
                  <a:lnTo>
                    <a:pt x="681355" y="63766"/>
                  </a:lnTo>
                  <a:lnTo>
                    <a:pt x="680072" y="71081"/>
                  </a:lnTo>
                  <a:lnTo>
                    <a:pt x="680034" y="71310"/>
                  </a:lnTo>
                  <a:lnTo>
                    <a:pt x="677824" y="77660"/>
                  </a:lnTo>
                  <a:lnTo>
                    <a:pt x="674738" y="82804"/>
                  </a:lnTo>
                  <a:lnTo>
                    <a:pt x="669899" y="88900"/>
                  </a:lnTo>
                  <a:lnTo>
                    <a:pt x="662851" y="91871"/>
                  </a:lnTo>
                  <a:lnTo>
                    <a:pt x="643369" y="91871"/>
                  </a:lnTo>
                  <a:lnTo>
                    <a:pt x="636308" y="88900"/>
                  </a:lnTo>
                  <a:lnTo>
                    <a:pt x="631583" y="82804"/>
                  </a:lnTo>
                  <a:lnTo>
                    <a:pt x="628599" y="77660"/>
                  </a:lnTo>
                  <a:lnTo>
                    <a:pt x="626491" y="71310"/>
                  </a:lnTo>
                  <a:lnTo>
                    <a:pt x="626414" y="71081"/>
                  </a:lnTo>
                  <a:lnTo>
                    <a:pt x="625221" y="63766"/>
                  </a:lnTo>
                  <a:lnTo>
                    <a:pt x="625132" y="63233"/>
                  </a:lnTo>
                  <a:lnTo>
                    <a:pt x="624738" y="55003"/>
                  </a:lnTo>
                  <a:lnTo>
                    <a:pt x="624700" y="53924"/>
                  </a:lnTo>
                  <a:lnTo>
                    <a:pt x="625106" y="46189"/>
                  </a:lnTo>
                  <a:lnTo>
                    <a:pt x="625144" y="45605"/>
                  </a:lnTo>
                  <a:lnTo>
                    <a:pt x="626427" y="38608"/>
                  </a:lnTo>
                  <a:lnTo>
                    <a:pt x="626478" y="38290"/>
                  </a:lnTo>
                  <a:lnTo>
                    <a:pt x="643699" y="18135"/>
                  </a:lnTo>
                  <a:lnTo>
                    <a:pt x="662952" y="18135"/>
                  </a:lnTo>
                  <a:lnTo>
                    <a:pt x="670153" y="21145"/>
                  </a:lnTo>
                  <a:lnTo>
                    <a:pt x="674814" y="27139"/>
                  </a:lnTo>
                  <a:lnTo>
                    <a:pt x="677773" y="32105"/>
                  </a:lnTo>
                  <a:lnTo>
                    <a:pt x="677875" y="32258"/>
                  </a:lnTo>
                  <a:lnTo>
                    <a:pt x="679932" y="38290"/>
                  </a:lnTo>
                  <a:lnTo>
                    <a:pt x="680046" y="38608"/>
                  </a:lnTo>
                  <a:lnTo>
                    <a:pt x="681253" y="45605"/>
                  </a:lnTo>
                  <a:lnTo>
                    <a:pt x="681355" y="46189"/>
                  </a:lnTo>
                  <a:lnTo>
                    <a:pt x="681736" y="53924"/>
                  </a:lnTo>
                  <a:lnTo>
                    <a:pt x="681799" y="55003"/>
                  </a:lnTo>
                  <a:lnTo>
                    <a:pt x="681799" y="5765"/>
                  </a:lnTo>
                  <a:lnTo>
                    <a:pt x="676592" y="3352"/>
                  </a:lnTo>
                  <a:lnTo>
                    <a:pt x="665772" y="838"/>
                  </a:lnTo>
                  <a:lnTo>
                    <a:pt x="653211" y="0"/>
                  </a:lnTo>
                  <a:lnTo>
                    <a:pt x="640676" y="838"/>
                  </a:lnTo>
                  <a:lnTo>
                    <a:pt x="607720" y="20853"/>
                  </a:lnTo>
                  <a:lnTo>
                    <a:pt x="600367" y="53924"/>
                  </a:lnTo>
                  <a:lnTo>
                    <a:pt x="601167" y="67437"/>
                  </a:lnTo>
                  <a:lnTo>
                    <a:pt x="620623" y="102527"/>
                  </a:lnTo>
                  <a:lnTo>
                    <a:pt x="653211" y="110159"/>
                  </a:lnTo>
                  <a:lnTo>
                    <a:pt x="665797" y="109308"/>
                  </a:lnTo>
                  <a:lnTo>
                    <a:pt x="698715" y="88900"/>
                  </a:lnTo>
                  <a:lnTo>
                    <a:pt x="705180" y="68110"/>
                  </a:lnTo>
                  <a:lnTo>
                    <a:pt x="705980" y="55003"/>
                  </a:lnTo>
                  <a:close/>
                </a:path>
                <a:path w="782954" h="110489">
                  <a:moveTo>
                    <a:pt x="782497" y="2082"/>
                  </a:moveTo>
                  <a:lnTo>
                    <a:pt x="759320" y="2082"/>
                  </a:lnTo>
                  <a:lnTo>
                    <a:pt x="759320" y="72415"/>
                  </a:lnTo>
                  <a:lnTo>
                    <a:pt x="757605" y="80518"/>
                  </a:lnTo>
                  <a:lnTo>
                    <a:pt x="750798" y="88392"/>
                  </a:lnTo>
                  <a:lnTo>
                    <a:pt x="744435" y="90360"/>
                  </a:lnTo>
                  <a:lnTo>
                    <a:pt x="708926" y="90360"/>
                  </a:lnTo>
                  <a:lnTo>
                    <a:pt x="708926" y="107924"/>
                  </a:lnTo>
                  <a:lnTo>
                    <a:pt x="742924" y="107924"/>
                  </a:lnTo>
                  <a:lnTo>
                    <a:pt x="747217" y="107708"/>
                  </a:lnTo>
                  <a:lnTo>
                    <a:pt x="781748" y="78879"/>
                  </a:lnTo>
                  <a:lnTo>
                    <a:pt x="782497" y="72593"/>
                  </a:lnTo>
                  <a:lnTo>
                    <a:pt x="782497" y="2082"/>
                  </a:lnTo>
                  <a:close/>
                </a:path>
              </a:pathLst>
            </a:custGeom>
            <a:solidFill>
              <a:srgbClr val="5959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406687" y="5245840"/>
              <a:ext cx="357989" cy="13593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599929" y="5472545"/>
              <a:ext cx="199295" cy="105841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8875903" y="5442464"/>
              <a:ext cx="23495" cy="136525"/>
            </a:xfrm>
            <a:custGeom>
              <a:avLst/>
              <a:gdLst/>
              <a:ahLst/>
              <a:cxnLst/>
              <a:rect l="l" t="t" r="r" b="b"/>
              <a:pathLst>
                <a:path w="23495" h="136525">
                  <a:moveTo>
                    <a:pt x="20586" y="0"/>
                  </a:moveTo>
                  <a:lnTo>
                    <a:pt x="2590" y="0"/>
                  </a:lnTo>
                  <a:lnTo>
                    <a:pt x="2590" y="19646"/>
                  </a:lnTo>
                  <a:lnTo>
                    <a:pt x="20586" y="19646"/>
                  </a:lnTo>
                  <a:lnTo>
                    <a:pt x="20586" y="0"/>
                  </a:lnTo>
                  <a:close/>
                </a:path>
                <a:path w="23495" h="136525">
                  <a:moveTo>
                    <a:pt x="23253" y="30086"/>
                  </a:moveTo>
                  <a:lnTo>
                    <a:pt x="0" y="30086"/>
                  </a:lnTo>
                  <a:lnTo>
                    <a:pt x="0" y="135928"/>
                  </a:lnTo>
                  <a:lnTo>
                    <a:pt x="23253" y="135928"/>
                  </a:lnTo>
                  <a:lnTo>
                    <a:pt x="23253" y="30086"/>
                  </a:lnTo>
                  <a:close/>
                </a:path>
              </a:pathLst>
            </a:custGeom>
            <a:solidFill>
              <a:srgbClr val="5959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918667" y="5442452"/>
              <a:ext cx="455612" cy="16825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396316" y="5472548"/>
              <a:ext cx="119231" cy="10583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615629" y="5669152"/>
              <a:ext cx="190581" cy="10699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827807" y="5669146"/>
              <a:ext cx="202248" cy="10699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051654" y="5669152"/>
              <a:ext cx="119231" cy="10583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192423" y="5669152"/>
              <a:ext cx="92007" cy="106991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969415" y="4838032"/>
              <a:ext cx="528955" cy="977265"/>
            </a:xfrm>
            <a:custGeom>
              <a:avLst/>
              <a:gdLst/>
              <a:ahLst/>
              <a:cxnLst/>
              <a:rect l="l" t="t" r="r" b="b"/>
              <a:pathLst>
                <a:path w="528954" h="977264">
                  <a:moveTo>
                    <a:pt x="59893" y="64630"/>
                  </a:moveTo>
                  <a:lnTo>
                    <a:pt x="0" y="0"/>
                  </a:lnTo>
                  <a:lnTo>
                    <a:pt x="0" y="548919"/>
                  </a:lnTo>
                  <a:lnTo>
                    <a:pt x="59893" y="605967"/>
                  </a:lnTo>
                  <a:lnTo>
                    <a:pt x="59893" y="64630"/>
                  </a:lnTo>
                  <a:close/>
                </a:path>
                <a:path w="528954" h="977264">
                  <a:moveTo>
                    <a:pt x="145580" y="132397"/>
                  </a:moveTo>
                  <a:lnTo>
                    <a:pt x="85255" y="70307"/>
                  </a:lnTo>
                  <a:lnTo>
                    <a:pt x="85344" y="724344"/>
                  </a:lnTo>
                  <a:lnTo>
                    <a:pt x="85686" y="728522"/>
                  </a:lnTo>
                  <a:lnTo>
                    <a:pt x="86042" y="756945"/>
                  </a:lnTo>
                  <a:lnTo>
                    <a:pt x="91452" y="797166"/>
                  </a:lnTo>
                  <a:lnTo>
                    <a:pt x="103606" y="834821"/>
                  </a:lnTo>
                  <a:lnTo>
                    <a:pt x="121869" y="869264"/>
                  </a:lnTo>
                  <a:lnTo>
                    <a:pt x="145580" y="899845"/>
                  </a:lnTo>
                  <a:lnTo>
                    <a:pt x="145580" y="132397"/>
                  </a:lnTo>
                  <a:close/>
                </a:path>
                <a:path w="528954" h="977264">
                  <a:moveTo>
                    <a:pt x="236220" y="629577"/>
                  </a:moveTo>
                  <a:lnTo>
                    <a:pt x="236156" y="225602"/>
                  </a:lnTo>
                  <a:lnTo>
                    <a:pt x="176860" y="164579"/>
                  </a:lnTo>
                  <a:lnTo>
                    <a:pt x="176860" y="928014"/>
                  </a:lnTo>
                  <a:lnTo>
                    <a:pt x="190271" y="937272"/>
                  </a:lnTo>
                  <a:lnTo>
                    <a:pt x="204355" y="945565"/>
                  </a:lnTo>
                  <a:lnTo>
                    <a:pt x="219075" y="952842"/>
                  </a:lnTo>
                  <a:lnTo>
                    <a:pt x="235585" y="959573"/>
                  </a:lnTo>
                  <a:lnTo>
                    <a:pt x="235585" y="629577"/>
                  </a:lnTo>
                  <a:lnTo>
                    <a:pt x="236220" y="629577"/>
                  </a:lnTo>
                  <a:close/>
                </a:path>
                <a:path w="528954" h="977264">
                  <a:moveTo>
                    <a:pt x="326009" y="166497"/>
                  </a:moveTo>
                  <a:lnTo>
                    <a:pt x="266115" y="231127"/>
                  </a:lnTo>
                  <a:lnTo>
                    <a:pt x="266115" y="454533"/>
                  </a:lnTo>
                  <a:lnTo>
                    <a:pt x="326009" y="397484"/>
                  </a:lnTo>
                  <a:lnTo>
                    <a:pt x="326009" y="166497"/>
                  </a:lnTo>
                  <a:close/>
                </a:path>
                <a:path w="528954" h="977264">
                  <a:moveTo>
                    <a:pt x="528447" y="758520"/>
                  </a:moveTo>
                  <a:lnTo>
                    <a:pt x="506755" y="674624"/>
                  </a:lnTo>
                  <a:lnTo>
                    <a:pt x="477634" y="630910"/>
                  </a:lnTo>
                  <a:lnTo>
                    <a:pt x="439204" y="596290"/>
                  </a:lnTo>
                  <a:lnTo>
                    <a:pt x="393496" y="572122"/>
                  </a:lnTo>
                  <a:lnTo>
                    <a:pt x="400685" y="576364"/>
                  </a:lnTo>
                  <a:lnTo>
                    <a:pt x="407543" y="581139"/>
                  </a:lnTo>
                  <a:lnTo>
                    <a:pt x="441528" y="623455"/>
                  </a:lnTo>
                  <a:lnTo>
                    <a:pt x="451967" y="670153"/>
                  </a:lnTo>
                  <a:lnTo>
                    <a:pt x="443382" y="714273"/>
                  </a:lnTo>
                  <a:lnTo>
                    <a:pt x="419354" y="750430"/>
                  </a:lnTo>
                  <a:lnTo>
                    <a:pt x="383514" y="774928"/>
                  </a:lnTo>
                  <a:lnTo>
                    <a:pt x="339521" y="784085"/>
                  </a:lnTo>
                  <a:lnTo>
                    <a:pt x="318744" y="782218"/>
                  </a:lnTo>
                  <a:lnTo>
                    <a:pt x="299847" y="776490"/>
                  </a:lnTo>
                  <a:lnTo>
                    <a:pt x="283044" y="767283"/>
                  </a:lnTo>
                  <a:lnTo>
                    <a:pt x="268478" y="755040"/>
                  </a:lnTo>
                  <a:lnTo>
                    <a:pt x="268478" y="970838"/>
                  </a:lnTo>
                  <a:lnTo>
                    <a:pt x="290893" y="975220"/>
                  </a:lnTo>
                  <a:lnTo>
                    <a:pt x="313905" y="977125"/>
                  </a:lnTo>
                  <a:lnTo>
                    <a:pt x="337337" y="976426"/>
                  </a:lnTo>
                  <a:lnTo>
                    <a:pt x="408990" y="957046"/>
                  </a:lnTo>
                  <a:lnTo>
                    <a:pt x="450392" y="931037"/>
                  </a:lnTo>
                  <a:lnTo>
                    <a:pt x="484149" y="896696"/>
                  </a:lnTo>
                  <a:lnTo>
                    <a:pt x="511098" y="852233"/>
                  </a:lnTo>
                  <a:lnTo>
                    <a:pt x="512013" y="850455"/>
                  </a:lnTo>
                  <a:lnTo>
                    <a:pt x="511505" y="850455"/>
                  </a:lnTo>
                  <a:lnTo>
                    <a:pt x="521652" y="821156"/>
                  </a:lnTo>
                  <a:lnTo>
                    <a:pt x="527405" y="790359"/>
                  </a:lnTo>
                  <a:lnTo>
                    <a:pt x="528447" y="758520"/>
                  </a:lnTo>
                  <a:close/>
                </a:path>
              </a:pathLst>
            </a:custGeom>
            <a:solidFill>
              <a:srgbClr val="233C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1725455" y="5248568"/>
              <a:ext cx="472440" cy="407034"/>
            </a:xfrm>
            <a:custGeom>
              <a:avLst/>
              <a:gdLst/>
              <a:ahLst/>
              <a:cxnLst/>
              <a:rect l="l" t="t" r="r" b="b"/>
              <a:pathLst>
                <a:path w="472440" h="407035">
                  <a:moveTo>
                    <a:pt x="262861" y="0"/>
                  </a:moveTo>
                  <a:lnTo>
                    <a:pt x="133064" y="0"/>
                  </a:lnTo>
                  <a:lnTo>
                    <a:pt x="101380" y="1943"/>
                  </a:lnTo>
                  <a:lnTo>
                    <a:pt x="51178" y="17488"/>
                  </a:lnTo>
                  <a:lnTo>
                    <a:pt x="18367" y="48761"/>
                  </a:lnTo>
                  <a:lnTo>
                    <a:pt x="2040" y="96897"/>
                  </a:lnTo>
                  <a:lnTo>
                    <a:pt x="0" y="127357"/>
                  </a:lnTo>
                  <a:lnTo>
                    <a:pt x="1680" y="157274"/>
                  </a:lnTo>
                  <a:lnTo>
                    <a:pt x="15125" y="202202"/>
                  </a:lnTo>
                  <a:lnTo>
                    <a:pt x="43433" y="228182"/>
                  </a:lnTo>
                  <a:lnTo>
                    <a:pt x="95123" y="240701"/>
                  </a:lnTo>
                  <a:lnTo>
                    <a:pt x="130268" y="242264"/>
                  </a:lnTo>
                  <a:lnTo>
                    <a:pt x="216181" y="242264"/>
                  </a:lnTo>
                  <a:lnTo>
                    <a:pt x="229062" y="242889"/>
                  </a:lnTo>
                  <a:lnTo>
                    <a:pt x="266391" y="264735"/>
                  </a:lnTo>
                  <a:lnTo>
                    <a:pt x="269625" y="282211"/>
                  </a:lnTo>
                  <a:lnTo>
                    <a:pt x="269625" y="285404"/>
                  </a:lnTo>
                  <a:lnTo>
                    <a:pt x="240109" y="319414"/>
                  </a:lnTo>
                  <a:lnTo>
                    <a:pt x="216181" y="321770"/>
                  </a:lnTo>
                  <a:lnTo>
                    <a:pt x="12010" y="321770"/>
                  </a:lnTo>
                  <a:lnTo>
                    <a:pt x="104991" y="406542"/>
                  </a:lnTo>
                  <a:lnTo>
                    <a:pt x="472331" y="406574"/>
                  </a:lnTo>
                  <a:lnTo>
                    <a:pt x="443299" y="386271"/>
                  </a:lnTo>
                  <a:lnTo>
                    <a:pt x="418184" y="362338"/>
                  </a:lnTo>
                  <a:lnTo>
                    <a:pt x="397160" y="334586"/>
                  </a:lnTo>
                  <a:lnTo>
                    <a:pt x="379381" y="300839"/>
                  </a:lnTo>
                  <a:lnTo>
                    <a:pt x="377297" y="294598"/>
                  </a:lnTo>
                  <a:lnTo>
                    <a:pt x="376334" y="292587"/>
                  </a:lnTo>
                  <a:lnTo>
                    <a:pt x="371838" y="278170"/>
                  </a:lnTo>
                  <a:lnTo>
                    <a:pt x="368322" y="264120"/>
                  </a:lnTo>
                  <a:lnTo>
                    <a:pt x="362030" y="235919"/>
                  </a:lnTo>
                  <a:lnTo>
                    <a:pt x="359234" y="226138"/>
                  </a:lnTo>
                  <a:lnTo>
                    <a:pt x="336816" y="191784"/>
                  </a:lnTo>
                  <a:lnTo>
                    <a:pt x="302180" y="168752"/>
                  </a:lnTo>
                  <a:lnTo>
                    <a:pt x="254695" y="158733"/>
                  </a:lnTo>
                  <a:lnTo>
                    <a:pt x="239584" y="158246"/>
                  </a:lnTo>
                  <a:lnTo>
                    <a:pt x="149482" y="158246"/>
                  </a:lnTo>
                  <a:lnTo>
                    <a:pt x="138193" y="157704"/>
                  </a:lnTo>
                  <a:lnTo>
                    <a:pt x="105122" y="137910"/>
                  </a:lnTo>
                  <a:lnTo>
                    <a:pt x="102331" y="121703"/>
                  </a:lnTo>
                  <a:lnTo>
                    <a:pt x="102331" y="114917"/>
                  </a:lnTo>
                  <a:lnTo>
                    <a:pt x="135686" y="86849"/>
                  </a:lnTo>
                  <a:lnTo>
                    <a:pt x="171136" y="84772"/>
                  </a:lnTo>
                  <a:lnTo>
                    <a:pt x="346806" y="84772"/>
                  </a:lnTo>
                  <a:lnTo>
                    <a:pt x="346806" y="84039"/>
                  </a:lnTo>
                  <a:lnTo>
                    <a:pt x="262861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2293803" y="5111425"/>
              <a:ext cx="187585" cy="194423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2036768" y="4678051"/>
              <a:ext cx="1085215" cy="1060450"/>
            </a:xfrm>
            <a:custGeom>
              <a:avLst/>
              <a:gdLst/>
              <a:ahLst/>
              <a:cxnLst/>
              <a:rect l="l" t="t" r="r" b="b"/>
              <a:pathLst>
                <a:path w="1085215" h="1060450">
                  <a:moveTo>
                    <a:pt x="59702" y="64427"/>
                  </a:moveTo>
                  <a:lnTo>
                    <a:pt x="0" y="0"/>
                  </a:lnTo>
                  <a:lnTo>
                    <a:pt x="0" y="547166"/>
                  </a:lnTo>
                  <a:lnTo>
                    <a:pt x="59702" y="604037"/>
                  </a:lnTo>
                  <a:lnTo>
                    <a:pt x="59702" y="64427"/>
                  </a:lnTo>
                  <a:close/>
                </a:path>
                <a:path w="1085215" h="1060450">
                  <a:moveTo>
                    <a:pt x="145122" y="131978"/>
                  </a:moveTo>
                  <a:lnTo>
                    <a:pt x="84975" y="70091"/>
                  </a:lnTo>
                  <a:lnTo>
                    <a:pt x="85077" y="722045"/>
                  </a:lnTo>
                  <a:lnTo>
                    <a:pt x="85407" y="726211"/>
                  </a:lnTo>
                  <a:lnTo>
                    <a:pt x="85775" y="754545"/>
                  </a:lnTo>
                  <a:lnTo>
                    <a:pt x="91160" y="794651"/>
                  </a:lnTo>
                  <a:lnTo>
                    <a:pt x="103276" y="832180"/>
                  </a:lnTo>
                  <a:lnTo>
                    <a:pt x="121488" y="866521"/>
                  </a:lnTo>
                  <a:lnTo>
                    <a:pt x="145122" y="897001"/>
                  </a:lnTo>
                  <a:lnTo>
                    <a:pt x="145122" y="131978"/>
                  </a:lnTo>
                  <a:close/>
                </a:path>
                <a:path w="1085215" h="1060450">
                  <a:moveTo>
                    <a:pt x="235470" y="627583"/>
                  </a:moveTo>
                  <a:lnTo>
                    <a:pt x="235407" y="224891"/>
                  </a:lnTo>
                  <a:lnTo>
                    <a:pt x="176301" y="164058"/>
                  </a:lnTo>
                  <a:lnTo>
                    <a:pt x="176301" y="925068"/>
                  </a:lnTo>
                  <a:lnTo>
                    <a:pt x="189661" y="934300"/>
                  </a:lnTo>
                  <a:lnTo>
                    <a:pt x="203708" y="942568"/>
                  </a:lnTo>
                  <a:lnTo>
                    <a:pt x="218376" y="949833"/>
                  </a:lnTo>
                  <a:lnTo>
                    <a:pt x="234835" y="956538"/>
                  </a:lnTo>
                  <a:lnTo>
                    <a:pt x="234835" y="627583"/>
                  </a:lnTo>
                  <a:lnTo>
                    <a:pt x="235470" y="627583"/>
                  </a:lnTo>
                  <a:close/>
                </a:path>
                <a:path w="1085215" h="1060450">
                  <a:moveTo>
                    <a:pt x="324967" y="165976"/>
                  </a:moveTo>
                  <a:lnTo>
                    <a:pt x="265264" y="230390"/>
                  </a:lnTo>
                  <a:lnTo>
                    <a:pt x="265264" y="453097"/>
                  </a:lnTo>
                  <a:lnTo>
                    <a:pt x="324967" y="396227"/>
                  </a:lnTo>
                  <a:lnTo>
                    <a:pt x="324967" y="165976"/>
                  </a:lnTo>
                  <a:close/>
                </a:path>
                <a:path w="1085215" h="1060450">
                  <a:moveTo>
                    <a:pt x="526770" y="756119"/>
                  </a:moveTo>
                  <a:lnTo>
                    <a:pt x="505142" y="672490"/>
                  </a:lnTo>
                  <a:lnTo>
                    <a:pt x="476123" y="628904"/>
                  </a:lnTo>
                  <a:lnTo>
                    <a:pt x="437807" y="594398"/>
                  </a:lnTo>
                  <a:lnTo>
                    <a:pt x="392252" y="570306"/>
                  </a:lnTo>
                  <a:lnTo>
                    <a:pt x="399415" y="574548"/>
                  </a:lnTo>
                  <a:lnTo>
                    <a:pt x="406260" y="579310"/>
                  </a:lnTo>
                  <a:lnTo>
                    <a:pt x="440131" y="621474"/>
                  </a:lnTo>
                  <a:lnTo>
                    <a:pt x="450532" y="668020"/>
                  </a:lnTo>
                  <a:lnTo>
                    <a:pt x="441985" y="712012"/>
                  </a:lnTo>
                  <a:lnTo>
                    <a:pt x="418020" y="748055"/>
                  </a:lnTo>
                  <a:lnTo>
                    <a:pt x="382295" y="772464"/>
                  </a:lnTo>
                  <a:lnTo>
                    <a:pt x="338442" y="781596"/>
                  </a:lnTo>
                  <a:lnTo>
                    <a:pt x="317728" y="779741"/>
                  </a:lnTo>
                  <a:lnTo>
                    <a:pt x="298907" y="774026"/>
                  </a:lnTo>
                  <a:lnTo>
                    <a:pt x="282143" y="764857"/>
                  </a:lnTo>
                  <a:lnTo>
                    <a:pt x="267614" y="752640"/>
                  </a:lnTo>
                  <a:lnTo>
                    <a:pt x="267614" y="967765"/>
                  </a:lnTo>
                  <a:lnTo>
                    <a:pt x="289966" y="972134"/>
                  </a:lnTo>
                  <a:lnTo>
                    <a:pt x="312902" y="974026"/>
                  </a:lnTo>
                  <a:lnTo>
                    <a:pt x="336270" y="973328"/>
                  </a:lnTo>
                  <a:lnTo>
                    <a:pt x="407695" y="954011"/>
                  </a:lnTo>
                  <a:lnTo>
                    <a:pt x="448970" y="928090"/>
                  </a:lnTo>
                  <a:lnTo>
                    <a:pt x="482612" y="893851"/>
                  </a:lnTo>
                  <a:lnTo>
                    <a:pt x="509473" y="849541"/>
                  </a:lnTo>
                  <a:lnTo>
                    <a:pt x="510387" y="847763"/>
                  </a:lnTo>
                  <a:lnTo>
                    <a:pt x="509879" y="847763"/>
                  </a:lnTo>
                  <a:lnTo>
                    <a:pt x="520001" y="818553"/>
                  </a:lnTo>
                  <a:lnTo>
                    <a:pt x="525729" y="787844"/>
                  </a:lnTo>
                  <a:lnTo>
                    <a:pt x="526770" y="756119"/>
                  </a:lnTo>
                  <a:close/>
                </a:path>
                <a:path w="1085215" h="1060450">
                  <a:moveTo>
                    <a:pt x="1084707" y="719963"/>
                  </a:moveTo>
                  <a:lnTo>
                    <a:pt x="1075448" y="652284"/>
                  </a:lnTo>
                  <a:lnTo>
                    <a:pt x="1047699" y="606425"/>
                  </a:lnTo>
                  <a:lnTo>
                    <a:pt x="999324" y="580199"/>
                  </a:lnTo>
                  <a:lnTo>
                    <a:pt x="928255" y="571461"/>
                  </a:lnTo>
                  <a:lnTo>
                    <a:pt x="606933" y="571461"/>
                  </a:lnTo>
                  <a:lnTo>
                    <a:pt x="476961" y="570915"/>
                  </a:lnTo>
                  <a:lnTo>
                    <a:pt x="509943" y="599554"/>
                  </a:lnTo>
                  <a:lnTo>
                    <a:pt x="537438" y="634720"/>
                  </a:lnTo>
                  <a:lnTo>
                    <a:pt x="558419" y="675703"/>
                  </a:lnTo>
                  <a:lnTo>
                    <a:pt x="571855" y="721829"/>
                  </a:lnTo>
                  <a:lnTo>
                    <a:pt x="576033" y="758659"/>
                  </a:lnTo>
                  <a:lnTo>
                    <a:pt x="574929" y="794816"/>
                  </a:lnTo>
                  <a:lnTo>
                    <a:pt x="568858" y="829805"/>
                  </a:lnTo>
                  <a:lnTo>
                    <a:pt x="558152" y="863104"/>
                  </a:lnTo>
                  <a:lnTo>
                    <a:pt x="558685" y="863104"/>
                  </a:lnTo>
                  <a:lnTo>
                    <a:pt x="538746" y="901522"/>
                  </a:lnTo>
                  <a:lnTo>
                    <a:pt x="517359" y="930732"/>
                  </a:lnTo>
                  <a:lnTo>
                    <a:pt x="491871" y="956132"/>
                  </a:lnTo>
                  <a:lnTo>
                    <a:pt x="462673" y="977099"/>
                  </a:lnTo>
                  <a:lnTo>
                    <a:pt x="646391" y="977099"/>
                  </a:lnTo>
                  <a:lnTo>
                    <a:pt x="646391" y="660565"/>
                  </a:lnTo>
                  <a:lnTo>
                    <a:pt x="762698" y="660565"/>
                  </a:lnTo>
                  <a:lnTo>
                    <a:pt x="762698" y="977099"/>
                  </a:lnTo>
                  <a:lnTo>
                    <a:pt x="864336" y="977099"/>
                  </a:lnTo>
                  <a:lnTo>
                    <a:pt x="864336" y="660565"/>
                  </a:lnTo>
                  <a:lnTo>
                    <a:pt x="920216" y="660565"/>
                  </a:lnTo>
                  <a:lnTo>
                    <a:pt x="963955" y="668693"/>
                  </a:lnTo>
                  <a:lnTo>
                    <a:pt x="983691" y="713549"/>
                  </a:lnTo>
                  <a:lnTo>
                    <a:pt x="984465" y="733869"/>
                  </a:lnTo>
                  <a:lnTo>
                    <a:pt x="984465" y="969848"/>
                  </a:lnTo>
                  <a:lnTo>
                    <a:pt x="1083195" y="1059840"/>
                  </a:lnTo>
                  <a:lnTo>
                    <a:pt x="1084707" y="1059840"/>
                  </a:lnTo>
                  <a:lnTo>
                    <a:pt x="1084707" y="719963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1318546" y="5659616"/>
            <a:ext cx="1729739" cy="1193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600" dirty="0">
                <a:solidFill>
                  <a:srgbClr val="6D6E71"/>
                </a:solidFill>
                <a:latin typeface="Tahoma"/>
                <a:cs typeface="Tahoma"/>
              </a:rPr>
              <a:t>ULUSAL</a:t>
            </a:r>
            <a:r>
              <a:rPr sz="600" spc="105" dirty="0">
                <a:solidFill>
                  <a:srgbClr val="6D6E71"/>
                </a:solidFill>
                <a:latin typeface="Tahoma"/>
                <a:cs typeface="Tahoma"/>
              </a:rPr>
              <a:t> </a:t>
            </a:r>
            <a:r>
              <a:rPr sz="600" dirty="0">
                <a:solidFill>
                  <a:srgbClr val="6D6E71"/>
                </a:solidFill>
                <a:latin typeface="Tahoma"/>
                <a:cs typeface="Tahoma"/>
              </a:rPr>
              <a:t>SİBER</a:t>
            </a:r>
            <a:r>
              <a:rPr sz="600" spc="110" dirty="0">
                <a:solidFill>
                  <a:srgbClr val="6D6E71"/>
                </a:solidFill>
                <a:latin typeface="Tahoma"/>
                <a:cs typeface="Tahoma"/>
              </a:rPr>
              <a:t> </a:t>
            </a:r>
            <a:r>
              <a:rPr sz="600" dirty="0">
                <a:solidFill>
                  <a:srgbClr val="6D6E71"/>
                </a:solidFill>
                <a:latin typeface="Tahoma"/>
                <a:cs typeface="Tahoma"/>
              </a:rPr>
              <a:t>OLAYLARA</a:t>
            </a:r>
            <a:r>
              <a:rPr sz="600" spc="110" dirty="0">
                <a:solidFill>
                  <a:srgbClr val="6D6E71"/>
                </a:solidFill>
                <a:latin typeface="Tahoma"/>
                <a:cs typeface="Tahoma"/>
              </a:rPr>
              <a:t> </a:t>
            </a:r>
            <a:r>
              <a:rPr sz="600" dirty="0">
                <a:solidFill>
                  <a:srgbClr val="6D6E71"/>
                </a:solidFill>
                <a:latin typeface="Tahoma"/>
                <a:cs typeface="Tahoma"/>
              </a:rPr>
              <a:t>MÜDAHALE</a:t>
            </a:r>
            <a:r>
              <a:rPr sz="600" spc="110" dirty="0">
                <a:solidFill>
                  <a:srgbClr val="6D6E71"/>
                </a:solidFill>
                <a:latin typeface="Tahoma"/>
                <a:cs typeface="Tahoma"/>
              </a:rPr>
              <a:t> </a:t>
            </a:r>
            <a:r>
              <a:rPr sz="600" spc="-10" dirty="0">
                <a:solidFill>
                  <a:srgbClr val="6D6E71"/>
                </a:solidFill>
                <a:latin typeface="Tahoma"/>
                <a:cs typeface="Tahoma"/>
              </a:rPr>
              <a:t>MERKEZİ</a:t>
            </a:r>
            <a:endParaRPr sz="600">
              <a:latin typeface="Tahoma"/>
              <a:cs typeface="Tahoma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7101157" y="326192"/>
            <a:ext cx="12591415" cy="9673590"/>
            <a:chOff x="7101157" y="326192"/>
            <a:chExt cx="12591415" cy="9673590"/>
          </a:xfrm>
        </p:grpSpPr>
        <p:sp>
          <p:nvSpPr>
            <p:cNvPr id="60" name="object 60"/>
            <p:cNvSpPr/>
            <p:nvPr/>
          </p:nvSpPr>
          <p:spPr>
            <a:xfrm>
              <a:off x="11334134" y="5143741"/>
              <a:ext cx="344170" cy="511809"/>
            </a:xfrm>
            <a:custGeom>
              <a:avLst/>
              <a:gdLst/>
              <a:ahLst/>
              <a:cxnLst/>
              <a:rect l="l" t="t" r="r" b="b"/>
              <a:pathLst>
                <a:path w="344170" h="511810">
                  <a:moveTo>
                    <a:pt x="0" y="0"/>
                  </a:moveTo>
                  <a:lnTo>
                    <a:pt x="0" y="362700"/>
                  </a:lnTo>
                  <a:lnTo>
                    <a:pt x="2302" y="399161"/>
                  </a:lnTo>
                  <a:lnTo>
                    <a:pt x="20726" y="455912"/>
                  </a:lnTo>
                  <a:lnTo>
                    <a:pt x="58136" y="491603"/>
                  </a:lnTo>
                  <a:lnTo>
                    <a:pt x="117949" y="509198"/>
                  </a:lnTo>
                  <a:lnTo>
                    <a:pt x="156466" y="511398"/>
                  </a:lnTo>
                  <a:lnTo>
                    <a:pt x="344020" y="511398"/>
                  </a:lnTo>
                  <a:lnTo>
                    <a:pt x="344020" y="203910"/>
                  </a:lnTo>
                  <a:lnTo>
                    <a:pt x="245437" y="105221"/>
                  </a:lnTo>
                  <a:lnTo>
                    <a:pt x="244484" y="105221"/>
                  </a:lnTo>
                  <a:lnTo>
                    <a:pt x="244484" y="421809"/>
                  </a:lnTo>
                  <a:lnTo>
                    <a:pt x="164497" y="421809"/>
                  </a:lnTo>
                  <a:lnTo>
                    <a:pt x="120459" y="414184"/>
                  </a:lnTo>
                  <a:lnTo>
                    <a:pt x="100007" y="372682"/>
                  </a:lnTo>
                  <a:lnTo>
                    <a:pt x="99190" y="354052"/>
                  </a:lnTo>
                  <a:lnTo>
                    <a:pt x="99190" y="99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116863" y="5781416"/>
              <a:ext cx="0" cy="62865"/>
            </a:xfrm>
            <a:custGeom>
              <a:avLst/>
              <a:gdLst/>
              <a:ahLst/>
              <a:cxnLst/>
              <a:rect l="l" t="t" r="r" b="b"/>
              <a:pathLst>
                <a:path h="62864">
                  <a:moveTo>
                    <a:pt x="0" y="0"/>
                  </a:moveTo>
                  <a:lnTo>
                    <a:pt x="0" y="62825"/>
                  </a:lnTo>
                </a:path>
              </a:pathLst>
            </a:custGeom>
            <a:ln w="31412">
              <a:solidFill>
                <a:srgbClr val="CCCB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116863" y="5968252"/>
              <a:ext cx="0" cy="3906520"/>
            </a:xfrm>
            <a:custGeom>
              <a:avLst/>
              <a:gdLst/>
              <a:ahLst/>
              <a:cxnLst/>
              <a:rect l="l" t="t" r="r" b="b"/>
              <a:pathLst>
                <a:path h="3906520">
                  <a:moveTo>
                    <a:pt x="0" y="0"/>
                  </a:moveTo>
                  <a:lnTo>
                    <a:pt x="0" y="3906352"/>
                  </a:lnTo>
                </a:path>
              </a:pathLst>
            </a:custGeom>
            <a:ln w="31412">
              <a:solidFill>
                <a:srgbClr val="CCCBC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116863" y="9936614"/>
              <a:ext cx="0" cy="62865"/>
            </a:xfrm>
            <a:custGeom>
              <a:avLst/>
              <a:gdLst/>
              <a:ahLst/>
              <a:cxnLst/>
              <a:rect l="l" t="t" r="r" b="b"/>
              <a:pathLst>
                <a:path h="62865">
                  <a:moveTo>
                    <a:pt x="0" y="0"/>
                  </a:moveTo>
                  <a:lnTo>
                    <a:pt x="0" y="62825"/>
                  </a:lnTo>
                </a:path>
              </a:pathLst>
            </a:custGeom>
            <a:ln w="31412">
              <a:solidFill>
                <a:srgbClr val="CCCB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1597228" y="326192"/>
              <a:ext cx="1351510" cy="136052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2760438" y="1008123"/>
              <a:ext cx="1293311" cy="129331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502642" y="1099298"/>
              <a:ext cx="1202146" cy="1202146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667488" y="1854805"/>
              <a:ext cx="1210989" cy="1210987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16123980" y="1396240"/>
              <a:ext cx="3566795" cy="4270375"/>
            </a:xfrm>
            <a:custGeom>
              <a:avLst/>
              <a:gdLst/>
              <a:ahLst/>
              <a:cxnLst/>
              <a:rect l="l" t="t" r="r" b="b"/>
              <a:pathLst>
                <a:path w="3566794" h="4270375">
                  <a:moveTo>
                    <a:pt x="0" y="4269807"/>
                  </a:moveTo>
                  <a:lnTo>
                    <a:pt x="3566425" y="4269807"/>
                  </a:lnTo>
                  <a:lnTo>
                    <a:pt x="3566425" y="0"/>
                  </a:lnTo>
                  <a:lnTo>
                    <a:pt x="0" y="0"/>
                  </a:lnTo>
                  <a:lnTo>
                    <a:pt x="0" y="426980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6121990" y="1393665"/>
              <a:ext cx="3570604" cy="4272915"/>
            </a:xfrm>
            <a:custGeom>
              <a:avLst/>
              <a:gdLst/>
              <a:ahLst/>
              <a:cxnLst/>
              <a:rect l="l" t="t" r="r" b="b"/>
              <a:pathLst>
                <a:path w="3570605" h="4272915">
                  <a:moveTo>
                    <a:pt x="3570376" y="0"/>
                  </a:moveTo>
                  <a:lnTo>
                    <a:pt x="0" y="0"/>
                  </a:lnTo>
                  <a:lnTo>
                    <a:pt x="0" y="5080"/>
                  </a:lnTo>
                  <a:lnTo>
                    <a:pt x="0" y="4272381"/>
                  </a:lnTo>
                  <a:lnTo>
                    <a:pt x="3949" y="4272381"/>
                  </a:lnTo>
                  <a:lnTo>
                    <a:pt x="3949" y="5080"/>
                  </a:lnTo>
                  <a:lnTo>
                    <a:pt x="3566426" y="5080"/>
                  </a:lnTo>
                  <a:lnTo>
                    <a:pt x="3566426" y="4272381"/>
                  </a:lnTo>
                  <a:lnTo>
                    <a:pt x="3570376" y="4272381"/>
                  </a:lnTo>
                  <a:lnTo>
                    <a:pt x="3570376" y="5080"/>
                  </a:lnTo>
                  <a:lnTo>
                    <a:pt x="3570376" y="4533"/>
                  </a:lnTo>
                  <a:lnTo>
                    <a:pt x="3570376" y="0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6122001" y="1174561"/>
              <a:ext cx="3570373" cy="471964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16122001" y="5666047"/>
              <a:ext cx="3570604" cy="90805"/>
            </a:xfrm>
            <a:custGeom>
              <a:avLst/>
              <a:gdLst/>
              <a:ahLst/>
              <a:cxnLst/>
              <a:rect l="l" t="t" r="r" b="b"/>
              <a:pathLst>
                <a:path w="3570605" h="90804">
                  <a:moveTo>
                    <a:pt x="3570372" y="0"/>
                  </a:moveTo>
                  <a:lnTo>
                    <a:pt x="0" y="0"/>
                  </a:lnTo>
                  <a:lnTo>
                    <a:pt x="0" y="90531"/>
                  </a:lnTo>
                  <a:lnTo>
                    <a:pt x="3570372" y="90531"/>
                  </a:lnTo>
                  <a:lnTo>
                    <a:pt x="3570372" y="0"/>
                  </a:lnTo>
                  <a:close/>
                </a:path>
              </a:pathLst>
            </a:custGeom>
            <a:solidFill>
              <a:srgbClr val="0160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14115448" y="3058522"/>
            <a:ext cx="1473835" cy="747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7980" marR="5080" indent="-335915">
              <a:lnSpc>
                <a:spcPct val="100699"/>
              </a:lnSpc>
              <a:spcBef>
                <a:spcPts val="95"/>
              </a:spcBef>
            </a:pPr>
            <a:r>
              <a:rPr sz="2350" b="1" spc="-10" dirty="0">
                <a:solidFill>
                  <a:srgbClr val="414042"/>
                </a:solidFill>
                <a:latin typeface="Trebuchet MS"/>
                <a:cs typeface="Trebuchet MS"/>
              </a:rPr>
              <a:t>SEKTÖREL </a:t>
            </a:r>
            <a:r>
              <a:rPr sz="2350" b="1" spc="-20" dirty="0">
                <a:solidFill>
                  <a:srgbClr val="414042"/>
                </a:solidFill>
                <a:latin typeface="Trebuchet MS"/>
                <a:cs typeface="Trebuchet MS"/>
              </a:rPr>
              <a:t>SOME</a:t>
            </a:r>
            <a:endParaRPr sz="2350">
              <a:latin typeface="Trebuchet MS"/>
              <a:cs typeface="Trebuchet MS"/>
            </a:endParaRPr>
          </a:p>
        </p:txBody>
      </p:sp>
      <p:sp>
        <p:nvSpPr>
          <p:cNvPr id="79" name="object 7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sp>
        <p:nvSpPr>
          <p:cNvPr id="73" name="object 73"/>
          <p:cNvSpPr txBox="1"/>
          <p:nvPr/>
        </p:nvSpPr>
        <p:spPr>
          <a:xfrm>
            <a:off x="14051722" y="6827108"/>
            <a:ext cx="1602105" cy="747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2115" marR="5080" indent="-400050">
              <a:lnSpc>
                <a:spcPct val="100699"/>
              </a:lnSpc>
              <a:spcBef>
                <a:spcPts val="95"/>
              </a:spcBef>
            </a:pPr>
            <a:r>
              <a:rPr sz="2350" b="1" spc="60" dirty="0">
                <a:solidFill>
                  <a:srgbClr val="414042"/>
                </a:solidFill>
                <a:latin typeface="Trebuchet MS"/>
                <a:cs typeface="Trebuchet MS"/>
              </a:rPr>
              <a:t>KURUMSAL </a:t>
            </a:r>
            <a:r>
              <a:rPr sz="2350" b="1" spc="-20" dirty="0">
                <a:solidFill>
                  <a:srgbClr val="414042"/>
                </a:solidFill>
                <a:latin typeface="Trebuchet MS"/>
                <a:cs typeface="Trebuchet MS"/>
              </a:rPr>
              <a:t>SOME</a:t>
            </a:r>
            <a:endParaRPr sz="2350">
              <a:latin typeface="Trebuchet MS"/>
              <a:cs typeface="Trebuchet M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3972792" y="8670872"/>
            <a:ext cx="1823720" cy="6918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2200" b="1" spc="-65" dirty="0" smtClean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lang="en-GB" sz="2200" b="1" spc="-65" dirty="0" smtClean="0">
                <a:solidFill>
                  <a:srgbClr val="FFFFFF"/>
                </a:solidFill>
                <a:latin typeface="Trebuchet MS"/>
                <a:cs typeface="Trebuchet MS"/>
              </a:rPr>
              <a:t>362</a:t>
            </a:r>
            <a:r>
              <a:rPr sz="2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Trebuchet MS"/>
                <a:cs typeface="Trebuchet MS"/>
              </a:rPr>
              <a:t>SOME</a:t>
            </a:r>
            <a:endParaRPr sz="22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lang="en-GB" sz="2200" b="1" spc="-65" dirty="0" smtClean="0">
                <a:solidFill>
                  <a:srgbClr val="FFFFFF"/>
                </a:solidFill>
                <a:latin typeface="Trebuchet MS"/>
                <a:cs typeface="Trebuchet MS"/>
              </a:rPr>
              <a:t>814</a:t>
            </a:r>
            <a:r>
              <a:rPr sz="2200" b="1" spc="-65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sz="2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rebuchet MS"/>
                <a:cs typeface="Trebuchet MS"/>
              </a:rPr>
              <a:t>Personel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599367" y="8502511"/>
            <a:ext cx="5715635" cy="474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50" spc="100" dirty="0">
                <a:solidFill>
                  <a:srgbClr val="6D6E71"/>
                </a:solidFill>
                <a:latin typeface="Trebuchet MS"/>
                <a:cs typeface="Trebuchet MS"/>
              </a:rPr>
              <a:t>SİBER</a:t>
            </a:r>
            <a:r>
              <a:rPr sz="2950" spc="-20" dirty="0">
                <a:solidFill>
                  <a:srgbClr val="6D6E71"/>
                </a:solidFill>
                <a:latin typeface="Trebuchet MS"/>
                <a:cs typeface="Trebuchet MS"/>
              </a:rPr>
              <a:t> </a:t>
            </a:r>
            <a:r>
              <a:rPr sz="2950" dirty="0">
                <a:solidFill>
                  <a:srgbClr val="6D6E71"/>
                </a:solidFill>
                <a:latin typeface="Trebuchet MS"/>
                <a:cs typeface="Trebuchet MS"/>
              </a:rPr>
              <a:t>GÜVENLİK</a:t>
            </a:r>
            <a:r>
              <a:rPr sz="2950" spc="-15" dirty="0">
                <a:solidFill>
                  <a:srgbClr val="6D6E71"/>
                </a:solidFill>
                <a:latin typeface="Trebuchet MS"/>
                <a:cs typeface="Trebuchet MS"/>
              </a:rPr>
              <a:t> </a:t>
            </a:r>
            <a:r>
              <a:rPr sz="2950" spc="-10" dirty="0">
                <a:solidFill>
                  <a:srgbClr val="6D6E71"/>
                </a:solidFill>
                <a:latin typeface="Trebuchet MS"/>
                <a:cs typeface="Trebuchet MS"/>
              </a:rPr>
              <a:t>OPERASYONLARI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1514049" y="8502511"/>
            <a:ext cx="4873625" cy="474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50" dirty="0">
                <a:solidFill>
                  <a:srgbClr val="6D6E71"/>
                </a:solidFill>
                <a:latin typeface="Trebuchet MS"/>
                <a:cs typeface="Trebuchet MS"/>
              </a:rPr>
              <a:t>STRATEJİ</a:t>
            </a:r>
            <a:r>
              <a:rPr sz="2950" spc="-120" dirty="0">
                <a:solidFill>
                  <a:srgbClr val="6D6E71"/>
                </a:solidFill>
                <a:latin typeface="Trebuchet MS"/>
                <a:cs typeface="Trebuchet MS"/>
              </a:rPr>
              <a:t> </a:t>
            </a:r>
            <a:r>
              <a:rPr sz="2950" dirty="0">
                <a:solidFill>
                  <a:srgbClr val="6D6E71"/>
                </a:solidFill>
                <a:latin typeface="Trebuchet MS"/>
                <a:cs typeface="Trebuchet MS"/>
              </a:rPr>
              <a:t>VE</a:t>
            </a:r>
            <a:r>
              <a:rPr sz="2950" spc="-114" dirty="0">
                <a:solidFill>
                  <a:srgbClr val="6D6E71"/>
                </a:solidFill>
                <a:latin typeface="Trebuchet MS"/>
                <a:cs typeface="Trebuchet MS"/>
              </a:rPr>
              <a:t> </a:t>
            </a:r>
            <a:r>
              <a:rPr sz="2950" dirty="0">
                <a:solidFill>
                  <a:srgbClr val="6D6E71"/>
                </a:solidFill>
                <a:latin typeface="Trebuchet MS"/>
                <a:cs typeface="Trebuchet MS"/>
              </a:rPr>
              <a:t>POLİTİKA</a:t>
            </a:r>
            <a:r>
              <a:rPr sz="2950" spc="-120" dirty="0">
                <a:solidFill>
                  <a:srgbClr val="6D6E71"/>
                </a:solidFill>
                <a:latin typeface="Trebuchet MS"/>
                <a:cs typeface="Trebuchet MS"/>
              </a:rPr>
              <a:t> </a:t>
            </a:r>
            <a:r>
              <a:rPr sz="2950" spc="-10" dirty="0">
                <a:solidFill>
                  <a:srgbClr val="6D6E71"/>
                </a:solidFill>
                <a:latin typeface="Trebuchet MS"/>
                <a:cs typeface="Trebuchet MS"/>
              </a:rPr>
              <a:t>YAPICI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6125949" y="1660834"/>
            <a:ext cx="3562985" cy="3837304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270510" indent="-186690">
              <a:lnSpc>
                <a:spcPct val="100000"/>
              </a:lnSpc>
              <a:spcBef>
                <a:spcPts val="680"/>
              </a:spcBef>
              <a:buChar char="•"/>
              <a:tabLst>
                <a:tab pos="270510" algn="l"/>
              </a:tabLst>
            </a:pPr>
            <a:r>
              <a:rPr sz="1300" b="1" spc="-204" dirty="0">
                <a:solidFill>
                  <a:srgbClr val="233C7F"/>
                </a:solidFill>
                <a:latin typeface="Trebuchet MS"/>
                <a:cs typeface="Trebuchet MS"/>
              </a:rPr>
              <a:t>ADALET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20" dirty="0">
                <a:solidFill>
                  <a:srgbClr val="233C7F"/>
                </a:solidFill>
                <a:latin typeface="Trebuchet MS"/>
                <a:cs typeface="Trebuchet MS"/>
              </a:rPr>
              <a:t>BAKANLIĞI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0"/>
              </a:spcBef>
              <a:buChar char="•"/>
              <a:tabLst>
                <a:tab pos="270510" algn="l"/>
              </a:tabLst>
            </a:pP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BANKACILIK</a:t>
            </a:r>
            <a:r>
              <a:rPr sz="1300" b="1" spc="-10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50" dirty="0">
                <a:solidFill>
                  <a:srgbClr val="233C7F"/>
                </a:solidFill>
                <a:latin typeface="Trebuchet MS"/>
                <a:cs typeface="Trebuchet MS"/>
              </a:rPr>
              <a:t>DÜZENLEME</a:t>
            </a:r>
            <a:r>
              <a:rPr sz="1300" b="1" spc="-114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8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65" dirty="0">
                <a:solidFill>
                  <a:srgbClr val="233C7F"/>
                </a:solidFill>
                <a:latin typeface="Trebuchet MS"/>
                <a:cs typeface="Trebuchet MS"/>
              </a:rPr>
              <a:t>DENETLEME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0" dirty="0">
                <a:solidFill>
                  <a:srgbClr val="233C7F"/>
                </a:solidFill>
                <a:latin typeface="Trebuchet MS"/>
                <a:cs typeface="Trebuchet MS"/>
              </a:rPr>
              <a:t>KURUMU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20" dirty="0">
                <a:solidFill>
                  <a:srgbClr val="233C7F"/>
                </a:solidFill>
                <a:latin typeface="Trebuchet MS"/>
                <a:cs typeface="Trebuchet MS"/>
              </a:rPr>
              <a:t>BİLGİ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65" dirty="0">
                <a:solidFill>
                  <a:srgbClr val="233C7F"/>
                </a:solidFill>
                <a:latin typeface="Trebuchet MS"/>
                <a:cs typeface="Trebuchet MS"/>
              </a:rPr>
              <a:t>TEKNOLOJİLERİ</a:t>
            </a:r>
            <a:r>
              <a:rPr sz="1300" b="1" spc="-11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8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1300" b="1" spc="-8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14" dirty="0">
                <a:solidFill>
                  <a:srgbClr val="233C7F"/>
                </a:solidFill>
                <a:latin typeface="Trebuchet MS"/>
                <a:cs typeface="Trebuchet MS"/>
              </a:rPr>
              <a:t>İLETİŞİM</a:t>
            </a:r>
            <a:r>
              <a:rPr sz="1300" b="1" spc="-7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0" dirty="0">
                <a:solidFill>
                  <a:srgbClr val="233C7F"/>
                </a:solidFill>
                <a:latin typeface="Trebuchet MS"/>
                <a:cs typeface="Trebuchet MS"/>
              </a:rPr>
              <a:t>KURUMU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60" dirty="0">
                <a:solidFill>
                  <a:srgbClr val="233C7F"/>
                </a:solidFill>
                <a:latin typeface="Trebuchet MS"/>
                <a:cs typeface="Trebuchet MS"/>
              </a:rPr>
              <a:t>ÇEVRE,</a:t>
            </a: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20" dirty="0">
                <a:solidFill>
                  <a:srgbClr val="233C7F"/>
                </a:solidFill>
                <a:latin typeface="Trebuchet MS"/>
                <a:cs typeface="Trebuchet MS"/>
              </a:rPr>
              <a:t>ŞEHİRCİLİK</a:t>
            </a: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8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İKLİM </a:t>
            </a:r>
            <a:r>
              <a:rPr sz="1300" b="1" spc="-110" dirty="0">
                <a:solidFill>
                  <a:srgbClr val="233C7F"/>
                </a:solidFill>
                <a:latin typeface="Trebuchet MS"/>
                <a:cs typeface="Trebuchet MS"/>
              </a:rPr>
              <a:t>DEĞİŞİKLİĞİ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45" dirty="0">
                <a:solidFill>
                  <a:srgbClr val="233C7F"/>
                </a:solidFill>
                <a:latin typeface="Trebuchet MS"/>
                <a:cs typeface="Trebuchet MS"/>
              </a:rPr>
              <a:t>BAKANLIĞI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45" dirty="0">
                <a:solidFill>
                  <a:srgbClr val="233C7F"/>
                </a:solidFill>
                <a:latin typeface="Trebuchet MS"/>
                <a:cs typeface="Trebuchet MS"/>
              </a:rPr>
              <a:t>DEMİRYOLU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50" dirty="0">
                <a:solidFill>
                  <a:srgbClr val="233C7F"/>
                </a:solidFill>
                <a:latin typeface="Trebuchet MS"/>
                <a:cs typeface="Trebuchet MS"/>
              </a:rPr>
              <a:t>DÜZENLEME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70" dirty="0">
                <a:solidFill>
                  <a:srgbClr val="233C7F"/>
                </a:solidFill>
                <a:latin typeface="Trebuchet MS"/>
                <a:cs typeface="Trebuchet MS"/>
              </a:rPr>
              <a:t>GENEL</a:t>
            </a:r>
            <a:r>
              <a:rPr sz="1300" b="1" spc="-13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25" dirty="0">
                <a:solidFill>
                  <a:srgbClr val="233C7F"/>
                </a:solidFill>
                <a:latin typeface="Trebuchet MS"/>
                <a:cs typeface="Trebuchet MS"/>
              </a:rPr>
              <a:t>MÜDÜRLÜĞÜ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0"/>
              </a:spcBef>
              <a:buChar char="•"/>
              <a:tabLst>
                <a:tab pos="270510" algn="l"/>
              </a:tabLst>
            </a:pP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DENİZ</a:t>
            </a: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8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1300" b="1" spc="-10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45" dirty="0">
                <a:solidFill>
                  <a:srgbClr val="233C7F"/>
                </a:solidFill>
                <a:latin typeface="Trebuchet MS"/>
                <a:cs typeface="Trebuchet MS"/>
              </a:rPr>
              <a:t>İÇSULAR</a:t>
            </a:r>
            <a:r>
              <a:rPr sz="1300" b="1" spc="-10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50" dirty="0">
                <a:solidFill>
                  <a:srgbClr val="233C7F"/>
                </a:solidFill>
                <a:latin typeface="Trebuchet MS"/>
                <a:cs typeface="Trebuchet MS"/>
              </a:rPr>
              <a:t>DÜZENLEME</a:t>
            </a:r>
            <a:r>
              <a:rPr sz="1300" b="1" spc="-10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70" dirty="0">
                <a:solidFill>
                  <a:srgbClr val="233C7F"/>
                </a:solidFill>
                <a:latin typeface="Trebuchet MS"/>
                <a:cs typeface="Trebuchet MS"/>
              </a:rPr>
              <a:t>GENEL</a:t>
            </a:r>
            <a:r>
              <a:rPr sz="1300" b="1" spc="-14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30" dirty="0">
                <a:solidFill>
                  <a:srgbClr val="233C7F"/>
                </a:solidFill>
                <a:latin typeface="Trebuchet MS"/>
                <a:cs typeface="Trebuchet MS"/>
              </a:rPr>
              <a:t>MÜDÜRLÜĞÜ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40" dirty="0">
                <a:solidFill>
                  <a:srgbClr val="233C7F"/>
                </a:solidFill>
                <a:latin typeface="Trebuchet MS"/>
                <a:cs typeface="Trebuchet MS"/>
              </a:rPr>
              <a:t>ENERJİ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PİYASASI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50" dirty="0">
                <a:solidFill>
                  <a:srgbClr val="233C7F"/>
                </a:solidFill>
                <a:latin typeface="Trebuchet MS"/>
                <a:cs typeface="Trebuchet MS"/>
              </a:rPr>
              <a:t>DÜZENLEME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KURUMU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35" dirty="0">
                <a:solidFill>
                  <a:srgbClr val="233C7F"/>
                </a:solidFill>
                <a:latin typeface="Trebuchet MS"/>
                <a:cs typeface="Trebuchet MS"/>
              </a:rPr>
              <a:t>BAŞKANLIĞI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14" dirty="0">
                <a:solidFill>
                  <a:srgbClr val="233C7F"/>
                </a:solidFill>
                <a:latin typeface="Trebuchet MS"/>
                <a:cs typeface="Trebuchet MS"/>
              </a:rPr>
              <a:t>İÇİŞLERİ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20" dirty="0">
                <a:solidFill>
                  <a:srgbClr val="233C7F"/>
                </a:solidFill>
                <a:latin typeface="Trebuchet MS"/>
                <a:cs typeface="Trebuchet MS"/>
              </a:rPr>
              <a:t>BAKANLIĞI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0"/>
              </a:spcBef>
              <a:buChar char="•"/>
              <a:tabLst>
                <a:tab pos="270510" algn="l"/>
              </a:tabLst>
            </a:pPr>
            <a:r>
              <a:rPr sz="1300" b="1" spc="-185" dirty="0">
                <a:solidFill>
                  <a:srgbClr val="233C7F"/>
                </a:solidFill>
                <a:latin typeface="Trebuchet MS"/>
                <a:cs typeface="Trebuchet MS"/>
              </a:rPr>
              <a:t>KARAYOLU</a:t>
            </a:r>
            <a:r>
              <a:rPr sz="1300" b="1" spc="-10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50" dirty="0">
                <a:solidFill>
                  <a:srgbClr val="233C7F"/>
                </a:solidFill>
                <a:latin typeface="Trebuchet MS"/>
                <a:cs typeface="Trebuchet MS"/>
              </a:rPr>
              <a:t>DÜZENLEME</a:t>
            </a:r>
            <a:r>
              <a:rPr sz="1300" b="1" spc="-9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70" dirty="0">
                <a:solidFill>
                  <a:srgbClr val="233C7F"/>
                </a:solidFill>
                <a:latin typeface="Trebuchet MS"/>
                <a:cs typeface="Trebuchet MS"/>
              </a:rPr>
              <a:t>GENEL</a:t>
            </a: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25" dirty="0">
                <a:solidFill>
                  <a:srgbClr val="233C7F"/>
                </a:solidFill>
                <a:latin typeface="Trebuchet MS"/>
                <a:cs typeface="Trebuchet MS"/>
              </a:rPr>
              <a:t>MÜDÜRLÜĞÜ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40" dirty="0">
                <a:solidFill>
                  <a:srgbClr val="233C7F"/>
                </a:solidFill>
                <a:latin typeface="Trebuchet MS"/>
                <a:cs typeface="Trebuchet MS"/>
              </a:rPr>
              <a:t>SAĞLIK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20" dirty="0">
                <a:solidFill>
                  <a:srgbClr val="233C7F"/>
                </a:solidFill>
                <a:latin typeface="Trebuchet MS"/>
                <a:cs typeface="Trebuchet MS"/>
              </a:rPr>
              <a:t>BAKANLIĞI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55" dirty="0">
                <a:solidFill>
                  <a:srgbClr val="233C7F"/>
                </a:solidFill>
                <a:latin typeface="Trebuchet MS"/>
                <a:cs typeface="Trebuchet MS"/>
              </a:rPr>
              <a:t>SERMAYE</a:t>
            </a:r>
            <a:r>
              <a:rPr sz="1300" b="1" spc="-7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PİYASASI</a:t>
            </a:r>
            <a:r>
              <a:rPr sz="1300" b="1" spc="-7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0" dirty="0">
                <a:solidFill>
                  <a:srgbClr val="233C7F"/>
                </a:solidFill>
                <a:latin typeface="Trebuchet MS"/>
                <a:cs typeface="Trebuchet MS"/>
              </a:rPr>
              <a:t>KURULU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60" dirty="0">
                <a:solidFill>
                  <a:srgbClr val="233C7F"/>
                </a:solidFill>
                <a:latin typeface="Trebuchet MS"/>
                <a:cs typeface="Trebuchet MS"/>
              </a:rPr>
              <a:t>UAB</a:t>
            </a:r>
            <a:r>
              <a:rPr sz="1300" b="1" spc="-10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05" dirty="0">
                <a:solidFill>
                  <a:srgbClr val="233C7F"/>
                </a:solidFill>
                <a:latin typeface="Trebuchet MS"/>
                <a:cs typeface="Trebuchet MS"/>
              </a:rPr>
              <a:t>SİVİL</a:t>
            </a: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45" dirty="0">
                <a:solidFill>
                  <a:srgbClr val="233C7F"/>
                </a:solidFill>
                <a:latin typeface="Trebuchet MS"/>
                <a:cs typeface="Trebuchet MS"/>
              </a:rPr>
              <a:t>HAVACILIK</a:t>
            </a:r>
            <a:r>
              <a:rPr sz="1300" b="1" spc="-12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70" dirty="0">
                <a:solidFill>
                  <a:srgbClr val="233C7F"/>
                </a:solidFill>
                <a:latin typeface="Trebuchet MS"/>
                <a:cs typeface="Trebuchet MS"/>
              </a:rPr>
              <a:t>GENEL</a:t>
            </a:r>
            <a:r>
              <a:rPr sz="1300" b="1" spc="-13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30" dirty="0">
                <a:solidFill>
                  <a:srgbClr val="233C7F"/>
                </a:solidFill>
                <a:latin typeface="Trebuchet MS"/>
                <a:cs typeface="Trebuchet MS"/>
              </a:rPr>
              <a:t>MÜDÜRLÜĞÜ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0"/>
              </a:spcBef>
              <a:buChar char="•"/>
              <a:tabLst>
                <a:tab pos="270510" algn="l"/>
              </a:tabLst>
            </a:pPr>
            <a:r>
              <a:rPr sz="1300" b="1" spc="-145" dirty="0">
                <a:solidFill>
                  <a:srgbClr val="233C7F"/>
                </a:solidFill>
                <a:latin typeface="Trebuchet MS"/>
                <a:cs typeface="Trebuchet MS"/>
              </a:rPr>
              <a:t>TARIM</a:t>
            </a:r>
            <a:r>
              <a:rPr sz="1300" b="1" spc="-12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8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20" dirty="0">
                <a:solidFill>
                  <a:srgbClr val="233C7F"/>
                </a:solidFill>
                <a:latin typeface="Trebuchet MS"/>
                <a:cs typeface="Trebuchet MS"/>
              </a:rPr>
              <a:t>ORMAN</a:t>
            </a:r>
            <a:r>
              <a:rPr sz="1300" b="1" spc="-8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30" dirty="0">
                <a:solidFill>
                  <a:srgbClr val="233C7F"/>
                </a:solidFill>
                <a:latin typeface="Trebuchet MS"/>
                <a:cs typeface="Trebuchet MS"/>
              </a:rPr>
              <a:t>BAKANLIĞI-</a:t>
            </a:r>
            <a:r>
              <a:rPr sz="1300" b="1" spc="-20" dirty="0">
                <a:solidFill>
                  <a:srgbClr val="233C7F"/>
                </a:solidFill>
                <a:latin typeface="Trebuchet MS"/>
                <a:cs typeface="Trebuchet MS"/>
              </a:rPr>
              <a:t>GIDA</a:t>
            </a:r>
            <a:endParaRPr sz="1300">
              <a:latin typeface="Trebuchet MS"/>
              <a:cs typeface="Trebuchet MS"/>
            </a:endParaRPr>
          </a:p>
          <a:p>
            <a:pPr marL="270510" indent="-186690">
              <a:lnSpc>
                <a:spcPct val="100000"/>
              </a:lnSpc>
              <a:spcBef>
                <a:spcPts val="585"/>
              </a:spcBef>
              <a:buChar char="•"/>
              <a:tabLst>
                <a:tab pos="270510" algn="l"/>
              </a:tabLst>
            </a:pPr>
            <a:r>
              <a:rPr sz="1300" b="1" spc="-145" dirty="0">
                <a:solidFill>
                  <a:srgbClr val="233C7F"/>
                </a:solidFill>
                <a:latin typeface="Trebuchet MS"/>
                <a:cs typeface="Trebuchet MS"/>
              </a:rPr>
              <a:t>TARIM</a:t>
            </a:r>
            <a:r>
              <a:rPr sz="1300" b="1" spc="-125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8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20" dirty="0">
                <a:solidFill>
                  <a:srgbClr val="233C7F"/>
                </a:solidFill>
                <a:latin typeface="Trebuchet MS"/>
                <a:cs typeface="Trebuchet MS"/>
              </a:rPr>
              <a:t>ORMAN</a:t>
            </a:r>
            <a:r>
              <a:rPr sz="1300" b="1" spc="-9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1300" b="1" spc="-140" dirty="0">
                <a:solidFill>
                  <a:srgbClr val="233C7F"/>
                </a:solidFill>
                <a:latin typeface="Trebuchet MS"/>
                <a:cs typeface="Trebuchet MS"/>
              </a:rPr>
              <a:t>BAKANLIĞI-</a:t>
            </a:r>
            <a:r>
              <a:rPr sz="1300" b="1" spc="-25" dirty="0">
                <a:solidFill>
                  <a:srgbClr val="233C7F"/>
                </a:solidFill>
                <a:latin typeface="Trebuchet MS"/>
                <a:cs typeface="Trebuchet MS"/>
              </a:rPr>
              <a:t>SU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78" name="object 78"/>
          <p:cNvSpPr txBox="1">
            <a:spLocks noGrp="1"/>
          </p:cNvSpPr>
          <p:nvPr>
            <p:ph type="title"/>
          </p:nvPr>
        </p:nvSpPr>
        <p:spPr>
          <a:xfrm>
            <a:off x="744361" y="749684"/>
            <a:ext cx="6972300" cy="1502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 marR="5080" indent="-36195">
              <a:lnSpc>
                <a:spcPct val="115399"/>
              </a:lnSpc>
              <a:spcBef>
                <a:spcPts val="100"/>
              </a:spcBef>
            </a:pPr>
            <a:r>
              <a:rPr sz="4200" spc="360" dirty="0"/>
              <a:t>ULUSAL</a:t>
            </a:r>
            <a:r>
              <a:rPr sz="4200" spc="160" dirty="0"/>
              <a:t> </a:t>
            </a:r>
            <a:r>
              <a:rPr sz="4200" spc="365" dirty="0"/>
              <a:t>SİBER</a:t>
            </a:r>
            <a:r>
              <a:rPr sz="4200" spc="165" dirty="0"/>
              <a:t> </a:t>
            </a:r>
            <a:r>
              <a:rPr sz="4200" spc="260" dirty="0"/>
              <a:t>GÜVENLİK </a:t>
            </a:r>
            <a:r>
              <a:rPr sz="4200" spc="280" dirty="0"/>
              <a:t>ORGANİZASYONU</a:t>
            </a:r>
            <a:endParaRPr sz="4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4" cy="1130247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10030086"/>
              <a:ext cx="20104100" cy="1272540"/>
            </a:xfrm>
            <a:custGeom>
              <a:avLst/>
              <a:gdLst/>
              <a:ahLst/>
              <a:cxnLst/>
              <a:rect l="l" t="t" r="r" b="b"/>
              <a:pathLst>
                <a:path w="20104100" h="1272540">
                  <a:moveTo>
                    <a:pt x="15657586" y="0"/>
                  </a:moveTo>
                  <a:lnTo>
                    <a:pt x="0" y="0"/>
                  </a:lnTo>
                  <a:lnTo>
                    <a:pt x="0" y="1272390"/>
                  </a:lnTo>
                  <a:lnTo>
                    <a:pt x="20102141" y="1272390"/>
                  </a:lnTo>
                  <a:lnTo>
                    <a:pt x="20103890" y="881606"/>
                  </a:lnTo>
                  <a:lnTo>
                    <a:pt x="16810807" y="881606"/>
                  </a:lnTo>
                  <a:lnTo>
                    <a:pt x="15657586" y="0"/>
                  </a:lnTo>
                  <a:close/>
                </a:path>
              </a:pathLst>
            </a:custGeom>
            <a:solidFill>
              <a:srgbClr val="36A2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14848" y="9008950"/>
              <a:ext cx="4289251" cy="176581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511" y="10223589"/>
              <a:ext cx="885254" cy="88540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8092205" y="9893028"/>
              <a:ext cx="565785" cy="487045"/>
            </a:xfrm>
            <a:custGeom>
              <a:avLst/>
              <a:gdLst/>
              <a:ahLst/>
              <a:cxnLst/>
              <a:rect l="l" t="t" r="r" b="b"/>
              <a:pathLst>
                <a:path w="565784" h="487045">
                  <a:moveTo>
                    <a:pt x="314660" y="0"/>
                  </a:moveTo>
                  <a:lnTo>
                    <a:pt x="159283" y="0"/>
                  </a:lnTo>
                  <a:lnTo>
                    <a:pt x="121356" y="2324"/>
                  </a:lnTo>
                  <a:lnTo>
                    <a:pt x="61259" y="20925"/>
                  </a:lnTo>
                  <a:lnTo>
                    <a:pt x="21985" y="58363"/>
                  </a:lnTo>
                  <a:lnTo>
                    <a:pt x="2442" y="115983"/>
                  </a:lnTo>
                  <a:lnTo>
                    <a:pt x="0" y="152445"/>
                  </a:lnTo>
                  <a:lnTo>
                    <a:pt x="2010" y="188256"/>
                  </a:lnTo>
                  <a:lnTo>
                    <a:pt x="18102" y="242036"/>
                  </a:lnTo>
                  <a:lnTo>
                    <a:pt x="51995" y="273134"/>
                  </a:lnTo>
                  <a:lnTo>
                    <a:pt x="113866" y="288119"/>
                  </a:lnTo>
                  <a:lnTo>
                    <a:pt x="155932" y="289991"/>
                  </a:lnTo>
                  <a:lnTo>
                    <a:pt x="258787" y="289991"/>
                  </a:lnTo>
                  <a:lnTo>
                    <a:pt x="274201" y="290739"/>
                  </a:lnTo>
                  <a:lnTo>
                    <a:pt x="314043" y="308675"/>
                  </a:lnTo>
                  <a:lnTo>
                    <a:pt x="322754" y="337811"/>
                  </a:lnTo>
                  <a:lnTo>
                    <a:pt x="322754" y="341633"/>
                  </a:lnTo>
                  <a:lnTo>
                    <a:pt x="298450" y="378822"/>
                  </a:lnTo>
                  <a:lnTo>
                    <a:pt x="258787" y="385161"/>
                  </a:lnTo>
                  <a:lnTo>
                    <a:pt x="14376" y="385161"/>
                  </a:lnTo>
                  <a:lnTo>
                    <a:pt x="125682" y="486644"/>
                  </a:lnTo>
                  <a:lnTo>
                    <a:pt x="565396" y="486676"/>
                  </a:lnTo>
                  <a:lnTo>
                    <a:pt x="530649" y="462374"/>
                  </a:lnTo>
                  <a:lnTo>
                    <a:pt x="500586" y="433723"/>
                  </a:lnTo>
                  <a:lnTo>
                    <a:pt x="475416" y="400500"/>
                  </a:lnTo>
                  <a:lnTo>
                    <a:pt x="454122" y="360104"/>
                  </a:lnTo>
                  <a:lnTo>
                    <a:pt x="451640" y="352638"/>
                  </a:lnTo>
                  <a:lnTo>
                    <a:pt x="450478" y="350230"/>
                  </a:lnTo>
                  <a:lnTo>
                    <a:pt x="445101" y="332974"/>
                  </a:lnTo>
                  <a:lnTo>
                    <a:pt x="440894" y="316153"/>
                  </a:lnTo>
                  <a:lnTo>
                    <a:pt x="433369" y="282399"/>
                  </a:lnTo>
                  <a:lnTo>
                    <a:pt x="430018" y="270689"/>
                  </a:lnTo>
                  <a:lnTo>
                    <a:pt x="406259" y="232924"/>
                  </a:lnTo>
                  <a:lnTo>
                    <a:pt x="371003" y="206161"/>
                  </a:lnTo>
                  <a:lnTo>
                    <a:pt x="321847" y="191748"/>
                  </a:lnTo>
                  <a:lnTo>
                    <a:pt x="286787" y="189418"/>
                  </a:lnTo>
                  <a:lnTo>
                    <a:pt x="178936" y="189418"/>
                  </a:lnTo>
                  <a:lnTo>
                    <a:pt x="165424" y="188770"/>
                  </a:lnTo>
                  <a:lnTo>
                    <a:pt x="130015" y="172742"/>
                  </a:lnTo>
                  <a:lnTo>
                    <a:pt x="122488" y="145670"/>
                  </a:lnTo>
                  <a:lnTo>
                    <a:pt x="122488" y="137556"/>
                  </a:lnTo>
                  <a:lnTo>
                    <a:pt x="147945" y="107061"/>
                  </a:lnTo>
                  <a:lnTo>
                    <a:pt x="204852" y="101473"/>
                  </a:lnTo>
                  <a:lnTo>
                    <a:pt x="415139" y="101473"/>
                  </a:lnTo>
                  <a:lnTo>
                    <a:pt x="415139" y="100593"/>
                  </a:lnTo>
                  <a:lnTo>
                    <a:pt x="314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72537" y="9728856"/>
              <a:ext cx="224548" cy="23272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8464860" y="9210096"/>
              <a:ext cx="1298575" cy="1268730"/>
            </a:xfrm>
            <a:custGeom>
              <a:avLst/>
              <a:gdLst/>
              <a:ahLst/>
              <a:cxnLst/>
              <a:rect l="l" t="t" r="r" b="b"/>
              <a:pathLst>
                <a:path w="1298575" h="1268729">
                  <a:moveTo>
                    <a:pt x="71462" y="77114"/>
                  </a:moveTo>
                  <a:lnTo>
                    <a:pt x="0" y="0"/>
                  </a:lnTo>
                  <a:lnTo>
                    <a:pt x="0" y="654989"/>
                  </a:lnTo>
                  <a:lnTo>
                    <a:pt x="71462" y="723049"/>
                  </a:lnTo>
                  <a:lnTo>
                    <a:pt x="71462" y="77114"/>
                  </a:lnTo>
                  <a:close/>
                </a:path>
                <a:path w="1298575" h="1268729">
                  <a:moveTo>
                    <a:pt x="173723" y="157975"/>
                  </a:moveTo>
                  <a:lnTo>
                    <a:pt x="101727" y="83883"/>
                  </a:lnTo>
                  <a:lnTo>
                    <a:pt x="101727" y="861796"/>
                  </a:lnTo>
                  <a:lnTo>
                    <a:pt x="102247" y="869289"/>
                  </a:lnTo>
                  <a:lnTo>
                    <a:pt x="102679" y="903211"/>
                  </a:lnTo>
                  <a:lnTo>
                    <a:pt x="109131" y="951217"/>
                  </a:lnTo>
                  <a:lnTo>
                    <a:pt x="123634" y="996149"/>
                  </a:lnTo>
                  <a:lnTo>
                    <a:pt x="145415" y="1037247"/>
                  </a:lnTo>
                  <a:lnTo>
                    <a:pt x="173723" y="1073734"/>
                  </a:lnTo>
                  <a:lnTo>
                    <a:pt x="173723" y="157975"/>
                  </a:lnTo>
                  <a:close/>
                </a:path>
                <a:path w="1298575" h="1268729">
                  <a:moveTo>
                    <a:pt x="281863" y="751230"/>
                  </a:moveTo>
                  <a:lnTo>
                    <a:pt x="281787" y="269189"/>
                  </a:lnTo>
                  <a:lnTo>
                    <a:pt x="211035" y="196380"/>
                  </a:lnTo>
                  <a:lnTo>
                    <a:pt x="211035" y="1107338"/>
                  </a:lnTo>
                  <a:lnTo>
                    <a:pt x="227037" y="1118387"/>
                  </a:lnTo>
                  <a:lnTo>
                    <a:pt x="243840" y="1128280"/>
                  </a:lnTo>
                  <a:lnTo>
                    <a:pt x="261404" y="1136967"/>
                  </a:lnTo>
                  <a:lnTo>
                    <a:pt x="281114" y="1144993"/>
                  </a:lnTo>
                  <a:lnTo>
                    <a:pt x="281114" y="751230"/>
                  </a:lnTo>
                  <a:lnTo>
                    <a:pt x="281863" y="751230"/>
                  </a:lnTo>
                  <a:close/>
                </a:path>
                <a:path w="1298575" h="1268729">
                  <a:moveTo>
                    <a:pt x="389001" y="198666"/>
                  </a:moveTo>
                  <a:lnTo>
                    <a:pt x="317538" y="275793"/>
                  </a:lnTo>
                  <a:lnTo>
                    <a:pt x="317538" y="542366"/>
                  </a:lnTo>
                  <a:lnTo>
                    <a:pt x="389001" y="474294"/>
                  </a:lnTo>
                  <a:lnTo>
                    <a:pt x="389001" y="198666"/>
                  </a:lnTo>
                  <a:close/>
                </a:path>
                <a:path w="1298575" h="1268729">
                  <a:moveTo>
                    <a:pt x="630567" y="905090"/>
                  </a:moveTo>
                  <a:lnTo>
                    <a:pt x="625856" y="866406"/>
                  </a:lnTo>
                  <a:lnTo>
                    <a:pt x="610069" y="816584"/>
                  </a:lnTo>
                  <a:lnTo>
                    <a:pt x="585304" y="772477"/>
                  </a:lnTo>
                  <a:lnTo>
                    <a:pt x="552780" y="734898"/>
                  </a:lnTo>
                  <a:lnTo>
                    <a:pt x="513778" y="704697"/>
                  </a:lnTo>
                  <a:lnTo>
                    <a:pt x="469544" y="682675"/>
                  </a:lnTo>
                  <a:lnTo>
                    <a:pt x="475894" y="686587"/>
                  </a:lnTo>
                  <a:lnTo>
                    <a:pt x="482104" y="690740"/>
                  </a:lnTo>
                  <a:lnTo>
                    <a:pt x="512648" y="720077"/>
                  </a:lnTo>
                  <a:lnTo>
                    <a:pt x="535978" y="770661"/>
                  </a:lnTo>
                  <a:lnTo>
                    <a:pt x="539292" y="799642"/>
                  </a:lnTo>
                  <a:lnTo>
                    <a:pt x="532726" y="842378"/>
                  </a:lnTo>
                  <a:lnTo>
                    <a:pt x="513791" y="879602"/>
                  </a:lnTo>
                  <a:lnTo>
                    <a:pt x="484733" y="909040"/>
                  </a:lnTo>
                  <a:lnTo>
                    <a:pt x="447763" y="928458"/>
                  </a:lnTo>
                  <a:lnTo>
                    <a:pt x="405130" y="935583"/>
                  </a:lnTo>
                  <a:lnTo>
                    <a:pt x="380339" y="933361"/>
                  </a:lnTo>
                  <a:lnTo>
                    <a:pt x="357797" y="926528"/>
                  </a:lnTo>
                  <a:lnTo>
                    <a:pt x="337731" y="915555"/>
                  </a:lnTo>
                  <a:lnTo>
                    <a:pt x="320357" y="900938"/>
                  </a:lnTo>
                  <a:lnTo>
                    <a:pt x="320357" y="1158430"/>
                  </a:lnTo>
                  <a:lnTo>
                    <a:pt x="347091" y="1163662"/>
                  </a:lnTo>
                  <a:lnTo>
                    <a:pt x="374561" y="1165936"/>
                  </a:lnTo>
                  <a:lnTo>
                    <a:pt x="402526" y="1165110"/>
                  </a:lnTo>
                  <a:lnTo>
                    <a:pt x="477164" y="1146810"/>
                  </a:lnTo>
                  <a:lnTo>
                    <a:pt x="518680" y="1124673"/>
                  </a:lnTo>
                  <a:lnTo>
                    <a:pt x="554710" y="1095641"/>
                  </a:lnTo>
                  <a:lnTo>
                    <a:pt x="584555" y="1060754"/>
                  </a:lnTo>
                  <a:lnTo>
                    <a:pt x="609854" y="1016927"/>
                  </a:lnTo>
                  <a:lnTo>
                    <a:pt x="610946" y="1014793"/>
                  </a:lnTo>
                  <a:lnTo>
                    <a:pt x="610349" y="1014793"/>
                  </a:lnTo>
                  <a:lnTo>
                    <a:pt x="622452" y="979817"/>
                  </a:lnTo>
                  <a:lnTo>
                    <a:pt x="629310" y="943076"/>
                  </a:lnTo>
                  <a:lnTo>
                    <a:pt x="630567" y="905090"/>
                  </a:lnTo>
                  <a:close/>
                </a:path>
                <a:path w="1298575" h="1268729">
                  <a:moveTo>
                    <a:pt x="1298435" y="861809"/>
                  </a:moveTo>
                  <a:lnTo>
                    <a:pt x="1295666" y="818045"/>
                  </a:lnTo>
                  <a:lnTo>
                    <a:pt x="1287360" y="780808"/>
                  </a:lnTo>
                  <a:lnTo>
                    <a:pt x="1254125" y="725906"/>
                  </a:lnTo>
                  <a:lnTo>
                    <a:pt x="1196225" y="694512"/>
                  </a:lnTo>
                  <a:lnTo>
                    <a:pt x="1157084" y="686663"/>
                  </a:lnTo>
                  <a:lnTo>
                    <a:pt x="1111148" y="684047"/>
                  </a:lnTo>
                  <a:lnTo>
                    <a:pt x="726516" y="684047"/>
                  </a:lnTo>
                  <a:lnTo>
                    <a:pt x="570928" y="683399"/>
                  </a:lnTo>
                  <a:lnTo>
                    <a:pt x="610412" y="717677"/>
                  </a:lnTo>
                  <a:lnTo>
                    <a:pt x="643331" y="759777"/>
                  </a:lnTo>
                  <a:lnTo>
                    <a:pt x="668451" y="808837"/>
                  </a:lnTo>
                  <a:lnTo>
                    <a:pt x="684530" y="864044"/>
                  </a:lnTo>
                  <a:lnTo>
                    <a:pt x="689533" y="908138"/>
                  </a:lnTo>
                  <a:lnTo>
                    <a:pt x="688200" y="951420"/>
                  </a:lnTo>
                  <a:lnTo>
                    <a:pt x="680935" y="993305"/>
                  </a:lnTo>
                  <a:lnTo>
                    <a:pt x="668108" y="1033157"/>
                  </a:lnTo>
                  <a:lnTo>
                    <a:pt x="668769" y="1033157"/>
                  </a:lnTo>
                  <a:lnTo>
                    <a:pt x="644893" y="1079144"/>
                  </a:lnTo>
                  <a:lnTo>
                    <a:pt x="619290" y="1114120"/>
                  </a:lnTo>
                  <a:lnTo>
                    <a:pt x="588784" y="1144524"/>
                  </a:lnTo>
                  <a:lnTo>
                    <a:pt x="553847" y="1169619"/>
                  </a:lnTo>
                  <a:lnTo>
                    <a:pt x="773760" y="1169619"/>
                  </a:lnTo>
                  <a:lnTo>
                    <a:pt x="773760" y="790702"/>
                  </a:lnTo>
                  <a:lnTo>
                    <a:pt x="912977" y="790702"/>
                  </a:lnTo>
                  <a:lnTo>
                    <a:pt x="912977" y="1169619"/>
                  </a:lnTo>
                  <a:lnTo>
                    <a:pt x="1034643" y="1169619"/>
                  </a:lnTo>
                  <a:lnTo>
                    <a:pt x="1034643" y="790702"/>
                  </a:lnTo>
                  <a:lnTo>
                    <a:pt x="1101521" y="790702"/>
                  </a:lnTo>
                  <a:lnTo>
                    <a:pt x="1140409" y="795032"/>
                  </a:lnTo>
                  <a:lnTo>
                    <a:pt x="1174699" y="834301"/>
                  </a:lnTo>
                  <a:lnTo>
                    <a:pt x="1178458" y="878459"/>
                  </a:lnTo>
                  <a:lnTo>
                    <a:pt x="1178458" y="1160932"/>
                  </a:lnTo>
                  <a:lnTo>
                    <a:pt x="1296619" y="1268666"/>
                  </a:lnTo>
                  <a:lnTo>
                    <a:pt x="1298435" y="1268666"/>
                  </a:lnTo>
                  <a:lnTo>
                    <a:pt x="129843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031944" y="1562496"/>
            <a:ext cx="16003905" cy="9441180"/>
            <a:chOff x="2031944" y="1562496"/>
            <a:chExt cx="16003905" cy="9441180"/>
          </a:xfrm>
        </p:grpSpPr>
        <p:sp>
          <p:nvSpPr>
            <p:cNvPr id="12" name="object 12"/>
            <p:cNvSpPr/>
            <p:nvPr/>
          </p:nvSpPr>
          <p:spPr>
            <a:xfrm>
              <a:off x="2199830" y="9767551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17655" y="1562496"/>
              <a:ext cx="14668788" cy="8341630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3636403" y="757965"/>
            <a:ext cx="12760325" cy="565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550" spc="315" dirty="0">
                <a:solidFill>
                  <a:srgbClr val="233A80"/>
                </a:solidFill>
              </a:rPr>
              <a:t>ULUSAL</a:t>
            </a:r>
            <a:r>
              <a:rPr sz="3550" spc="90" dirty="0">
                <a:solidFill>
                  <a:srgbClr val="233A80"/>
                </a:solidFill>
              </a:rPr>
              <a:t> </a:t>
            </a:r>
            <a:r>
              <a:rPr sz="3550" spc="320" dirty="0">
                <a:solidFill>
                  <a:srgbClr val="233A80"/>
                </a:solidFill>
              </a:rPr>
              <a:t>SİBER</a:t>
            </a:r>
            <a:r>
              <a:rPr sz="3550" spc="90" dirty="0">
                <a:solidFill>
                  <a:srgbClr val="233A80"/>
                </a:solidFill>
              </a:rPr>
              <a:t> </a:t>
            </a:r>
            <a:r>
              <a:rPr sz="3550" spc="145" dirty="0">
                <a:solidFill>
                  <a:srgbClr val="233A80"/>
                </a:solidFill>
              </a:rPr>
              <a:t>OLAYLARA</a:t>
            </a:r>
            <a:r>
              <a:rPr sz="3550" spc="95" dirty="0">
                <a:solidFill>
                  <a:srgbClr val="233A80"/>
                </a:solidFill>
              </a:rPr>
              <a:t> </a:t>
            </a:r>
            <a:r>
              <a:rPr sz="3550" spc="345" dirty="0">
                <a:solidFill>
                  <a:srgbClr val="233A80"/>
                </a:solidFill>
              </a:rPr>
              <a:t>MÜDAHALE</a:t>
            </a:r>
            <a:r>
              <a:rPr sz="3550" spc="90" dirty="0">
                <a:solidFill>
                  <a:srgbClr val="233A80"/>
                </a:solidFill>
              </a:rPr>
              <a:t> </a:t>
            </a:r>
            <a:r>
              <a:rPr sz="3550" spc="280" dirty="0">
                <a:solidFill>
                  <a:srgbClr val="233A80"/>
                </a:solidFill>
              </a:rPr>
              <a:t>MERKEZİ</a:t>
            </a:r>
            <a:r>
              <a:rPr sz="3550" spc="90" dirty="0">
                <a:solidFill>
                  <a:srgbClr val="233A80"/>
                </a:solidFill>
              </a:rPr>
              <a:t> </a:t>
            </a:r>
            <a:r>
              <a:rPr sz="3550" b="0" spc="-125" dirty="0">
                <a:solidFill>
                  <a:srgbClr val="233A80"/>
                </a:solidFill>
                <a:latin typeface="Verdana"/>
                <a:cs typeface="Verdana"/>
              </a:rPr>
              <a:t>(USOM)</a:t>
            </a:r>
            <a:endParaRPr sz="3550">
              <a:latin typeface="Verdana"/>
              <a:cs typeface="Verdana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4" cy="1130247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54377" y="2726879"/>
              <a:ext cx="17110484" cy="167367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0030086"/>
              <a:ext cx="20104100" cy="1272540"/>
            </a:xfrm>
            <a:custGeom>
              <a:avLst/>
              <a:gdLst/>
              <a:ahLst/>
              <a:cxnLst/>
              <a:rect l="l" t="t" r="r" b="b"/>
              <a:pathLst>
                <a:path w="20104100" h="1272540">
                  <a:moveTo>
                    <a:pt x="15657586" y="0"/>
                  </a:moveTo>
                  <a:lnTo>
                    <a:pt x="0" y="0"/>
                  </a:lnTo>
                  <a:lnTo>
                    <a:pt x="0" y="1272390"/>
                  </a:lnTo>
                  <a:lnTo>
                    <a:pt x="20102141" y="1272390"/>
                  </a:lnTo>
                  <a:lnTo>
                    <a:pt x="20103890" y="881606"/>
                  </a:lnTo>
                  <a:lnTo>
                    <a:pt x="16810807" y="881606"/>
                  </a:lnTo>
                  <a:lnTo>
                    <a:pt x="15657586" y="0"/>
                  </a:lnTo>
                  <a:close/>
                </a:path>
              </a:pathLst>
            </a:custGeom>
            <a:solidFill>
              <a:srgbClr val="28A2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814848" y="9008950"/>
              <a:ext cx="4289251" cy="176581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0511" y="10223589"/>
              <a:ext cx="885254" cy="88540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092205" y="9893028"/>
              <a:ext cx="565785" cy="487045"/>
            </a:xfrm>
            <a:custGeom>
              <a:avLst/>
              <a:gdLst/>
              <a:ahLst/>
              <a:cxnLst/>
              <a:rect l="l" t="t" r="r" b="b"/>
              <a:pathLst>
                <a:path w="565784" h="487045">
                  <a:moveTo>
                    <a:pt x="314660" y="0"/>
                  </a:moveTo>
                  <a:lnTo>
                    <a:pt x="159283" y="0"/>
                  </a:lnTo>
                  <a:lnTo>
                    <a:pt x="121356" y="2324"/>
                  </a:lnTo>
                  <a:lnTo>
                    <a:pt x="61259" y="20925"/>
                  </a:lnTo>
                  <a:lnTo>
                    <a:pt x="21985" y="58363"/>
                  </a:lnTo>
                  <a:lnTo>
                    <a:pt x="2442" y="115983"/>
                  </a:lnTo>
                  <a:lnTo>
                    <a:pt x="0" y="152445"/>
                  </a:lnTo>
                  <a:lnTo>
                    <a:pt x="2010" y="188256"/>
                  </a:lnTo>
                  <a:lnTo>
                    <a:pt x="18102" y="242036"/>
                  </a:lnTo>
                  <a:lnTo>
                    <a:pt x="51995" y="273134"/>
                  </a:lnTo>
                  <a:lnTo>
                    <a:pt x="113866" y="288119"/>
                  </a:lnTo>
                  <a:lnTo>
                    <a:pt x="155932" y="289991"/>
                  </a:lnTo>
                  <a:lnTo>
                    <a:pt x="258787" y="289991"/>
                  </a:lnTo>
                  <a:lnTo>
                    <a:pt x="274201" y="290739"/>
                  </a:lnTo>
                  <a:lnTo>
                    <a:pt x="314043" y="308675"/>
                  </a:lnTo>
                  <a:lnTo>
                    <a:pt x="322754" y="337811"/>
                  </a:lnTo>
                  <a:lnTo>
                    <a:pt x="322754" y="341633"/>
                  </a:lnTo>
                  <a:lnTo>
                    <a:pt x="298450" y="378822"/>
                  </a:lnTo>
                  <a:lnTo>
                    <a:pt x="258787" y="385161"/>
                  </a:lnTo>
                  <a:lnTo>
                    <a:pt x="14376" y="385161"/>
                  </a:lnTo>
                  <a:lnTo>
                    <a:pt x="125682" y="486644"/>
                  </a:lnTo>
                  <a:lnTo>
                    <a:pt x="565396" y="486676"/>
                  </a:lnTo>
                  <a:lnTo>
                    <a:pt x="530649" y="462374"/>
                  </a:lnTo>
                  <a:lnTo>
                    <a:pt x="500586" y="433723"/>
                  </a:lnTo>
                  <a:lnTo>
                    <a:pt x="475416" y="400500"/>
                  </a:lnTo>
                  <a:lnTo>
                    <a:pt x="454122" y="360104"/>
                  </a:lnTo>
                  <a:lnTo>
                    <a:pt x="451640" y="352638"/>
                  </a:lnTo>
                  <a:lnTo>
                    <a:pt x="450478" y="350230"/>
                  </a:lnTo>
                  <a:lnTo>
                    <a:pt x="445101" y="332974"/>
                  </a:lnTo>
                  <a:lnTo>
                    <a:pt x="440894" y="316153"/>
                  </a:lnTo>
                  <a:lnTo>
                    <a:pt x="433369" y="282399"/>
                  </a:lnTo>
                  <a:lnTo>
                    <a:pt x="430018" y="270689"/>
                  </a:lnTo>
                  <a:lnTo>
                    <a:pt x="406259" y="232924"/>
                  </a:lnTo>
                  <a:lnTo>
                    <a:pt x="371003" y="206161"/>
                  </a:lnTo>
                  <a:lnTo>
                    <a:pt x="321847" y="191748"/>
                  </a:lnTo>
                  <a:lnTo>
                    <a:pt x="286787" y="189418"/>
                  </a:lnTo>
                  <a:lnTo>
                    <a:pt x="178936" y="189418"/>
                  </a:lnTo>
                  <a:lnTo>
                    <a:pt x="165424" y="188770"/>
                  </a:lnTo>
                  <a:lnTo>
                    <a:pt x="130015" y="172742"/>
                  </a:lnTo>
                  <a:lnTo>
                    <a:pt x="122488" y="145670"/>
                  </a:lnTo>
                  <a:lnTo>
                    <a:pt x="122488" y="137556"/>
                  </a:lnTo>
                  <a:lnTo>
                    <a:pt x="147945" y="107061"/>
                  </a:lnTo>
                  <a:lnTo>
                    <a:pt x="204852" y="101473"/>
                  </a:lnTo>
                  <a:lnTo>
                    <a:pt x="415139" y="101473"/>
                  </a:lnTo>
                  <a:lnTo>
                    <a:pt x="415139" y="100593"/>
                  </a:lnTo>
                  <a:lnTo>
                    <a:pt x="314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772537" y="9728856"/>
              <a:ext cx="224548" cy="23272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8464860" y="9210096"/>
              <a:ext cx="1298575" cy="1268730"/>
            </a:xfrm>
            <a:custGeom>
              <a:avLst/>
              <a:gdLst/>
              <a:ahLst/>
              <a:cxnLst/>
              <a:rect l="l" t="t" r="r" b="b"/>
              <a:pathLst>
                <a:path w="1298575" h="1268729">
                  <a:moveTo>
                    <a:pt x="71462" y="77114"/>
                  </a:moveTo>
                  <a:lnTo>
                    <a:pt x="0" y="0"/>
                  </a:lnTo>
                  <a:lnTo>
                    <a:pt x="0" y="654989"/>
                  </a:lnTo>
                  <a:lnTo>
                    <a:pt x="71462" y="723049"/>
                  </a:lnTo>
                  <a:lnTo>
                    <a:pt x="71462" y="77114"/>
                  </a:lnTo>
                  <a:close/>
                </a:path>
                <a:path w="1298575" h="1268729">
                  <a:moveTo>
                    <a:pt x="173723" y="157975"/>
                  </a:moveTo>
                  <a:lnTo>
                    <a:pt x="101727" y="83883"/>
                  </a:lnTo>
                  <a:lnTo>
                    <a:pt x="101727" y="861796"/>
                  </a:lnTo>
                  <a:lnTo>
                    <a:pt x="102247" y="869289"/>
                  </a:lnTo>
                  <a:lnTo>
                    <a:pt x="102679" y="903211"/>
                  </a:lnTo>
                  <a:lnTo>
                    <a:pt x="109131" y="951217"/>
                  </a:lnTo>
                  <a:lnTo>
                    <a:pt x="123634" y="996149"/>
                  </a:lnTo>
                  <a:lnTo>
                    <a:pt x="145415" y="1037247"/>
                  </a:lnTo>
                  <a:lnTo>
                    <a:pt x="173723" y="1073734"/>
                  </a:lnTo>
                  <a:lnTo>
                    <a:pt x="173723" y="157975"/>
                  </a:lnTo>
                  <a:close/>
                </a:path>
                <a:path w="1298575" h="1268729">
                  <a:moveTo>
                    <a:pt x="281863" y="751230"/>
                  </a:moveTo>
                  <a:lnTo>
                    <a:pt x="281787" y="269189"/>
                  </a:lnTo>
                  <a:lnTo>
                    <a:pt x="211035" y="196380"/>
                  </a:lnTo>
                  <a:lnTo>
                    <a:pt x="211035" y="1107338"/>
                  </a:lnTo>
                  <a:lnTo>
                    <a:pt x="227037" y="1118387"/>
                  </a:lnTo>
                  <a:lnTo>
                    <a:pt x="243840" y="1128280"/>
                  </a:lnTo>
                  <a:lnTo>
                    <a:pt x="261404" y="1136967"/>
                  </a:lnTo>
                  <a:lnTo>
                    <a:pt x="281114" y="1144993"/>
                  </a:lnTo>
                  <a:lnTo>
                    <a:pt x="281114" y="751230"/>
                  </a:lnTo>
                  <a:lnTo>
                    <a:pt x="281863" y="751230"/>
                  </a:lnTo>
                  <a:close/>
                </a:path>
                <a:path w="1298575" h="1268729">
                  <a:moveTo>
                    <a:pt x="389001" y="198666"/>
                  </a:moveTo>
                  <a:lnTo>
                    <a:pt x="317538" y="275793"/>
                  </a:lnTo>
                  <a:lnTo>
                    <a:pt x="317538" y="542366"/>
                  </a:lnTo>
                  <a:lnTo>
                    <a:pt x="389001" y="474294"/>
                  </a:lnTo>
                  <a:lnTo>
                    <a:pt x="389001" y="198666"/>
                  </a:lnTo>
                  <a:close/>
                </a:path>
                <a:path w="1298575" h="1268729">
                  <a:moveTo>
                    <a:pt x="630567" y="905090"/>
                  </a:moveTo>
                  <a:lnTo>
                    <a:pt x="625856" y="866406"/>
                  </a:lnTo>
                  <a:lnTo>
                    <a:pt x="610069" y="816584"/>
                  </a:lnTo>
                  <a:lnTo>
                    <a:pt x="585304" y="772477"/>
                  </a:lnTo>
                  <a:lnTo>
                    <a:pt x="552780" y="734898"/>
                  </a:lnTo>
                  <a:lnTo>
                    <a:pt x="513778" y="704697"/>
                  </a:lnTo>
                  <a:lnTo>
                    <a:pt x="469544" y="682675"/>
                  </a:lnTo>
                  <a:lnTo>
                    <a:pt x="475894" y="686587"/>
                  </a:lnTo>
                  <a:lnTo>
                    <a:pt x="482104" y="690740"/>
                  </a:lnTo>
                  <a:lnTo>
                    <a:pt x="512648" y="720077"/>
                  </a:lnTo>
                  <a:lnTo>
                    <a:pt x="535978" y="770661"/>
                  </a:lnTo>
                  <a:lnTo>
                    <a:pt x="539292" y="799642"/>
                  </a:lnTo>
                  <a:lnTo>
                    <a:pt x="532726" y="842378"/>
                  </a:lnTo>
                  <a:lnTo>
                    <a:pt x="513791" y="879602"/>
                  </a:lnTo>
                  <a:lnTo>
                    <a:pt x="484733" y="909040"/>
                  </a:lnTo>
                  <a:lnTo>
                    <a:pt x="447763" y="928458"/>
                  </a:lnTo>
                  <a:lnTo>
                    <a:pt x="405130" y="935583"/>
                  </a:lnTo>
                  <a:lnTo>
                    <a:pt x="380339" y="933361"/>
                  </a:lnTo>
                  <a:lnTo>
                    <a:pt x="357797" y="926528"/>
                  </a:lnTo>
                  <a:lnTo>
                    <a:pt x="337731" y="915555"/>
                  </a:lnTo>
                  <a:lnTo>
                    <a:pt x="320357" y="900938"/>
                  </a:lnTo>
                  <a:lnTo>
                    <a:pt x="320357" y="1158430"/>
                  </a:lnTo>
                  <a:lnTo>
                    <a:pt x="347091" y="1163662"/>
                  </a:lnTo>
                  <a:lnTo>
                    <a:pt x="374561" y="1165936"/>
                  </a:lnTo>
                  <a:lnTo>
                    <a:pt x="402526" y="1165110"/>
                  </a:lnTo>
                  <a:lnTo>
                    <a:pt x="477164" y="1146810"/>
                  </a:lnTo>
                  <a:lnTo>
                    <a:pt x="518680" y="1124673"/>
                  </a:lnTo>
                  <a:lnTo>
                    <a:pt x="554710" y="1095641"/>
                  </a:lnTo>
                  <a:lnTo>
                    <a:pt x="584555" y="1060754"/>
                  </a:lnTo>
                  <a:lnTo>
                    <a:pt x="609854" y="1016927"/>
                  </a:lnTo>
                  <a:lnTo>
                    <a:pt x="610946" y="1014793"/>
                  </a:lnTo>
                  <a:lnTo>
                    <a:pt x="610349" y="1014793"/>
                  </a:lnTo>
                  <a:lnTo>
                    <a:pt x="622452" y="979817"/>
                  </a:lnTo>
                  <a:lnTo>
                    <a:pt x="629310" y="943076"/>
                  </a:lnTo>
                  <a:lnTo>
                    <a:pt x="630567" y="905090"/>
                  </a:lnTo>
                  <a:close/>
                </a:path>
                <a:path w="1298575" h="1268729">
                  <a:moveTo>
                    <a:pt x="1298435" y="861809"/>
                  </a:moveTo>
                  <a:lnTo>
                    <a:pt x="1295666" y="818045"/>
                  </a:lnTo>
                  <a:lnTo>
                    <a:pt x="1287360" y="780808"/>
                  </a:lnTo>
                  <a:lnTo>
                    <a:pt x="1254125" y="725906"/>
                  </a:lnTo>
                  <a:lnTo>
                    <a:pt x="1196225" y="694512"/>
                  </a:lnTo>
                  <a:lnTo>
                    <a:pt x="1157084" y="686663"/>
                  </a:lnTo>
                  <a:lnTo>
                    <a:pt x="1111148" y="684047"/>
                  </a:lnTo>
                  <a:lnTo>
                    <a:pt x="726516" y="684047"/>
                  </a:lnTo>
                  <a:lnTo>
                    <a:pt x="570928" y="683399"/>
                  </a:lnTo>
                  <a:lnTo>
                    <a:pt x="610412" y="717677"/>
                  </a:lnTo>
                  <a:lnTo>
                    <a:pt x="643331" y="759777"/>
                  </a:lnTo>
                  <a:lnTo>
                    <a:pt x="668451" y="808837"/>
                  </a:lnTo>
                  <a:lnTo>
                    <a:pt x="684530" y="864044"/>
                  </a:lnTo>
                  <a:lnTo>
                    <a:pt x="689533" y="908138"/>
                  </a:lnTo>
                  <a:lnTo>
                    <a:pt x="688200" y="951420"/>
                  </a:lnTo>
                  <a:lnTo>
                    <a:pt x="680935" y="993305"/>
                  </a:lnTo>
                  <a:lnTo>
                    <a:pt x="668108" y="1033157"/>
                  </a:lnTo>
                  <a:lnTo>
                    <a:pt x="668769" y="1033157"/>
                  </a:lnTo>
                  <a:lnTo>
                    <a:pt x="644893" y="1079144"/>
                  </a:lnTo>
                  <a:lnTo>
                    <a:pt x="619290" y="1114120"/>
                  </a:lnTo>
                  <a:lnTo>
                    <a:pt x="588784" y="1144524"/>
                  </a:lnTo>
                  <a:lnTo>
                    <a:pt x="553847" y="1169619"/>
                  </a:lnTo>
                  <a:lnTo>
                    <a:pt x="773760" y="1169619"/>
                  </a:lnTo>
                  <a:lnTo>
                    <a:pt x="773760" y="790702"/>
                  </a:lnTo>
                  <a:lnTo>
                    <a:pt x="912977" y="790702"/>
                  </a:lnTo>
                  <a:lnTo>
                    <a:pt x="912977" y="1169619"/>
                  </a:lnTo>
                  <a:lnTo>
                    <a:pt x="1034643" y="1169619"/>
                  </a:lnTo>
                  <a:lnTo>
                    <a:pt x="1034643" y="790702"/>
                  </a:lnTo>
                  <a:lnTo>
                    <a:pt x="1101521" y="790702"/>
                  </a:lnTo>
                  <a:lnTo>
                    <a:pt x="1140409" y="795032"/>
                  </a:lnTo>
                  <a:lnTo>
                    <a:pt x="1174699" y="834301"/>
                  </a:lnTo>
                  <a:lnTo>
                    <a:pt x="1178458" y="878459"/>
                  </a:lnTo>
                  <a:lnTo>
                    <a:pt x="1178458" y="1160932"/>
                  </a:lnTo>
                  <a:lnTo>
                    <a:pt x="1296619" y="1268666"/>
                  </a:lnTo>
                  <a:lnTo>
                    <a:pt x="1298435" y="1268666"/>
                  </a:lnTo>
                  <a:lnTo>
                    <a:pt x="129843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59279" y="5166236"/>
            <a:ext cx="17280255" cy="5837555"/>
            <a:chOff x="959279" y="5166236"/>
            <a:chExt cx="17280255" cy="5837555"/>
          </a:xfrm>
        </p:grpSpPr>
        <p:sp>
          <p:nvSpPr>
            <p:cNvPr id="13" name="object 13"/>
            <p:cNvSpPr/>
            <p:nvPr/>
          </p:nvSpPr>
          <p:spPr>
            <a:xfrm>
              <a:off x="2199830" y="9767550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9279" y="5175017"/>
              <a:ext cx="3786386" cy="361573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65152" y="5194755"/>
              <a:ext cx="3823674" cy="357626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23976" y="5166236"/>
              <a:ext cx="3769533" cy="363328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467132" y="5167627"/>
              <a:ext cx="3772230" cy="3630499"/>
            </a:xfrm>
            <a:prstGeom prst="rect">
              <a:avLst/>
            </a:prstGeom>
          </p:spPr>
        </p:pic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4994503" y="1043403"/>
            <a:ext cx="10092690" cy="616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850" spc="355" dirty="0"/>
              <a:t>ULUSAL</a:t>
            </a:r>
            <a:r>
              <a:rPr sz="3850" spc="155" dirty="0"/>
              <a:t> </a:t>
            </a:r>
            <a:r>
              <a:rPr sz="3850" spc="355" dirty="0"/>
              <a:t>SİBER</a:t>
            </a:r>
            <a:r>
              <a:rPr sz="3850" spc="160" dirty="0"/>
              <a:t> </a:t>
            </a:r>
            <a:r>
              <a:rPr sz="3850" spc="270" dirty="0"/>
              <a:t>GÜVENLİK</a:t>
            </a:r>
            <a:r>
              <a:rPr sz="3850" spc="160" dirty="0"/>
              <a:t> </a:t>
            </a:r>
            <a:r>
              <a:rPr sz="3850" spc="180" dirty="0"/>
              <a:t>STRATEJİLERİ</a:t>
            </a:r>
            <a:endParaRPr sz="3850"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sp>
        <p:nvSpPr>
          <p:cNvPr id="21" name="object 21"/>
          <p:cNvSpPr txBox="1"/>
          <p:nvPr/>
        </p:nvSpPr>
        <p:spPr>
          <a:xfrm>
            <a:off x="7343261" y="1577887"/>
            <a:ext cx="5351780" cy="616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18210" algn="l"/>
              </a:tabLst>
            </a:pPr>
            <a:r>
              <a:rPr sz="3300" b="1" i="1" spc="120" dirty="0">
                <a:solidFill>
                  <a:srgbClr val="233C7F"/>
                </a:solidFill>
                <a:latin typeface="Trebuchet MS"/>
                <a:cs typeface="Trebuchet MS"/>
              </a:rPr>
              <a:t>VE</a:t>
            </a:r>
            <a:r>
              <a:rPr sz="3300" b="1" i="1" dirty="0">
                <a:solidFill>
                  <a:srgbClr val="233C7F"/>
                </a:solidFill>
                <a:latin typeface="Trebuchet MS"/>
                <a:cs typeface="Trebuchet MS"/>
              </a:rPr>
              <a:t>	</a:t>
            </a:r>
            <a:r>
              <a:rPr sz="3850" b="1" i="1" spc="290" dirty="0">
                <a:solidFill>
                  <a:srgbClr val="233C7F"/>
                </a:solidFill>
                <a:latin typeface="Trebuchet MS"/>
                <a:cs typeface="Trebuchet MS"/>
              </a:rPr>
              <a:t>EYLEM</a:t>
            </a:r>
            <a:r>
              <a:rPr sz="3850" b="1" i="1" spc="14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3850" b="1" i="1" spc="310" dirty="0">
                <a:solidFill>
                  <a:srgbClr val="233C7F"/>
                </a:solidFill>
                <a:latin typeface="Trebuchet MS"/>
                <a:cs typeface="Trebuchet MS"/>
              </a:rPr>
              <a:t>PLANLARI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106672" y="2987434"/>
            <a:ext cx="2401570" cy="6788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250" b="1" spc="-295" dirty="0">
                <a:solidFill>
                  <a:srgbClr val="FFFFFF"/>
                </a:solidFill>
                <a:latin typeface="Trebuchet MS"/>
                <a:cs typeface="Trebuchet MS"/>
              </a:rPr>
              <a:t>2013-</a:t>
            </a:r>
            <a:r>
              <a:rPr sz="4250" b="1" spc="-395" dirty="0">
                <a:solidFill>
                  <a:srgbClr val="FFFFFF"/>
                </a:solidFill>
                <a:latin typeface="Trebuchet MS"/>
                <a:cs typeface="Trebuchet MS"/>
              </a:rPr>
              <a:t>2014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201126" y="2987434"/>
            <a:ext cx="2508250" cy="6788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250" b="1" spc="-204" dirty="0">
                <a:solidFill>
                  <a:srgbClr val="FFFFFF"/>
                </a:solidFill>
                <a:latin typeface="Trebuchet MS"/>
                <a:cs typeface="Trebuchet MS"/>
              </a:rPr>
              <a:t>2024-</a:t>
            </a:r>
            <a:r>
              <a:rPr sz="4250" b="1" spc="-305" dirty="0">
                <a:solidFill>
                  <a:srgbClr val="FFFFFF"/>
                </a:solidFill>
                <a:latin typeface="Trebuchet MS"/>
                <a:cs typeface="Trebuchet MS"/>
              </a:rPr>
              <a:t>2028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828669" y="2987434"/>
            <a:ext cx="6598920" cy="6788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110990" algn="l"/>
              </a:tabLst>
            </a:pPr>
            <a:r>
              <a:rPr sz="4250" b="1" spc="-300" dirty="0">
                <a:solidFill>
                  <a:srgbClr val="FFFFFF"/>
                </a:solidFill>
                <a:latin typeface="Trebuchet MS"/>
                <a:cs typeface="Trebuchet MS"/>
              </a:rPr>
              <a:t>2016-</a:t>
            </a:r>
            <a:r>
              <a:rPr sz="4250" b="1" spc="-415" dirty="0">
                <a:solidFill>
                  <a:srgbClr val="FFFFFF"/>
                </a:solidFill>
                <a:latin typeface="Trebuchet MS"/>
                <a:cs typeface="Trebuchet MS"/>
              </a:rPr>
              <a:t>2019</a:t>
            </a:r>
            <a:r>
              <a:rPr sz="425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4250" b="1" spc="-220" dirty="0">
                <a:solidFill>
                  <a:srgbClr val="FFFFFF"/>
                </a:solidFill>
                <a:latin typeface="Trebuchet MS"/>
                <a:cs typeface="Trebuchet MS"/>
              </a:rPr>
              <a:t>2020-</a:t>
            </a:r>
            <a:r>
              <a:rPr sz="4250" b="1" spc="-300" dirty="0">
                <a:solidFill>
                  <a:srgbClr val="FFFFFF"/>
                </a:solidFill>
                <a:latin typeface="Trebuchet MS"/>
                <a:cs typeface="Trebuchet MS"/>
              </a:rPr>
              <a:t>2023</a:t>
            </a:r>
            <a:endParaRPr sz="42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sp>
          <p:nvSpPr>
            <p:cNvPr id="3" name="object 3"/>
            <p:cNvSpPr/>
            <p:nvPr/>
          </p:nvSpPr>
          <p:spPr>
            <a:xfrm>
              <a:off x="2199830" y="9210096"/>
              <a:ext cx="17563465" cy="1567180"/>
            </a:xfrm>
            <a:custGeom>
              <a:avLst/>
              <a:gdLst/>
              <a:ahLst/>
              <a:cxnLst/>
              <a:rect l="l" t="t" r="r" b="b"/>
              <a:pathLst>
                <a:path w="17563465" h="1567179">
                  <a:moveTo>
                    <a:pt x="122542" y="1505902"/>
                  </a:moveTo>
                  <a:lnTo>
                    <a:pt x="77165" y="1488655"/>
                  </a:lnTo>
                  <a:lnTo>
                    <a:pt x="79502" y="1440154"/>
                  </a:lnTo>
                  <a:lnTo>
                    <a:pt x="49174" y="1478191"/>
                  </a:lnTo>
                  <a:lnTo>
                    <a:pt x="3657" y="1460919"/>
                  </a:lnTo>
                  <a:lnTo>
                    <a:pt x="30251" y="1501521"/>
                  </a:lnTo>
                  <a:lnTo>
                    <a:pt x="0" y="1539595"/>
                  </a:lnTo>
                  <a:lnTo>
                    <a:pt x="46964" y="1526578"/>
                  </a:lnTo>
                  <a:lnTo>
                    <a:pt x="73507" y="1567141"/>
                  </a:lnTo>
                  <a:lnTo>
                    <a:pt x="75768" y="1518564"/>
                  </a:lnTo>
                  <a:lnTo>
                    <a:pt x="122542" y="1505902"/>
                  </a:lnTo>
                  <a:close/>
                </a:path>
                <a:path w="17563465" h="1567179">
                  <a:moveTo>
                    <a:pt x="15835745" y="801535"/>
                  </a:moveTo>
                  <a:lnTo>
                    <a:pt x="15717736" y="683399"/>
                  </a:lnTo>
                  <a:lnTo>
                    <a:pt x="15716606" y="683399"/>
                  </a:lnTo>
                  <a:lnTo>
                    <a:pt x="15716606" y="1062367"/>
                  </a:lnTo>
                  <a:lnTo>
                    <a:pt x="15620861" y="1062367"/>
                  </a:lnTo>
                  <a:lnTo>
                    <a:pt x="15581808" y="1058303"/>
                  </a:lnTo>
                  <a:lnTo>
                    <a:pt x="15546591" y="1021816"/>
                  </a:lnTo>
                  <a:lnTo>
                    <a:pt x="15542679" y="981252"/>
                  </a:lnTo>
                  <a:lnTo>
                    <a:pt x="15542679" y="676313"/>
                  </a:lnTo>
                  <a:lnTo>
                    <a:pt x="15423934" y="557453"/>
                  </a:lnTo>
                  <a:lnTo>
                    <a:pt x="15423934" y="991628"/>
                  </a:lnTo>
                  <a:lnTo>
                    <a:pt x="15426690" y="1035265"/>
                  </a:lnTo>
                  <a:lnTo>
                    <a:pt x="15448750" y="1103198"/>
                  </a:lnTo>
                  <a:lnTo>
                    <a:pt x="15493530" y="1145921"/>
                  </a:lnTo>
                  <a:lnTo>
                    <a:pt x="15565133" y="1166990"/>
                  </a:lnTo>
                  <a:lnTo>
                    <a:pt x="15611234" y="1169619"/>
                  </a:lnTo>
                  <a:lnTo>
                    <a:pt x="15835745" y="1169619"/>
                  </a:lnTo>
                  <a:lnTo>
                    <a:pt x="15835745" y="801535"/>
                  </a:lnTo>
                  <a:close/>
                </a:path>
                <a:path w="17563465" h="1567179">
                  <a:moveTo>
                    <a:pt x="16336493" y="77114"/>
                  </a:moveTo>
                  <a:lnTo>
                    <a:pt x="16265030" y="0"/>
                  </a:lnTo>
                  <a:lnTo>
                    <a:pt x="16265030" y="654989"/>
                  </a:lnTo>
                  <a:lnTo>
                    <a:pt x="16336493" y="723049"/>
                  </a:lnTo>
                  <a:lnTo>
                    <a:pt x="16336493" y="77114"/>
                  </a:lnTo>
                  <a:close/>
                </a:path>
                <a:path w="17563465" h="1567179">
                  <a:moveTo>
                    <a:pt x="16438753" y="157975"/>
                  </a:moveTo>
                  <a:lnTo>
                    <a:pt x="16366757" y="83883"/>
                  </a:lnTo>
                  <a:lnTo>
                    <a:pt x="16366757" y="861796"/>
                  </a:lnTo>
                  <a:lnTo>
                    <a:pt x="16367278" y="869289"/>
                  </a:lnTo>
                  <a:lnTo>
                    <a:pt x="16367709" y="903211"/>
                  </a:lnTo>
                  <a:lnTo>
                    <a:pt x="16374161" y="951217"/>
                  </a:lnTo>
                  <a:lnTo>
                    <a:pt x="16388664" y="996149"/>
                  </a:lnTo>
                  <a:lnTo>
                    <a:pt x="16410445" y="1037247"/>
                  </a:lnTo>
                  <a:lnTo>
                    <a:pt x="16438753" y="1073734"/>
                  </a:lnTo>
                  <a:lnTo>
                    <a:pt x="16438753" y="157975"/>
                  </a:lnTo>
                  <a:close/>
                </a:path>
                <a:path w="17563465" h="1567179">
                  <a:moveTo>
                    <a:pt x="16546894" y="751230"/>
                  </a:moveTo>
                  <a:lnTo>
                    <a:pt x="16546818" y="269189"/>
                  </a:lnTo>
                  <a:lnTo>
                    <a:pt x="16476066" y="196380"/>
                  </a:lnTo>
                  <a:lnTo>
                    <a:pt x="16476066" y="1107338"/>
                  </a:lnTo>
                  <a:lnTo>
                    <a:pt x="16492068" y="1118387"/>
                  </a:lnTo>
                  <a:lnTo>
                    <a:pt x="16508870" y="1128280"/>
                  </a:lnTo>
                  <a:lnTo>
                    <a:pt x="16526434" y="1136967"/>
                  </a:lnTo>
                  <a:lnTo>
                    <a:pt x="16546144" y="1144993"/>
                  </a:lnTo>
                  <a:lnTo>
                    <a:pt x="16546144" y="751230"/>
                  </a:lnTo>
                  <a:lnTo>
                    <a:pt x="16546894" y="751230"/>
                  </a:lnTo>
                  <a:close/>
                </a:path>
                <a:path w="17563465" h="1567179">
                  <a:moveTo>
                    <a:pt x="16654031" y="198666"/>
                  </a:moveTo>
                  <a:lnTo>
                    <a:pt x="16582568" y="275793"/>
                  </a:lnTo>
                  <a:lnTo>
                    <a:pt x="16582568" y="542366"/>
                  </a:lnTo>
                  <a:lnTo>
                    <a:pt x="16654031" y="474294"/>
                  </a:lnTo>
                  <a:lnTo>
                    <a:pt x="16654031" y="198666"/>
                  </a:lnTo>
                  <a:close/>
                </a:path>
                <a:path w="17563465" h="1567179">
                  <a:moveTo>
                    <a:pt x="16895598" y="905090"/>
                  </a:moveTo>
                  <a:lnTo>
                    <a:pt x="16890886" y="866406"/>
                  </a:lnTo>
                  <a:lnTo>
                    <a:pt x="16875100" y="816584"/>
                  </a:lnTo>
                  <a:lnTo>
                    <a:pt x="16850335" y="772477"/>
                  </a:lnTo>
                  <a:lnTo>
                    <a:pt x="16817810" y="734898"/>
                  </a:lnTo>
                  <a:lnTo>
                    <a:pt x="16778808" y="704697"/>
                  </a:lnTo>
                  <a:lnTo>
                    <a:pt x="16734574" y="682675"/>
                  </a:lnTo>
                  <a:lnTo>
                    <a:pt x="16740924" y="686587"/>
                  </a:lnTo>
                  <a:lnTo>
                    <a:pt x="16747135" y="690740"/>
                  </a:lnTo>
                  <a:lnTo>
                    <a:pt x="16777678" y="720077"/>
                  </a:lnTo>
                  <a:lnTo>
                    <a:pt x="16801008" y="770661"/>
                  </a:lnTo>
                  <a:lnTo>
                    <a:pt x="16804323" y="799642"/>
                  </a:lnTo>
                  <a:lnTo>
                    <a:pt x="16797757" y="842378"/>
                  </a:lnTo>
                  <a:lnTo>
                    <a:pt x="16778821" y="879602"/>
                  </a:lnTo>
                  <a:lnTo>
                    <a:pt x="16749764" y="909040"/>
                  </a:lnTo>
                  <a:lnTo>
                    <a:pt x="16712794" y="928458"/>
                  </a:lnTo>
                  <a:lnTo>
                    <a:pt x="16670160" y="935583"/>
                  </a:lnTo>
                  <a:lnTo>
                    <a:pt x="16645370" y="933361"/>
                  </a:lnTo>
                  <a:lnTo>
                    <a:pt x="16622827" y="926528"/>
                  </a:lnTo>
                  <a:lnTo>
                    <a:pt x="16602761" y="915555"/>
                  </a:lnTo>
                  <a:lnTo>
                    <a:pt x="16585387" y="900938"/>
                  </a:lnTo>
                  <a:lnTo>
                    <a:pt x="16585387" y="1158430"/>
                  </a:lnTo>
                  <a:lnTo>
                    <a:pt x="16612121" y="1163662"/>
                  </a:lnTo>
                  <a:lnTo>
                    <a:pt x="16639591" y="1165936"/>
                  </a:lnTo>
                  <a:lnTo>
                    <a:pt x="16667556" y="1165110"/>
                  </a:lnTo>
                  <a:lnTo>
                    <a:pt x="16742194" y="1146810"/>
                  </a:lnTo>
                  <a:lnTo>
                    <a:pt x="16783711" y="1124673"/>
                  </a:lnTo>
                  <a:lnTo>
                    <a:pt x="16819741" y="1095641"/>
                  </a:lnTo>
                  <a:lnTo>
                    <a:pt x="16849586" y="1060754"/>
                  </a:lnTo>
                  <a:lnTo>
                    <a:pt x="16874884" y="1016927"/>
                  </a:lnTo>
                  <a:lnTo>
                    <a:pt x="16875976" y="1014793"/>
                  </a:lnTo>
                  <a:lnTo>
                    <a:pt x="16875379" y="1014793"/>
                  </a:lnTo>
                  <a:lnTo>
                    <a:pt x="16887482" y="979817"/>
                  </a:lnTo>
                  <a:lnTo>
                    <a:pt x="16894340" y="943076"/>
                  </a:lnTo>
                  <a:lnTo>
                    <a:pt x="16895598" y="905090"/>
                  </a:lnTo>
                  <a:close/>
                </a:path>
                <a:path w="17563465" h="1567179">
                  <a:moveTo>
                    <a:pt x="17563465" y="861809"/>
                  </a:moveTo>
                  <a:lnTo>
                    <a:pt x="17560697" y="818045"/>
                  </a:lnTo>
                  <a:lnTo>
                    <a:pt x="17552391" y="780808"/>
                  </a:lnTo>
                  <a:lnTo>
                    <a:pt x="17519155" y="725906"/>
                  </a:lnTo>
                  <a:lnTo>
                    <a:pt x="17461256" y="694512"/>
                  </a:lnTo>
                  <a:lnTo>
                    <a:pt x="17422114" y="686663"/>
                  </a:lnTo>
                  <a:lnTo>
                    <a:pt x="17376178" y="684047"/>
                  </a:lnTo>
                  <a:lnTo>
                    <a:pt x="16991546" y="684047"/>
                  </a:lnTo>
                  <a:lnTo>
                    <a:pt x="16835958" y="683399"/>
                  </a:lnTo>
                  <a:lnTo>
                    <a:pt x="16875443" y="717677"/>
                  </a:lnTo>
                  <a:lnTo>
                    <a:pt x="16908361" y="759777"/>
                  </a:lnTo>
                  <a:lnTo>
                    <a:pt x="16933482" y="808837"/>
                  </a:lnTo>
                  <a:lnTo>
                    <a:pt x="16949560" y="864044"/>
                  </a:lnTo>
                  <a:lnTo>
                    <a:pt x="16954564" y="908138"/>
                  </a:lnTo>
                  <a:lnTo>
                    <a:pt x="16953230" y="951420"/>
                  </a:lnTo>
                  <a:lnTo>
                    <a:pt x="16945966" y="993305"/>
                  </a:lnTo>
                  <a:lnTo>
                    <a:pt x="16933139" y="1033157"/>
                  </a:lnTo>
                  <a:lnTo>
                    <a:pt x="16933799" y="1033157"/>
                  </a:lnTo>
                  <a:lnTo>
                    <a:pt x="16909923" y="1079144"/>
                  </a:lnTo>
                  <a:lnTo>
                    <a:pt x="16884320" y="1114120"/>
                  </a:lnTo>
                  <a:lnTo>
                    <a:pt x="16853815" y="1144524"/>
                  </a:lnTo>
                  <a:lnTo>
                    <a:pt x="16818877" y="1169619"/>
                  </a:lnTo>
                  <a:lnTo>
                    <a:pt x="17038790" y="1169619"/>
                  </a:lnTo>
                  <a:lnTo>
                    <a:pt x="17038790" y="790702"/>
                  </a:lnTo>
                  <a:lnTo>
                    <a:pt x="17178008" y="790702"/>
                  </a:lnTo>
                  <a:lnTo>
                    <a:pt x="17178008" y="1169619"/>
                  </a:lnTo>
                  <a:lnTo>
                    <a:pt x="17299674" y="1169619"/>
                  </a:lnTo>
                  <a:lnTo>
                    <a:pt x="17299674" y="790702"/>
                  </a:lnTo>
                  <a:lnTo>
                    <a:pt x="17366552" y="790702"/>
                  </a:lnTo>
                  <a:lnTo>
                    <a:pt x="17405439" y="795032"/>
                  </a:lnTo>
                  <a:lnTo>
                    <a:pt x="17439729" y="834301"/>
                  </a:lnTo>
                  <a:lnTo>
                    <a:pt x="17443488" y="878459"/>
                  </a:lnTo>
                  <a:lnTo>
                    <a:pt x="17443488" y="1160932"/>
                  </a:lnTo>
                  <a:lnTo>
                    <a:pt x="17561649" y="1268666"/>
                  </a:lnTo>
                  <a:lnTo>
                    <a:pt x="17563465" y="1268666"/>
                  </a:lnTo>
                  <a:lnTo>
                    <a:pt x="1756346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77361" y="7970134"/>
              <a:ext cx="3690819" cy="3419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16352" y="7717257"/>
              <a:ext cx="3688285" cy="28961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64810" y="7987034"/>
              <a:ext cx="1258267" cy="135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281824" y="7478343"/>
              <a:ext cx="6018979" cy="24089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730964" y="8091373"/>
              <a:ext cx="1115568" cy="212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19059" y="7715440"/>
              <a:ext cx="223825" cy="25222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1008047" y="8063267"/>
              <a:ext cx="8565515" cy="171450"/>
            </a:xfrm>
            <a:custGeom>
              <a:avLst/>
              <a:gdLst/>
              <a:ahLst/>
              <a:cxnLst/>
              <a:rect l="l" t="t" r="r" b="b"/>
              <a:pathLst>
                <a:path w="8565515" h="171450">
                  <a:moveTo>
                    <a:pt x="8398381" y="0"/>
                  </a:moveTo>
                  <a:lnTo>
                    <a:pt x="155219" y="2743"/>
                  </a:lnTo>
                  <a:lnTo>
                    <a:pt x="150528" y="3811"/>
                  </a:lnTo>
                  <a:lnTo>
                    <a:pt x="146308" y="5853"/>
                  </a:lnTo>
                  <a:lnTo>
                    <a:pt x="23767" y="65118"/>
                  </a:lnTo>
                  <a:lnTo>
                    <a:pt x="3875" y="83938"/>
                  </a:lnTo>
                  <a:lnTo>
                    <a:pt x="0" y="108138"/>
                  </a:lnTo>
                  <a:lnTo>
                    <a:pt x="11008" y="130366"/>
                  </a:lnTo>
                  <a:lnTo>
                    <a:pt x="79106" y="150812"/>
                  </a:lnTo>
                  <a:lnTo>
                    <a:pt x="139701" y="159718"/>
                  </a:lnTo>
                  <a:lnTo>
                    <a:pt x="193883" y="165650"/>
                  </a:lnTo>
                  <a:lnTo>
                    <a:pt x="243352" y="169159"/>
                  </a:lnTo>
                  <a:lnTo>
                    <a:pt x="289807" y="170797"/>
                  </a:lnTo>
                  <a:lnTo>
                    <a:pt x="334948" y="171117"/>
                  </a:lnTo>
                  <a:lnTo>
                    <a:pt x="428090" y="170005"/>
                  </a:lnTo>
                  <a:lnTo>
                    <a:pt x="1701489" y="169426"/>
                  </a:lnTo>
                  <a:lnTo>
                    <a:pt x="4390984" y="169490"/>
                  </a:lnTo>
                  <a:lnTo>
                    <a:pt x="8267736" y="170005"/>
                  </a:lnTo>
                  <a:lnTo>
                    <a:pt x="8366577" y="168887"/>
                  </a:lnTo>
                  <a:lnTo>
                    <a:pt x="8427777" y="167424"/>
                  </a:lnTo>
                  <a:lnTo>
                    <a:pt x="8476763" y="164633"/>
                  </a:lnTo>
                  <a:lnTo>
                    <a:pt x="8538963" y="159534"/>
                  </a:lnTo>
                  <a:lnTo>
                    <a:pt x="8565005" y="124906"/>
                  </a:lnTo>
                  <a:lnTo>
                    <a:pt x="8555413" y="110970"/>
                  </a:lnTo>
                  <a:lnTo>
                    <a:pt x="8511728" y="77718"/>
                  </a:lnTo>
                  <a:lnTo>
                    <a:pt x="8469509" y="47056"/>
                  </a:lnTo>
                  <a:lnTo>
                    <a:pt x="8433774" y="21930"/>
                  </a:lnTo>
                  <a:lnTo>
                    <a:pt x="8404465" y="1832"/>
                  </a:lnTo>
                  <a:lnTo>
                    <a:pt x="83983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45404" y="7974898"/>
              <a:ext cx="8690960" cy="3175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25309" y="3371133"/>
              <a:ext cx="6534806" cy="406740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976316" y="7429942"/>
              <a:ext cx="8628951" cy="57038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666757" y="7989725"/>
              <a:ext cx="1247909" cy="10193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316870" y="7707775"/>
              <a:ext cx="3948675" cy="27895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489661" y="7496735"/>
              <a:ext cx="5547789" cy="9630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527295" y="7588847"/>
              <a:ext cx="1758365" cy="7854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109268" y="7588847"/>
              <a:ext cx="2746807" cy="11724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131631" y="7553602"/>
              <a:ext cx="727401" cy="7596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2377120" y="7588878"/>
              <a:ext cx="764322" cy="7859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3857661" y="7553591"/>
              <a:ext cx="1147085" cy="3950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5020951" y="7553581"/>
              <a:ext cx="366957" cy="3951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5406766" y="7553591"/>
              <a:ext cx="369025" cy="3950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2886895" y="7625328"/>
              <a:ext cx="810802" cy="4194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788712" y="7553591"/>
              <a:ext cx="762217" cy="3950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960083" y="7553801"/>
              <a:ext cx="3442365" cy="7577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291473" y="7625338"/>
              <a:ext cx="971321" cy="8083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025670" y="7662636"/>
              <a:ext cx="829754" cy="4353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073571" y="7625307"/>
              <a:ext cx="2026524" cy="8086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2318786" y="7662615"/>
              <a:ext cx="1240925" cy="4355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3569168" y="7662625"/>
              <a:ext cx="500811" cy="434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6115751" y="7662636"/>
              <a:ext cx="497293" cy="43537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2320956" y="7500270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06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85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90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98"/>
                  </a:lnTo>
                  <a:lnTo>
                    <a:pt x="522224" y="162902"/>
                  </a:lnTo>
                  <a:lnTo>
                    <a:pt x="528167" y="162166"/>
                  </a:lnTo>
                  <a:lnTo>
                    <a:pt x="531139" y="161264"/>
                  </a:lnTo>
                  <a:lnTo>
                    <a:pt x="571449" y="129590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68"/>
                  </a:lnTo>
                  <a:lnTo>
                    <a:pt x="756513" y="125768"/>
                  </a:lnTo>
                  <a:lnTo>
                    <a:pt x="765632" y="125590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64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97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97"/>
                  </a:lnTo>
                  <a:lnTo>
                    <a:pt x="765009" y="87083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97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90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64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28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28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90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90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90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90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90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90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90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90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90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90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77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23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23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16"/>
                  </a:lnTo>
                  <a:lnTo>
                    <a:pt x="4333519" y="199885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95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72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90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07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77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2320956" y="7499559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18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87"/>
                  </a:lnTo>
                  <a:lnTo>
                    <a:pt x="380072" y="200825"/>
                  </a:lnTo>
                  <a:lnTo>
                    <a:pt x="383171" y="199885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90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98"/>
                  </a:lnTo>
                  <a:lnTo>
                    <a:pt x="522224" y="162902"/>
                  </a:lnTo>
                  <a:lnTo>
                    <a:pt x="528167" y="162166"/>
                  </a:lnTo>
                  <a:lnTo>
                    <a:pt x="531139" y="161277"/>
                  </a:lnTo>
                  <a:lnTo>
                    <a:pt x="571449" y="129590"/>
                  </a:lnTo>
                  <a:close/>
                </a:path>
                <a:path w="5939790" h="202565">
                  <a:moveTo>
                    <a:pt x="616750" y="23279"/>
                  </a:moveTo>
                  <a:lnTo>
                    <a:pt x="608228" y="22390"/>
                  </a:lnTo>
                  <a:lnTo>
                    <a:pt x="281051" y="22390"/>
                  </a:lnTo>
                  <a:lnTo>
                    <a:pt x="270002" y="23279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79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68"/>
                  </a:lnTo>
                  <a:lnTo>
                    <a:pt x="756513" y="125768"/>
                  </a:lnTo>
                  <a:lnTo>
                    <a:pt x="765632" y="125590"/>
                  </a:lnTo>
                  <a:lnTo>
                    <a:pt x="773480" y="125120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77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79"/>
                  </a:moveTo>
                  <a:lnTo>
                    <a:pt x="982370" y="22390"/>
                  </a:lnTo>
                  <a:lnTo>
                    <a:pt x="655193" y="22390"/>
                  </a:lnTo>
                  <a:lnTo>
                    <a:pt x="644334" y="23279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79"/>
                  </a:lnTo>
                  <a:close/>
                </a:path>
                <a:path w="5939790" h="202565">
                  <a:moveTo>
                    <a:pt x="1153541" y="57797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97"/>
                  </a:lnTo>
                  <a:lnTo>
                    <a:pt x="765009" y="87096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97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79"/>
                  </a:moveTo>
                  <a:lnTo>
                    <a:pt x="1356525" y="22390"/>
                  </a:lnTo>
                  <a:lnTo>
                    <a:pt x="1029347" y="22390"/>
                  </a:lnTo>
                  <a:lnTo>
                    <a:pt x="1018667" y="23279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79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90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77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79"/>
                  </a:moveTo>
                  <a:lnTo>
                    <a:pt x="1729219" y="22390"/>
                  </a:lnTo>
                  <a:lnTo>
                    <a:pt x="1402041" y="22390"/>
                  </a:lnTo>
                  <a:lnTo>
                    <a:pt x="1391551" y="23279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79"/>
                  </a:lnTo>
                  <a:close/>
                </a:path>
                <a:path w="5939790" h="202565">
                  <a:moveTo>
                    <a:pt x="1746173" y="166928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28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90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77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79"/>
                  </a:moveTo>
                  <a:lnTo>
                    <a:pt x="2104821" y="22390"/>
                  </a:lnTo>
                  <a:lnTo>
                    <a:pt x="1777644" y="22390"/>
                  </a:lnTo>
                  <a:lnTo>
                    <a:pt x="1767344" y="23279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79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90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77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79"/>
                  </a:moveTo>
                  <a:lnTo>
                    <a:pt x="2478976" y="22390"/>
                  </a:lnTo>
                  <a:lnTo>
                    <a:pt x="2151799" y="22390"/>
                  </a:lnTo>
                  <a:lnTo>
                    <a:pt x="2141677" y="23279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79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90"/>
                  </a:lnTo>
                  <a:lnTo>
                    <a:pt x="2183600" y="161277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79"/>
                  </a:moveTo>
                  <a:lnTo>
                    <a:pt x="2853118" y="22390"/>
                  </a:lnTo>
                  <a:lnTo>
                    <a:pt x="2525941" y="22390"/>
                  </a:lnTo>
                  <a:lnTo>
                    <a:pt x="2516022" y="23279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79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90"/>
                  </a:lnTo>
                  <a:lnTo>
                    <a:pt x="2586964" y="161277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79"/>
                  </a:lnTo>
                  <a:lnTo>
                    <a:pt x="3229318" y="22390"/>
                  </a:lnTo>
                  <a:lnTo>
                    <a:pt x="2902127" y="22390"/>
                  </a:lnTo>
                  <a:lnTo>
                    <a:pt x="2892399" y="23279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77"/>
                  </a:lnTo>
                  <a:lnTo>
                    <a:pt x="3357473" y="129590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90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79"/>
                  </a:lnTo>
                  <a:lnTo>
                    <a:pt x="3601428" y="22390"/>
                  </a:lnTo>
                  <a:lnTo>
                    <a:pt x="3274237" y="22390"/>
                  </a:lnTo>
                  <a:lnTo>
                    <a:pt x="3264687" y="23279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90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90"/>
                  </a:lnTo>
                  <a:lnTo>
                    <a:pt x="3393706" y="161277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79"/>
                  </a:lnTo>
                  <a:lnTo>
                    <a:pt x="3975570" y="22390"/>
                  </a:lnTo>
                  <a:lnTo>
                    <a:pt x="3648392" y="22390"/>
                  </a:lnTo>
                  <a:lnTo>
                    <a:pt x="3639020" y="23279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90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90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87"/>
                  </a:lnTo>
                  <a:lnTo>
                    <a:pt x="3822903" y="165887"/>
                  </a:lnTo>
                  <a:lnTo>
                    <a:pt x="3813048" y="166090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23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23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79"/>
                  </a:lnTo>
                  <a:lnTo>
                    <a:pt x="4349724" y="22390"/>
                  </a:lnTo>
                  <a:lnTo>
                    <a:pt x="4022547" y="22390"/>
                  </a:lnTo>
                  <a:lnTo>
                    <a:pt x="4013365" y="23279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18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16"/>
                  </a:lnTo>
                  <a:lnTo>
                    <a:pt x="4333519" y="199885"/>
                  </a:lnTo>
                  <a:lnTo>
                    <a:pt x="4336046" y="200825"/>
                  </a:lnTo>
                  <a:lnTo>
                    <a:pt x="4341698" y="201587"/>
                  </a:lnTo>
                  <a:lnTo>
                    <a:pt x="4349635" y="202095"/>
                  </a:lnTo>
                  <a:lnTo>
                    <a:pt x="4359046" y="202285"/>
                  </a:lnTo>
                  <a:lnTo>
                    <a:pt x="4696688" y="202285"/>
                  </a:lnTo>
                  <a:lnTo>
                    <a:pt x="4706417" y="201218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79"/>
                  </a:lnTo>
                  <a:lnTo>
                    <a:pt x="4723866" y="22390"/>
                  </a:lnTo>
                  <a:lnTo>
                    <a:pt x="4396689" y="22390"/>
                  </a:lnTo>
                  <a:lnTo>
                    <a:pt x="4387697" y="23279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47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47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18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85"/>
                  </a:lnTo>
                  <a:lnTo>
                    <a:pt x="5110327" y="202285"/>
                  </a:lnTo>
                  <a:lnTo>
                    <a:pt x="5119840" y="201218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79"/>
                  </a:lnTo>
                  <a:lnTo>
                    <a:pt x="5098021" y="22390"/>
                  </a:lnTo>
                  <a:lnTo>
                    <a:pt x="4770831" y="22390"/>
                  </a:lnTo>
                  <a:lnTo>
                    <a:pt x="4762030" y="23279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18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18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72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20"/>
                  </a:lnTo>
                  <a:lnTo>
                    <a:pt x="5181206" y="125590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79"/>
                  </a:lnTo>
                  <a:lnTo>
                    <a:pt x="5658612" y="22390"/>
                  </a:lnTo>
                  <a:lnTo>
                    <a:pt x="5151425" y="22390"/>
                  </a:lnTo>
                  <a:lnTo>
                    <a:pt x="5142801" y="23279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20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47"/>
                  </a:moveTo>
                  <a:lnTo>
                    <a:pt x="5832843" y="130810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77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47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0303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2320956" y="7498848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28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18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87"/>
                  </a:lnTo>
                  <a:lnTo>
                    <a:pt x="380072" y="200825"/>
                  </a:lnTo>
                  <a:lnTo>
                    <a:pt x="383171" y="199885"/>
                  </a:lnTo>
                  <a:lnTo>
                    <a:pt x="426783" y="166928"/>
                  </a:lnTo>
                  <a:close/>
                </a:path>
                <a:path w="5939790" h="202565">
                  <a:moveTo>
                    <a:pt x="571449" y="129590"/>
                  </a:moveTo>
                  <a:lnTo>
                    <a:pt x="562444" y="128600"/>
                  </a:lnTo>
                  <a:lnTo>
                    <a:pt x="133146" y="128600"/>
                  </a:lnTo>
                  <a:lnTo>
                    <a:pt x="58661" y="162547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98"/>
                  </a:lnTo>
                  <a:lnTo>
                    <a:pt x="522224" y="162902"/>
                  </a:lnTo>
                  <a:lnTo>
                    <a:pt x="528167" y="162166"/>
                  </a:lnTo>
                  <a:lnTo>
                    <a:pt x="531139" y="161277"/>
                  </a:lnTo>
                  <a:lnTo>
                    <a:pt x="571449" y="129590"/>
                  </a:lnTo>
                  <a:close/>
                </a:path>
                <a:path w="5939790" h="202565">
                  <a:moveTo>
                    <a:pt x="616750" y="23279"/>
                  </a:moveTo>
                  <a:lnTo>
                    <a:pt x="608228" y="22390"/>
                  </a:lnTo>
                  <a:lnTo>
                    <a:pt x="281051" y="22390"/>
                  </a:lnTo>
                  <a:lnTo>
                    <a:pt x="270002" y="23279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79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70"/>
                  </a:lnTo>
                  <a:lnTo>
                    <a:pt x="228904" y="56870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91"/>
                  </a:moveTo>
                  <a:lnTo>
                    <a:pt x="808507" y="92138"/>
                  </a:lnTo>
                  <a:lnTo>
                    <a:pt x="188023" y="92138"/>
                  </a:lnTo>
                  <a:lnTo>
                    <a:pt x="115989" y="124764"/>
                  </a:lnTo>
                  <a:lnTo>
                    <a:pt x="124739" y="125768"/>
                  </a:lnTo>
                  <a:lnTo>
                    <a:pt x="756513" y="125768"/>
                  </a:lnTo>
                  <a:lnTo>
                    <a:pt x="765632" y="125590"/>
                  </a:lnTo>
                  <a:lnTo>
                    <a:pt x="773480" y="125120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91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87"/>
                  </a:lnTo>
                  <a:lnTo>
                    <a:pt x="791756" y="200825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600"/>
                  </a:lnTo>
                  <a:lnTo>
                    <a:pt x="633984" y="128600"/>
                  </a:lnTo>
                  <a:lnTo>
                    <a:pt x="568528" y="162547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77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79"/>
                  </a:moveTo>
                  <a:lnTo>
                    <a:pt x="982370" y="22390"/>
                  </a:lnTo>
                  <a:lnTo>
                    <a:pt x="655193" y="22390"/>
                  </a:lnTo>
                  <a:lnTo>
                    <a:pt x="644334" y="23279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79"/>
                  </a:lnTo>
                  <a:close/>
                </a:path>
                <a:path w="5939790" h="202565">
                  <a:moveTo>
                    <a:pt x="1153541" y="57797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97"/>
                  </a:lnTo>
                  <a:lnTo>
                    <a:pt x="765009" y="87096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97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58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87"/>
                  </a:lnTo>
                  <a:lnTo>
                    <a:pt x="1203452" y="200825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79"/>
                  </a:moveTo>
                  <a:lnTo>
                    <a:pt x="1356525" y="22390"/>
                  </a:lnTo>
                  <a:lnTo>
                    <a:pt x="1029347" y="22390"/>
                  </a:lnTo>
                  <a:lnTo>
                    <a:pt x="1018667" y="23279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79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600"/>
                  </a:lnTo>
                  <a:lnTo>
                    <a:pt x="1017790" y="128600"/>
                  </a:lnTo>
                  <a:lnTo>
                    <a:pt x="1006487" y="129590"/>
                  </a:lnTo>
                  <a:lnTo>
                    <a:pt x="972159" y="162547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77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70"/>
                  </a:lnTo>
                  <a:lnTo>
                    <a:pt x="1192453" y="56870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58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79"/>
                  </a:moveTo>
                  <a:lnTo>
                    <a:pt x="1729219" y="22390"/>
                  </a:lnTo>
                  <a:lnTo>
                    <a:pt x="1402041" y="22390"/>
                  </a:lnTo>
                  <a:lnTo>
                    <a:pt x="1391551" y="23279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79"/>
                  </a:lnTo>
                  <a:close/>
                </a:path>
                <a:path w="5939790" h="202565">
                  <a:moveTo>
                    <a:pt x="1746173" y="166928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36"/>
                  </a:lnTo>
                  <a:lnTo>
                    <a:pt x="1722755" y="200774"/>
                  </a:lnTo>
                  <a:lnTo>
                    <a:pt x="1725231" y="199834"/>
                  </a:lnTo>
                  <a:lnTo>
                    <a:pt x="1746173" y="166928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600"/>
                  </a:lnTo>
                  <a:lnTo>
                    <a:pt x="1414297" y="128600"/>
                  </a:lnTo>
                  <a:lnTo>
                    <a:pt x="1403184" y="129590"/>
                  </a:lnTo>
                  <a:lnTo>
                    <a:pt x="1375803" y="162547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47"/>
                  </a:lnTo>
                  <a:lnTo>
                    <a:pt x="1750504" y="161277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70"/>
                  </a:lnTo>
                  <a:lnTo>
                    <a:pt x="1573860" y="56870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58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79"/>
                  </a:moveTo>
                  <a:lnTo>
                    <a:pt x="2104821" y="22390"/>
                  </a:lnTo>
                  <a:lnTo>
                    <a:pt x="1777644" y="22390"/>
                  </a:lnTo>
                  <a:lnTo>
                    <a:pt x="1767344" y="23279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79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600"/>
                  </a:lnTo>
                  <a:lnTo>
                    <a:pt x="1810791" y="128600"/>
                  </a:lnTo>
                  <a:lnTo>
                    <a:pt x="1799882" y="129590"/>
                  </a:lnTo>
                  <a:lnTo>
                    <a:pt x="1779435" y="162547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47"/>
                  </a:lnTo>
                  <a:lnTo>
                    <a:pt x="2153882" y="161277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70"/>
                  </a:lnTo>
                  <a:lnTo>
                    <a:pt x="1955266" y="56870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58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79"/>
                  </a:moveTo>
                  <a:lnTo>
                    <a:pt x="2478976" y="22390"/>
                  </a:lnTo>
                  <a:lnTo>
                    <a:pt x="2151799" y="22390"/>
                  </a:lnTo>
                  <a:lnTo>
                    <a:pt x="2141677" y="23279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79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600"/>
                  </a:lnTo>
                  <a:lnTo>
                    <a:pt x="2207285" y="128600"/>
                  </a:lnTo>
                  <a:lnTo>
                    <a:pt x="2196592" y="129590"/>
                  </a:lnTo>
                  <a:lnTo>
                    <a:pt x="2183600" y="161277"/>
                  </a:lnTo>
                  <a:lnTo>
                    <a:pt x="2183079" y="162547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47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78"/>
                  </a:moveTo>
                  <a:lnTo>
                    <a:pt x="2759659" y="93078"/>
                  </a:lnTo>
                  <a:lnTo>
                    <a:pt x="2759659" y="91808"/>
                  </a:lnTo>
                  <a:lnTo>
                    <a:pt x="2413127" y="91808"/>
                  </a:lnTo>
                  <a:lnTo>
                    <a:pt x="2413127" y="93078"/>
                  </a:lnTo>
                  <a:lnTo>
                    <a:pt x="2401430" y="93078"/>
                  </a:lnTo>
                  <a:lnTo>
                    <a:pt x="2401430" y="123558"/>
                  </a:lnTo>
                  <a:lnTo>
                    <a:pt x="2396591" y="123558"/>
                  </a:lnTo>
                  <a:lnTo>
                    <a:pt x="2396591" y="124828"/>
                  </a:lnTo>
                  <a:lnTo>
                    <a:pt x="2403297" y="124828"/>
                  </a:lnTo>
                  <a:lnTo>
                    <a:pt x="2403297" y="126098"/>
                  </a:lnTo>
                  <a:lnTo>
                    <a:pt x="2755785" y="126098"/>
                  </a:lnTo>
                  <a:lnTo>
                    <a:pt x="2755785" y="124828"/>
                  </a:lnTo>
                  <a:lnTo>
                    <a:pt x="2763012" y="124828"/>
                  </a:lnTo>
                  <a:lnTo>
                    <a:pt x="2763012" y="123558"/>
                  </a:lnTo>
                  <a:lnTo>
                    <a:pt x="2764764" y="123558"/>
                  </a:lnTo>
                  <a:lnTo>
                    <a:pt x="2764764" y="93078"/>
                  </a:lnTo>
                  <a:close/>
                </a:path>
                <a:path w="5939790" h="202565">
                  <a:moveTo>
                    <a:pt x="2862770" y="23279"/>
                  </a:moveTo>
                  <a:lnTo>
                    <a:pt x="2853118" y="22390"/>
                  </a:lnTo>
                  <a:lnTo>
                    <a:pt x="2525941" y="22390"/>
                  </a:lnTo>
                  <a:lnTo>
                    <a:pt x="2516022" y="23279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79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600"/>
                  </a:lnTo>
                  <a:lnTo>
                    <a:pt x="2603779" y="128600"/>
                  </a:lnTo>
                  <a:lnTo>
                    <a:pt x="2593289" y="129590"/>
                  </a:lnTo>
                  <a:lnTo>
                    <a:pt x="2586964" y="161277"/>
                  </a:lnTo>
                  <a:lnTo>
                    <a:pt x="2586723" y="162547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47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70"/>
                  </a:lnTo>
                  <a:lnTo>
                    <a:pt x="2718066" y="56870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58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79"/>
                  </a:lnTo>
                  <a:lnTo>
                    <a:pt x="3229318" y="22390"/>
                  </a:lnTo>
                  <a:lnTo>
                    <a:pt x="2902127" y="22390"/>
                  </a:lnTo>
                  <a:lnTo>
                    <a:pt x="2892399" y="23279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47"/>
                  </a:moveTo>
                  <a:lnTo>
                    <a:pt x="3363988" y="161277"/>
                  </a:lnTo>
                  <a:lnTo>
                    <a:pt x="3357473" y="129590"/>
                  </a:lnTo>
                  <a:lnTo>
                    <a:pt x="3346996" y="128600"/>
                  </a:lnTo>
                  <a:lnTo>
                    <a:pt x="3000273" y="128600"/>
                  </a:lnTo>
                  <a:lnTo>
                    <a:pt x="2989999" y="129590"/>
                  </a:lnTo>
                  <a:lnTo>
                    <a:pt x="2990354" y="162547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47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70"/>
                  </a:lnTo>
                  <a:lnTo>
                    <a:pt x="3099473" y="56870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58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79"/>
                  </a:lnTo>
                  <a:lnTo>
                    <a:pt x="3601428" y="22390"/>
                  </a:lnTo>
                  <a:lnTo>
                    <a:pt x="3274237" y="22390"/>
                  </a:lnTo>
                  <a:lnTo>
                    <a:pt x="3264687" y="23279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47"/>
                  </a:moveTo>
                  <a:lnTo>
                    <a:pt x="3754183" y="129590"/>
                  </a:lnTo>
                  <a:lnTo>
                    <a:pt x="3743490" y="128600"/>
                  </a:lnTo>
                  <a:lnTo>
                    <a:pt x="3396754" y="128600"/>
                  </a:lnTo>
                  <a:lnTo>
                    <a:pt x="3386709" y="129590"/>
                  </a:lnTo>
                  <a:lnTo>
                    <a:pt x="3393706" y="161277"/>
                  </a:lnTo>
                  <a:lnTo>
                    <a:pt x="3393986" y="162547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47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70"/>
                  </a:lnTo>
                  <a:lnTo>
                    <a:pt x="3480879" y="56870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58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79"/>
                  </a:lnTo>
                  <a:lnTo>
                    <a:pt x="3975570" y="22390"/>
                  </a:lnTo>
                  <a:lnTo>
                    <a:pt x="3648392" y="22390"/>
                  </a:lnTo>
                  <a:lnTo>
                    <a:pt x="3639020" y="23279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47"/>
                  </a:moveTo>
                  <a:lnTo>
                    <a:pt x="4150880" y="129590"/>
                  </a:lnTo>
                  <a:lnTo>
                    <a:pt x="4139984" y="128600"/>
                  </a:lnTo>
                  <a:lnTo>
                    <a:pt x="3793248" y="128600"/>
                  </a:lnTo>
                  <a:lnTo>
                    <a:pt x="3783406" y="129590"/>
                  </a:lnTo>
                  <a:lnTo>
                    <a:pt x="3797630" y="162547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47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70"/>
                  </a:lnTo>
                  <a:lnTo>
                    <a:pt x="3862286" y="56870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77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23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23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58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79"/>
                  </a:lnTo>
                  <a:lnTo>
                    <a:pt x="4349724" y="22390"/>
                  </a:lnTo>
                  <a:lnTo>
                    <a:pt x="4022547" y="22390"/>
                  </a:lnTo>
                  <a:lnTo>
                    <a:pt x="4013365" y="23279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90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90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70"/>
                  </a:lnTo>
                  <a:lnTo>
                    <a:pt x="4243692" y="56870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18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28"/>
                  </a:lnTo>
                  <a:lnTo>
                    <a:pt x="4333519" y="199885"/>
                  </a:lnTo>
                  <a:lnTo>
                    <a:pt x="4336046" y="200825"/>
                  </a:lnTo>
                  <a:lnTo>
                    <a:pt x="4341698" y="201587"/>
                  </a:lnTo>
                  <a:lnTo>
                    <a:pt x="4349635" y="202095"/>
                  </a:lnTo>
                  <a:lnTo>
                    <a:pt x="4359046" y="202285"/>
                  </a:lnTo>
                  <a:lnTo>
                    <a:pt x="4696688" y="202285"/>
                  </a:lnTo>
                  <a:lnTo>
                    <a:pt x="4706417" y="201218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58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79"/>
                  </a:lnTo>
                  <a:lnTo>
                    <a:pt x="4723866" y="22390"/>
                  </a:lnTo>
                  <a:lnTo>
                    <a:pt x="4396689" y="22390"/>
                  </a:lnTo>
                  <a:lnTo>
                    <a:pt x="4387697" y="23279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47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47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70"/>
                  </a:lnTo>
                  <a:lnTo>
                    <a:pt x="4625098" y="56870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18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85"/>
                  </a:lnTo>
                  <a:lnTo>
                    <a:pt x="5110327" y="202285"/>
                  </a:lnTo>
                  <a:lnTo>
                    <a:pt x="5119840" y="201218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58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79"/>
                  </a:lnTo>
                  <a:lnTo>
                    <a:pt x="5098021" y="22390"/>
                  </a:lnTo>
                  <a:lnTo>
                    <a:pt x="4770831" y="22390"/>
                  </a:lnTo>
                  <a:lnTo>
                    <a:pt x="4762030" y="23279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70"/>
                  </a:lnTo>
                  <a:lnTo>
                    <a:pt x="5006505" y="56870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18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28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59426" y="200825"/>
                  </a:lnTo>
                  <a:lnTo>
                    <a:pt x="5165395" y="201587"/>
                  </a:lnTo>
                  <a:lnTo>
                    <a:pt x="5173548" y="20209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18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72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58"/>
                  </a:lnTo>
                  <a:lnTo>
                    <a:pt x="5167630" y="124409"/>
                  </a:lnTo>
                  <a:lnTo>
                    <a:pt x="5173357" y="125120"/>
                  </a:lnTo>
                  <a:lnTo>
                    <a:pt x="5181206" y="125590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79"/>
                  </a:lnTo>
                  <a:lnTo>
                    <a:pt x="5658612" y="22390"/>
                  </a:lnTo>
                  <a:lnTo>
                    <a:pt x="5151425" y="22390"/>
                  </a:lnTo>
                  <a:lnTo>
                    <a:pt x="5142801" y="23279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77"/>
                  </a:moveTo>
                  <a:lnTo>
                    <a:pt x="5722036" y="57785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85"/>
                  </a:lnTo>
                  <a:lnTo>
                    <a:pt x="5416867" y="88277"/>
                  </a:lnTo>
                  <a:lnTo>
                    <a:pt x="5428196" y="89230"/>
                  </a:lnTo>
                  <a:lnTo>
                    <a:pt x="5491251" y="89230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66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20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77"/>
                  </a:lnTo>
                  <a:close/>
                </a:path>
                <a:path w="5939790" h="202565">
                  <a:moveTo>
                    <a:pt x="5880989" y="162547"/>
                  </a:moveTo>
                  <a:lnTo>
                    <a:pt x="5832843" y="130810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77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47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25"/>
                  </a:lnTo>
                  <a:lnTo>
                    <a:pt x="5574208" y="201587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0505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2320956" y="7498149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74"/>
                  </a:lnTo>
                  <a:lnTo>
                    <a:pt x="77012" y="165874"/>
                  </a:lnTo>
                  <a:lnTo>
                    <a:pt x="0" y="201206"/>
                  </a:lnTo>
                  <a:lnTo>
                    <a:pt x="9042" y="202272"/>
                  </a:lnTo>
                  <a:lnTo>
                    <a:pt x="356146" y="202272"/>
                  </a:lnTo>
                  <a:lnTo>
                    <a:pt x="365683" y="202082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72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78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63"/>
                  </a:lnTo>
                  <a:lnTo>
                    <a:pt x="504825" y="163563"/>
                  </a:lnTo>
                  <a:lnTo>
                    <a:pt x="514159" y="163385"/>
                  </a:lnTo>
                  <a:lnTo>
                    <a:pt x="522224" y="162890"/>
                  </a:lnTo>
                  <a:lnTo>
                    <a:pt x="528167" y="162153"/>
                  </a:lnTo>
                  <a:lnTo>
                    <a:pt x="531139" y="161264"/>
                  </a:lnTo>
                  <a:lnTo>
                    <a:pt x="571449" y="129578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47"/>
                  </a:lnTo>
                  <a:lnTo>
                    <a:pt x="225513" y="52578"/>
                  </a:lnTo>
                  <a:lnTo>
                    <a:pt x="233997" y="53492"/>
                  </a:lnTo>
                  <a:lnTo>
                    <a:pt x="566902" y="53492"/>
                  </a:lnTo>
                  <a:lnTo>
                    <a:pt x="577977" y="52578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72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72"/>
                  </a:lnTo>
                  <a:lnTo>
                    <a:pt x="171386" y="88252"/>
                  </a:lnTo>
                  <a:lnTo>
                    <a:pt x="179997" y="89204"/>
                  </a:lnTo>
                  <a:lnTo>
                    <a:pt x="716851" y="89204"/>
                  </a:lnTo>
                  <a:lnTo>
                    <a:pt x="728078" y="88252"/>
                  </a:lnTo>
                  <a:lnTo>
                    <a:pt x="763739" y="58915"/>
                  </a:lnTo>
                  <a:lnTo>
                    <a:pt x="765124" y="57772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55"/>
                  </a:lnTo>
                  <a:lnTo>
                    <a:pt x="756513" y="125755"/>
                  </a:lnTo>
                  <a:lnTo>
                    <a:pt x="765632" y="125577"/>
                  </a:lnTo>
                  <a:lnTo>
                    <a:pt x="773480" y="125107"/>
                  </a:lnTo>
                  <a:lnTo>
                    <a:pt x="779208" y="124396"/>
                  </a:lnTo>
                  <a:lnTo>
                    <a:pt x="782015" y="123545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16"/>
                  </a:moveTo>
                  <a:lnTo>
                    <a:pt x="822007" y="165874"/>
                  </a:lnTo>
                  <a:lnTo>
                    <a:pt x="481355" y="165874"/>
                  </a:lnTo>
                  <a:lnTo>
                    <a:pt x="413499" y="199872"/>
                  </a:lnTo>
                  <a:lnTo>
                    <a:pt x="411772" y="201193"/>
                  </a:lnTo>
                  <a:lnTo>
                    <a:pt x="421043" y="202272"/>
                  </a:lnTo>
                  <a:lnTo>
                    <a:pt x="768159" y="202272"/>
                  </a:lnTo>
                  <a:lnTo>
                    <a:pt x="777646" y="202082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72"/>
                  </a:lnTo>
                  <a:lnTo>
                    <a:pt x="831342" y="166916"/>
                  </a:lnTo>
                  <a:close/>
                </a:path>
                <a:path w="5939790" h="202565">
                  <a:moveTo>
                    <a:pt x="977252" y="129578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63"/>
                  </a:lnTo>
                  <a:lnTo>
                    <a:pt x="917956" y="163563"/>
                  </a:lnTo>
                  <a:lnTo>
                    <a:pt x="927252" y="163385"/>
                  </a:lnTo>
                  <a:lnTo>
                    <a:pt x="935202" y="162890"/>
                  </a:lnTo>
                  <a:lnTo>
                    <a:pt x="940981" y="162153"/>
                  </a:lnTo>
                  <a:lnTo>
                    <a:pt x="943762" y="161264"/>
                  </a:lnTo>
                  <a:lnTo>
                    <a:pt x="977252" y="129578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47"/>
                  </a:lnTo>
                  <a:lnTo>
                    <a:pt x="606005" y="52578"/>
                  </a:lnTo>
                  <a:lnTo>
                    <a:pt x="614680" y="53492"/>
                  </a:lnTo>
                  <a:lnTo>
                    <a:pt x="947585" y="53492"/>
                  </a:lnTo>
                  <a:lnTo>
                    <a:pt x="958481" y="52578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85"/>
                  </a:moveTo>
                  <a:lnTo>
                    <a:pt x="1144574" y="56857"/>
                  </a:lnTo>
                  <a:lnTo>
                    <a:pt x="811047" y="56857"/>
                  </a:lnTo>
                  <a:lnTo>
                    <a:pt x="800061" y="57785"/>
                  </a:lnTo>
                  <a:lnTo>
                    <a:pt x="765009" y="87083"/>
                  </a:lnTo>
                  <a:lnTo>
                    <a:pt x="763612" y="88252"/>
                  </a:lnTo>
                  <a:lnTo>
                    <a:pt x="772528" y="89204"/>
                  </a:lnTo>
                  <a:lnTo>
                    <a:pt x="1112012" y="89204"/>
                  </a:lnTo>
                  <a:lnTo>
                    <a:pt x="1123022" y="88252"/>
                  </a:lnTo>
                  <a:lnTo>
                    <a:pt x="1153541" y="57785"/>
                  </a:lnTo>
                  <a:close/>
                </a:path>
                <a:path w="5939790" h="202565">
                  <a:moveTo>
                    <a:pt x="1210335" y="93078"/>
                  </a:moveTo>
                  <a:lnTo>
                    <a:pt x="1201166" y="92113"/>
                  </a:lnTo>
                  <a:lnTo>
                    <a:pt x="861148" y="92113"/>
                  </a:lnTo>
                  <a:lnTo>
                    <a:pt x="849972" y="93078"/>
                  </a:lnTo>
                  <a:lnTo>
                    <a:pt x="815047" y="123545"/>
                  </a:lnTo>
                  <a:lnTo>
                    <a:pt x="813650" y="124764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64"/>
                  </a:lnTo>
                  <a:lnTo>
                    <a:pt x="1210335" y="93078"/>
                  </a:lnTo>
                  <a:close/>
                </a:path>
                <a:path w="5939790" h="202565">
                  <a:moveTo>
                    <a:pt x="1235887" y="166916"/>
                  </a:moveTo>
                  <a:lnTo>
                    <a:pt x="1226337" y="165874"/>
                  </a:lnTo>
                  <a:lnTo>
                    <a:pt x="885698" y="165874"/>
                  </a:lnTo>
                  <a:lnTo>
                    <a:pt x="824992" y="199872"/>
                  </a:lnTo>
                  <a:lnTo>
                    <a:pt x="823531" y="201193"/>
                  </a:lnTo>
                  <a:lnTo>
                    <a:pt x="833043" y="202272"/>
                  </a:lnTo>
                  <a:lnTo>
                    <a:pt x="1180160" y="202272"/>
                  </a:lnTo>
                  <a:lnTo>
                    <a:pt x="1189609" y="202082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72"/>
                  </a:lnTo>
                  <a:lnTo>
                    <a:pt x="1235887" y="166916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47"/>
                  </a:lnTo>
                  <a:lnTo>
                    <a:pt x="986523" y="52578"/>
                  </a:lnTo>
                  <a:lnTo>
                    <a:pt x="995387" y="53492"/>
                  </a:lnTo>
                  <a:lnTo>
                    <a:pt x="1328293" y="53492"/>
                  </a:lnTo>
                  <a:lnTo>
                    <a:pt x="1338986" y="52578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78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78"/>
                  </a:lnTo>
                  <a:lnTo>
                    <a:pt x="972159" y="162534"/>
                  </a:lnTo>
                  <a:lnTo>
                    <a:pt x="981557" y="163563"/>
                  </a:lnTo>
                  <a:lnTo>
                    <a:pt x="1321803" y="163563"/>
                  </a:lnTo>
                  <a:lnTo>
                    <a:pt x="1331061" y="163385"/>
                  </a:lnTo>
                  <a:lnTo>
                    <a:pt x="1338910" y="162890"/>
                  </a:lnTo>
                  <a:lnTo>
                    <a:pt x="1344536" y="162153"/>
                  </a:lnTo>
                  <a:lnTo>
                    <a:pt x="1347139" y="161264"/>
                  </a:lnTo>
                  <a:lnTo>
                    <a:pt x="1373949" y="129578"/>
                  </a:lnTo>
                  <a:close/>
                </a:path>
                <a:path w="5939790" h="202565">
                  <a:moveTo>
                    <a:pt x="1535150" y="57772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72"/>
                  </a:lnTo>
                  <a:lnTo>
                    <a:pt x="1151623" y="88252"/>
                  </a:lnTo>
                  <a:lnTo>
                    <a:pt x="1160741" y="89204"/>
                  </a:lnTo>
                  <a:lnTo>
                    <a:pt x="1487805" y="89204"/>
                  </a:lnTo>
                  <a:lnTo>
                    <a:pt x="1500212" y="89204"/>
                  </a:lnTo>
                  <a:lnTo>
                    <a:pt x="1511033" y="88252"/>
                  </a:lnTo>
                  <a:lnTo>
                    <a:pt x="1535150" y="57772"/>
                  </a:lnTo>
                  <a:close/>
                </a:path>
                <a:path w="5939790" h="202565">
                  <a:moveTo>
                    <a:pt x="1599361" y="93078"/>
                  </a:moveTo>
                  <a:lnTo>
                    <a:pt x="1589989" y="92113"/>
                  </a:lnTo>
                  <a:lnTo>
                    <a:pt x="1249972" y="92113"/>
                  </a:lnTo>
                  <a:lnTo>
                    <a:pt x="1238999" y="93078"/>
                  </a:lnTo>
                  <a:lnTo>
                    <a:pt x="1210487" y="123545"/>
                  </a:lnTo>
                  <a:lnTo>
                    <a:pt x="1209344" y="124764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64"/>
                  </a:lnTo>
                  <a:lnTo>
                    <a:pt x="1599361" y="93078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47"/>
                  </a:lnTo>
                  <a:lnTo>
                    <a:pt x="1365542" y="52578"/>
                  </a:lnTo>
                  <a:lnTo>
                    <a:pt x="1374609" y="53492"/>
                  </a:lnTo>
                  <a:lnTo>
                    <a:pt x="1707515" y="53492"/>
                  </a:lnTo>
                  <a:lnTo>
                    <a:pt x="1718017" y="52578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16"/>
                  </a:moveTo>
                  <a:lnTo>
                    <a:pt x="1736344" y="165874"/>
                  </a:lnTo>
                  <a:lnTo>
                    <a:pt x="1305509" y="165874"/>
                  </a:lnTo>
                  <a:lnTo>
                    <a:pt x="1252283" y="199821"/>
                  </a:lnTo>
                  <a:lnTo>
                    <a:pt x="1251115" y="201142"/>
                  </a:lnTo>
                  <a:lnTo>
                    <a:pt x="1260856" y="202222"/>
                  </a:lnTo>
                  <a:lnTo>
                    <a:pt x="1699844" y="202222"/>
                  </a:lnTo>
                  <a:lnTo>
                    <a:pt x="1709254" y="202031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21"/>
                  </a:lnTo>
                  <a:lnTo>
                    <a:pt x="1746173" y="166916"/>
                  </a:lnTo>
                  <a:close/>
                </a:path>
                <a:path w="5939790" h="202565">
                  <a:moveTo>
                    <a:pt x="1770659" y="129578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78"/>
                  </a:lnTo>
                  <a:lnTo>
                    <a:pt x="1375803" y="162534"/>
                  </a:lnTo>
                  <a:lnTo>
                    <a:pt x="1385417" y="163563"/>
                  </a:lnTo>
                  <a:lnTo>
                    <a:pt x="1738566" y="163563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78"/>
                  </a:lnTo>
                  <a:close/>
                </a:path>
                <a:path w="5939790" h="202565">
                  <a:moveTo>
                    <a:pt x="1916734" y="57772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72"/>
                  </a:lnTo>
                  <a:lnTo>
                    <a:pt x="1539633" y="88252"/>
                  </a:lnTo>
                  <a:lnTo>
                    <a:pt x="1548942" y="89204"/>
                  </a:lnTo>
                  <a:lnTo>
                    <a:pt x="1876018" y="89204"/>
                  </a:lnTo>
                  <a:lnTo>
                    <a:pt x="1888426" y="89204"/>
                  </a:lnTo>
                  <a:lnTo>
                    <a:pt x="1899043" y="88252"/>
                  </a:lnTo>
                  <a:lnTo>
                    <a:pt x="1916734" y="57772"/>
                  </a:lnTo>
                  <a:close/>
                </a:path>
                <a:path w="5939790" h="202565">
                  <a:moveTo>
                    <a:pt x="1988388" y="93078"/>
                  </a:moveTo>
                  <a:lnTo>
                    <a:pt x="1978812" y="92113"/>
                  </a:lnTo>
                  <a:lnTo>
                    <a:pt x="1638795" y="92113"/>
                  </a:lnTo>
                  <a:lnTo>
                    <a:pt x="1628025" y="93078"/>
                  </a:lnTo>
                  <a:lnTo>
                    <a:pt x="1605915" y="123545"/>
                  </a:lnTo>
                  <a:lnTo>
                    <a:pt x="1605026" y="124764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64"/>
                  </a:lnTo>
                  <a:lnTo>
                    <a:pt x="1988388" y="93078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47"/>
                  </a:lnTo>
                  <a:lnTo>
                    <a:pt x="1747532" y="52578"/>
                  </a:lnTo>
                  <a:lnTo>
                    <a:pt x="1756778" y="53492"/>
                  </a:lnTo>
                  <a:lnTo>
                    <a:pt x="2089683" y="53492"/>
                  </a:lnTo>
                  <a:lnTo>
                    <a:pt x="2099995" y="52578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78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78"/>
                  </a:lnTo>
                  <a:lnTo>
                    <a:pt x="1779435" y="162534"/>
                  </a:lnTo>
                  <a:lnTo>
                    <a:pt x="1789264" y="163563"/>
                  </a:lnTo>
                  <a:lnTo>
                    <a:pt x="2142426" y="163563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78"/>
                  </a:lnTo>
                  <a:close/>
                </a:path>
                <a:path w="5939790" h="202565">
                  <a:moveTo>
                    <a:pt x="2298344" y="57772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72"/>
                  </a:lnTo>
                  <a:lnTo>
                    <a:pt x="1927644" y="88252"/>
                  </a:lnTo>
                  <a:lnTo>
                    <a:pt x="1937156" y="89204"/>
                  </a:lnTo>
                  <a:lnTo>
                    <a:pt x="2264232" y="89204"/>
                  </a:lnTo>
                  <a:lnTo>
                    <a:pt x="2276640" y="89204"/>
                  </a:lnTo>
                  <a:lnTo>
                    <a:pt x="2287054" y="88252"/>
                  </a:lnTo>
                  <a:lnTo>
                    <a:pt x="2298344" y="57772"/>
                  </a:lnTo>
                  <a:close/>
                </a:path>
                <a:path w="5939790" h="202565">
                  <a:moveTo>
                    <a:pt x="2377402" y="93078"/>
                  </a:moveTo>
                  <a:lnTo>
                    <a:pt x="2367635" y="92113"/>
                  </a:lnTo>
                  <a:lnTo>
                    <a:pt x="2027618" y="92113"/>
                  </a:lnTo>
                  <a:lnTo>
                    <a:pt x="2017052" y="93078"/>
                  </a:lnTo>
                  <a:lnTo>
                    <a:pt x="2001354" y="123545"/>
                  </a:lnTo>
                  <a:lnTo>
                    <a:pt x="2000719" y="124764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64"/>
                  </a:lnTo>
                  <a:lnTo>
                    <a:pt x="2377402" y="93078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47"/>
                  </a:lnTo>
                  <a:lnTo>
                    <a:pt x="2128037" y="52578"/>
                  </a:lnTo>
                  <a:lnTo>
                    <a:pt x="2137473" y="53492"/>
                  </a:lnTo>
                  <a:lnTo>
                    <a:pt x="2470378" y="53492"/>
                  </a:lnTo>
                  <a:lnTo>
                    <a:pt x="2480500" y="52578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78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78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63"/>
                  </a:lnTo>
                  <a:lnTo>
                    <a:pt x="2546273" y="163563"/>
                  </a:lnTo>
                  <a:lnTo>
                    <a:pt x="2556967" y="162534"/>
                  </a:lnTo>
                  <a:lnTo>
                    <a:pt x="2564066" y="129578"/>
                  </a:lnTo>
                  <a:close/>
                </a:path>
                <a:path w="5939790" h="202565">
                  <a:moveTo>
                    <a:pt x="2677553" y="57454"/>
                  </a:moveTo>
                  <a:lnTo>
                    <a:pt x="2321166" y="57454"/>
                  </a:lnTo>
                  <a:lnTo>
                    <a:pt x="2321166" y="87934"/>
                  </a:lnTo>
                  <a:lnTo>
                    <a:pt x="2318893" y="87934"/>
                  </a:lnTo>
                  <a:lnTo>
                    <a:pt x="2318893" y="89204"/>
                  </a:lnTo>
                  <a:lnTo>
                    <a:pt x="2671661" y="89204"/>
                  </a:lnTo>
                  <a:lnTo>
                    <a:pt x="2671661" y="87934"/>
                  </a:lnTo>
                  <a:lnTo>
                    <a:pt x="2677553" y="87934"/>
                  </a:lnTo>
                  <a:lnTo>
                    <a:pt x="2677553" y="57454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47"/>
                  </a:lnTo>
                  <a:lnTo>
                    <a:pt x="2508529" y="52578"/>
                  </a:lnTo>
                  <a:lnTo>
                    <a:pt x="2518168" y="53492"/>
                  </a:lnTo>
                  <a:lnTo>
                    <a:pt x="2851073" y="53492"/>
                  </a:lnTo>
                  <a:lnTo>
                    <a:pt x="2861005" y="52578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78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78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63"/>
                  </a:lnTo>
                  <a:lnTo>
                    <a:pt x="2950146" y="163563"/>
                  </a:lnTo>
                  <a:lnTo>
                    <a:pt x="2960611" y="162534"/>
                  </a:lnTo>
                  <a:lnTo>
                    <a:pt x="2960763" y="129578"/>
                  </a:lnTo>
                  <a:close/>
                </a:path>
                <a:path w="5939790" h="202565">
                  <a:moveTo>
                    <a:pt x="3063075" y="88252"/>
                  </a:moveTo>
                  <a:lnTo>
                    <a:pt x="3061538" y="57772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72"/>
                  </a:lnTo>
                  <a:lnTo>
                    <a:pt x="2703652" y="88252"/>
                  </a:lnTo>
                  <a:lnTo>
                    <a:pt x="2713583" y="89204"/>
                  </a:lnTo>
                  <a:lnTo>
                    <a:pt x="3040646" y="89204"/>
                  </a:lnTo>
                  <a:lnTo>
                    <a:pt x="3053054" y="89204"/>
                  </a:lnTo>
                  <a:lnTo>
                    <a:pt x="3063075" y="88252"/>
                  </a:lnTo>
                  <a:close/>
                </a:path>
                <a:path w="5939790" h="202565">
                  <a:moveTo>
                    <a:pt x="3158642" y="124764"/>
                  </a:moveTo>
                  <a:lnTo>
                    <a:pt x="3155454" y="93078"/>
                  </a:lnTo>
                  <a:lnTo>
                    <a:pt x="3145282" y="92113"/>
                  </a:lnTo>
                  <a:lnTo>
                    <a:pt x="2805265" y="92113"/>
                  </a:lnTo>
                  <a:lnTo>
                    <a:pt x="2795105" y="93078"/>
                  </a:lnTo>
                  <a:lnTo>
                    <a:pt x="2792222" y="123545"/>
                  </a:lnTo>
                  <a:lnTo>
                    <a:pt x="2792107" y="124764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64"/>
                  </a:lnTo>
                  <a:close/>
                </a:path>
                <a:path w="5939790" h="202565">
                  <a:moveTo>
                    <a:pt x="3243592" y="52578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47"/>
                  </a:lnTo>
                  <a:lnTo>
                    <a:pt x="2891117" y="52578"/>
                  </a:lnTo>
                  <a:lnTo>
                    <a:pt x="2900946" y="53492"/>
                  </a:lnTo>
                  <a:lnTo>
                    <a:pt x="3233864" y="53492"/>
                  </a:lnTo>
                  <a:lnTo>
                    <a:pt x="3243592" y="52578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78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78"/>
                  </a:lnTo>
                  <a:lnTo>
                    <a:pt x="2990354" y="162534"/>
                  </a:lnTo>
                  <a:lnTo>
                    <a:pt x="3000832" y="163563"/>
                  </a:lnTo>
                  <a:lnTo>
                    <a:pt x="3353993" y="163563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52"/>
                  </a:moveTo>
                  <a:lnTo>
                    <a:pt x="3443135" y="57772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72"/>
                  </a:lnTo>
                  <a:lnTo>
                    <a:pt x="3091662" y="88252"/>
                  </a:lnTo>
                  <a:lnTo>
                    <a:pt x="3101784" y="89204"/>
                  </a:lnTo>
                  <a:lnTo>
                    <a:pt x="3428860" y="89204"/>
                  </a:lnTo>
                  <a:lnTo>
                    <a:pt x="3441281" y="89204"/>
                  </a:lnTo>
                  <a:lnTo>
                    <a:pt x="3451085" y="88252"/>
                  </a:lnTo>
                  <a:close/>
                </a:path>
                <a:path w="5939790" h="202565">
                  <a:moveTo>
                    <a:pt x="3554336" y="124764"/>
                  </a:moveTo>
                  <a:lnTo>
                    <a:pt x="3544481" y="93078"/>
                  </a:lnTo>
                  <a:lnTo>
                    <a:pt x="3534105" y="92113"/>
                  </a:lnTo>
                  <a:lnTo>
                    <a:pt x="3194088" y="92113"/>
                  </a:lnTo>
                  <a:lnTo>
                    <a:pt x="3184118" y="93078"/>
                  </a:lnTo>
                  <a:lnTo>
                    <a:pt x="3187649" y="123545"/>
                  </a:lnTo>
                  <a:lnTo>
                    <a:pt x="3187801" y="124764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64"/>
                  </a:lnTo>
                  <a:close/>
                </a:path>
                <a:path w="5939790" h="202565">
                  <a:moveTo>
                    <a:pt x="3622014" y="52578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47"/>
                  </a:lnTo>
                  <a:lnTo>
                    <a:pt x="3269551" y="52578"/>
                  </a:lnTo>
                  <a:lnTo>
                    <a:pt x="3279571" y="53492"/>
                  </a:lnTo>
                  <a:lnTo>
                    <a:pt x="3612477" y="53492"/>
                  </a:lnTo>
                  <a:lnTo>
                    <a:pt x="3622014" y="52578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78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78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63"/>
                  </a:lnTo>
                  <a:lnTo>
                    <a:pt x="3757841" y="163563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193"/>
                  </a:moveTo>
                  <a:lnTo>
                    <a:pt x="3775468" y="199872"/>
                  </a:lnTo>
                  <a:lnTo>
                    <a:pt x="3761879" y="166916"/>
                  </a:lnTo>
                  <a:lnTo>
                    <a:pt x="3750970" y="165874"/>
                  </a:lnTo>
                  <a:lnTo>
                    <a:pt x="1787855" y="165874"/>
                  </a:lnTo>
                  <a:lnTo>
                    <a:pt x="1776717" y="166916"/>
                  </a:lnTo>
                  <a:lnTo>
                    <a:pt x="1755457" y="201193"/>
                  </a:lnTo>
                  <a:lnTo>
                    <a:pt x="1765465" y="202272"/>
                  </a:lnTo>
                  <a:lnTo>
                    <a:pt x="3765766" y="202272"/>
                  </a:lnTo>
                  <a:lnTo>
                    <a:pt x="3776014" y="201193"/>
                  </a:lnTo>
                  <a:close/>
                </a:path>
                <a:path w="5939790" h="202565">
                  <a:moveTo>
                    <a:pt x="3839095" y="88252"/>
                  </a:moveTo>
                  <a:lnTo>
                    <a:pt x="3824732" y="57772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72"/>
                  </a:lnTo>
                  <a:lnTo>
                    <a:pt x="3479673" y="88252"/>
                  </a:lnTo>
                  <a:lnTo>
                    <a:pt x="3489998" y="89204"/>
                  </a:lnTo>
                  <a:lnTo>
                    <a:pt x="3817074" y="89204"/>
                  </a:lnTo>
                  <a:lnTo>
                    <a:pt x="3829481" y="89204"/>
                  </a:lnTo>
                  <a:lnTo>
                    <a:pt x="3839095" y="88252"/>
                  </a:lnTo>
                  <a:close/>
                </a:path>
                <a:path w="5939790" h="202565">
                  <a:moveTo>
                    <a:pt x="3950017" y="124764"/>
                  </a:moveTo>
                  <a:lnTo>
                    <a:pt x="3933507" y="93078"/>
                  </a:lnTo>
                  <a:lnTo>
                    <a:pt x="3922928" y="92113"/>
                  </a:lnTo>
                  <a:lnTo>
                    <a:pt x="3582911" y="92113"/>
                  </a:lnTo>
                  <a:lnTo>
                    <a:pt x="3573145" y="93078"/>
                  </a:lnTo>
                  <a:lnTo>
                    <a:pt x="3583089" y="123545"/>
                  </a:lnTo>
                  <a:lnTo>
                    <a:pt x="3583482" y="124764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64"/>
                  </a:lnTo>
                  <a:close/>
                </a:path>
                <a:path w="5939790" h="202565">
                  <a:moveTo>
                    <a:pt x="4002519" y="52578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47"/>
                  </a:lnTo>
                  <a:lnTo>
                    <a:pt x="3650056" y="52578"/>
                  </a:lnTo>
                  <a:lnTo>
                    <a:pt x="3660267" y="53492"/>
                  </a:lnTo>
                  <a:lnTo>
                    <a:pt x="3993172" y="53492"/>
                  </a:lnTo>
                  <a:lnTo>
                    <a:pt x="4002519" y="52578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78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78"/>
                  </a:lnTo>
                  <a:lnTo>
                    <a:pt x="3797630" y="162534"/>
                  </a:lnTo>
                  <a:lnTo>
                    <a:pt x="3808539" y="163563"/>
                  </a:lnTo>
                  <a:lnTo>
                    <a:pt x="4148785" y="163563"/>
                  </a:lnTo>
                  <a:lnTo>
                    <a:pt x="4161701" y="163563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52"/>
                  </a:moveTo>
                  <a:lnTo>
                    <a:pt x="4206329" y="57772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72"/>
                  </a:lnTo>
                  <a:lnTo>
                    <a:pt x="3853408" y="58915"/>
                  </a:lnTo>
                  <a:lnTo>
                    <a:pt x="3867683" y="88252"/>
                  </a:lnTo>
                  <a:lnTo>
                    <a:pt x="3878211" y="89204"/>
                  </a:lnTo>
                  <a:lnTo>
                    <a:pt x="4217695" y="89204"/>
                  </a:lnTo>
                  <a:lnTo>
                    <a:pt x="4227106" y="88252"/>
                  </a:lnTo>
                  <a:close/>
                </a:path>
                <a:path w="5939790" h="202565">
                  <a:moveTo>
                    <a:pt x="4288383" y="199656"/>
                  </a:moveTo>
                  <a:lnTo>
                    <a:pt x="4264634" y="167411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65"/>
                  </a:lnTo>
                  <a:lnTo>
                    <a:pt x="3805161" y="166611"/>
                  </a:lnTo>
                  <a:lnTo>
                    <a:pt x="3800030" y="167411"/>
                  </a:lnTo>
                  <a:lnTo>
                    <a:pt x="3798455" y="168402"/>
                  </a:lnTo>
                  <a:lnTo>
                    <a:pt x="3811917" y="199656"/>
                  </a:lnTo>
                  <a:lnTo>
                    <a:pt x="3814394" y="200672"/>
                  </a:lnTo>
                  <a:lnTo>
                    <a:pt x="3820325" y="201510"/>
                  </a:lnTo>
                  <a:lnTo>
                    <a:pt x="3828846" y="202069"/>
                  </a:lnTo>
                  <a:lnTo>
                    <a:pt x="3839070" y="202272"/>
                  </a:lnTo>
                  <a:lnTo>
                    <a:pt x="4264126" y="202272"/>
                  </a:lnTo>
                  <a:lnTo>
                    <a:pt x="4274109" y="202069"/>
                  </a:lnTo>
                  <a:lnTo>
                    <a:pt x="4282008" y="201510"/>
                  </a:lnTo>
                  <a:lnTo>
                    <a:pt x="4287024" y="200672"/>
                  </a:lnTo>
                  <a:lnTo>
                    <a:pt x="4288383" y="199656"/>
                  </a:lnTo>
                  <a:close/>
                </a:path>
                <a:path w="5939790" h="202565">
                  <a:moveTo>
                    <a:pt x="4345711" y="124764"/>
                  </a:moveTo>
                  <a:lnTo>
                    <a:pt x="4322534" y="93078"/>
                  </a:lnTo>
                  <a:lnTo>
                    <a:pt x="4311751" y="92113"/>
                  </a:lnTo>
                  <a:lnTo>
                    <a:pt x="3971734" y="92113"/>
                  </a:lnTo>
                  <a:lnTo>
                    <a:pt x="3962171" y="93078"/>
                  </a:lnTo>
                  <a:lnTo>
                    <a:pt x="3978516" y="123545"/>
                  </a:lnTo>
                  <a:lnTo>
                    <a:pt x="3979176" y="124764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64"/>
                  </a:lnTo>
                  <a:close/>
                </a:path>
                <a:path w="5939790" h="202565">
                  <a:moveTo>
                    <a:pt x="4383024" y="52578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47"/>
                  </a:lnTo>
                  <a:lnTo>
                    <a:pt x="4030548" y="52578"/>
                  </a:lnTo>
                  <a:lnTo>
                    <a:pt x="4040962" y="53492"/>
                  </a:lnTo>
                  <a:lnTo>
                    <a:pt x="4373867" y="53492"/>
                  </a:lnTo>
                  <a:lnTo>
                    <a:pt x="4383024" y="52578"/>
                  </a:lnTo>
                  <a:close/>
                </a:path>
                <a:path w="5939790" h="202565">
                  <a:moveTo>
                    <a:pt x="4575162" y="162534"/>
                  </a:moveTo>
                  <a:lnTo>
                    <a:pt x="4547578" y="129578"/>
                  </a:lnTo>
                  <a:lnTo>
                    <a:pt x="4536478" y="128574"/>
                  </a:lnTo>
                  <a:lnTo>
                    <a:pt x="4523791" y="128574"/>
                  </a:lnTo>
                  <a:lnTo>
                    <a:pt x="4189755" y="128574"/>
                  </a:lnTo>
                  <a:lnTo>
                    <a:pt x="4180103" y="129578"/>
                  </a:lnTo>
                  <a:lnTo>
                    <a:pt x="4201274" y="162534"/>
                  </a:lnTo>
                  <a:lnTo>
                    <a:pt x="4212399" y="163563"/>
                  </a:lnTo>
                  <a:lnTo>
                    <a:pt x="4565561" y="163563"/>
                  </a:lnTo>
                  <a:lnTo>
                    <a:pt x="4575162" y="162534"/>
                  </a:lnTo>
                  <a:close/>
                </a:path>
                <a:path w="5939790" h="202565">
                  <a:moveTo>
                    <a:pt x="4615116" y="88252"/>
                  </a:moveTo>
                  <a:lnTo>
                    <a:pt x="4588942" y="58915"/>
                  </a:lnTo>
                  <a:lnTo>
                    <a:pt x="4587926" y="57772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72"/>
                  </a:lnTo>
                  <a:lnTo>
                    <a:pt x="4255694" y="88252"/>
                  </a:lnTo>
                  <a:lnTo>
                    <a:pt x="4266425" y="89204"/>
                  </a:lnTo>
                  <a:lnTo>
                    <a:pt x="4605896" y="89204"/>
                  </a:lnTo>
                  <a:lnTo>
                    <a:pt x="4615116" y="88252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86"/>
                  </a:lnTo>
                  <a:lnTo>
                    <a:pt x="4651667" y="165874"/>
                  </a:lnTo>
                  <a:lnTo>
                    <a:pt x="4320298" y="165874"/>
                  </a:lnTo>
                  <a:lnTo>
                    <a:pt x="4310545" y="166916"/>
                  </a:lnTo>
                  <a:lnTo>
                    <a:pt x="4333519" y="199872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82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64"/>
                  </a:moveTo>
                  <a:lnTo>
                    <a:pt x="4711560" y="93078"/>
                  </a:lnTo>
                  <a:lnTo>
                    <a:pt x="4700575" y="92113"/>
                  </a:lnTo>
                  <a:lnTo>
                    <a:pt x="4360557" y="92113"/>
                  </a:lnTo>
                  <a:lnTo>
                    <a:pt x="4351185" y="93078"/>
                  </a:lnTo>
                  <a:lnTo>
                    <a:pt x="4373956" y="123545"/>
                  </a:lnTo>
                  <a:lnTo>
                    <a:pt x="4374870" y="124764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64"/>
                  </a:lnTo>
                  <a:close/>
                </a:path>
                <a:path w="5939790" h="202565">
                  <a:moveTo>
                    <a:pt x="4763528" y="52578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47"/>
                  </a:lnTo>
                  <a:lnTo>
                    <a:pt x="4411065" y="52578"/>
                  </a:lnTo>
                  <a:lnTo>
                    <a:pt x="4421657" y="53492"/>
                  </a:lnTo>
                  <a:lnTo>
                    <a:pt x="4754562" y="53492"/>
                  </a:lnTo>
                  <a:lnTo>
                    <a:pt x="4763528" y="52578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78"/>
                  </a:lnTo>
                  <a:lnTo>
                    <a:pt x="4932972" y="128574"/>
                  </a:lnTo>
                  <a:lnTo>
                    <a:pt x="4586249" y="128574"/>
                  </a:lnTo>
                  <a:lnTo>
                    <a:pt x="4576813" y="129578"/>
                  </a:lnTo>
                  <a:lnTo>
                    <a:pt x="4603826" y="161264"/>
                  </a:lnTo>
                  <a:lnTo>
                    <a:pt x="4629162" y="163563"/>
                  </a:lnTo>
                  <a:lnTo>
                    <a:pt x="4969421" y="163563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52"/>
                  </a:moveTo>
                  <a:lnTo>
                    <a:pt x="4970780" y="58915"/>
                  </a:lnTo>
                  <a:lnTo>
                    <a:pt x="4969522" y="57772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72"/>
                  </a:lnTo>
                  <a:lnTo>
                    <a:pt x="4643704" y="88252"/>
                  </a:lnTo>
                  <a:lnTo>
                    <a:pt x="4654626" y="89204"/>
                  </a:lnTo>
                  <a:lnTo>
                    <a:pt x="4994122" y="89204"/>
                  </a:lnTo>
                  <a:lnTo>
                    <a:pt x="5003127" y="88252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86"/>
                  </a:lnTo>
                  <a:lnTo>
                    <a:pt x="5057622" y="165874"/>
                  </a:lnTo>
                  <a:lnTo>
                    <a:pt x="4730305" y="165874"/>
                  </a:lnTo>
                  <a:lnTo>
                    <a:pt x="4717364" y="165874"/>
                  </a:lnTo>
                  <a:lnTo>
                    <a:pt x="4737620" y="199872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64"/>
                  </a:moveTo>
                  <a:lnTo>
                    <a:pt x="5100586" y="93078"/>
                  </a:lnTo>
                  <a:lnTo>
                    <a:pt x="5089398" y="92113"/>
                  </a:lnTo>
                  <a:lnTo>
                    <a:pt x="4749381" y="92113"/>
                  </a:lnTo>
                  <a:lnTo>
                    <a:pt x="4740211" y="93078"/>
                  </a:lnTo>
                  <a:lnTo>
                    <a:pt x="4769383" y="123545"/>
                  </a:lnTo>
                  <a:lnTo>
                    <a:pt x="4770564" y="124764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64"/>
                  </a:lnTo>
                  <a:close/>
                </a:path>
                <a:path w="5939790" h="202565">
                  <a:moveTo>
                    <a:pt x="5144033" y="52578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47"/>
                  </a:lnTo>
                  <a:lnTo>
                    <a:pt x="4791570" y="52578"/>
                  </a:lnTo>
                  <a:lnTo>
                    <a:pt x="4802352" y="53492"/>
                  </a:lnTo>
                  <a:lnTo>
                    <a:pt x="5135270" y="53492"/>
                  </a:lnTo>
                  <a:lnTo>
                    <a:pt x="5144033" y="52578"/>
                  </a:lnTo>
                  <a:close/>
                </a:path>
                <a:path w="5939790" h="202565">
                  <a:moveTo>
                    <a:pt x="5391137" y="88252"/>
                  </a:moveTo>
                  <a:lnTo>
                    <a:pt x="5352618" y="58915"/>
                  </a:lnTo>
                  <a:lnTo>
                    <a:pt x="5351119" y="57772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72"/>
                  </a:lnTo>
                  <a:lnTo>
                    <a:pt x="5031714" y="88252"/>
                  </a:lnTo>
                  <a:lnTo>
                    <a:pt x="5042840" y="89204"/>
                  </a:lnTo>
                  <a:lnTo>
                    <a:pt x="5382323" y="89204"/>
                  </a:lnTo>
                  <a:lnTo>
                    <a:pt x="5391137" y="88252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86"/>
                  </a:lnTo>
                  <a:lnTo>
                    <a:pt x="5462511" y="165874"/>
                  </a:lnTo>
                  <a:lnTo>
                    <a:pt x="5128984" y="165874"/>
                  </a:lnTo>
                  <a:lnTo>
                    <a:pt x="5119662" y="166916"/>
                  </a:lnTo>
                  <a:lnTo>
                    <a:pt x="5121084" y="168186"/>
                  </a:lnTo>
                  <a:lnTo>
                    <a:pt x="5156517" y="199872"/>
                  </a:lnTo>
                  <a:lnTo>
                    <a:pt x="5159426" y="200812"/>
                  </a:lnTo>
                  <a:lnTo>
                    <a:pt x="5165395" y="201574"/>
                  </a:lnTo>
                  <a:lnTo>
                    <a:pt x="5173548" y="202082"/>
                  </a:lnTo>
                  <a:lnTo>
                    <a:pt x="5183035" y="202272"/>
                  </a:lnTo>
                  <a:lnTo>
                    <a:pt x="5522887" y="202272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64"/>
                  </a:moveTo>
                  <a:lnTo>
                    <a:pt x="5491213" y="94259"/>
                  </a:lnTo>
                  <a:lnTo>
                    <a:pt x="5465788" y="92113"/>
                  </a:lnTo>
                  <a:lnTo>
                    <a:pt x="5138204" y="92113"/>
                  </a:lnTo>
                  <a:lnTo>
                    <a:pt x="5129238" y="93078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77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64"/>
                  </a:lnTo>
                  <a:close/>
                </a:path>
                <a:path w="5939790" h="202565">
                  <a:moveTo>
                    <a:pt x="5662879" y="18796"/>
                  </a:moveTo>
                  <a:lnTo>
                    <a:pt x="5635663" y="850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50"/>
                  </a:lnTo>
                  <a:lnTo>
                    <a:pt x="278422" y="17716"/>
                  </a:lnTo>
                  <a:lnTo>
                    <a:pt x="276771" y="18796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796"/>
                  </a:lnTo>
                  <a:close/>
                </a:path>
                <a:path w="5939790" h="202565">
                  <a:moveTo>
                    <a:pt x="5714136" y="52578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47"/>
                  </a:lnTo>
                  <a:lnTo>
                    <a:pt x="5178615" y="52578"/>
                  </a:lnTo>
                  <a:lnTo>
                    <a:pt x="5189601" y="53492"/>
                  </a:lnTo>
                  <a:lnTo>
                    <a:pt x="5705665" y="53492"/>
                  </a:lnTo>
                  <a:lnTo>
                    <a:pt x="5714136" y="52578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57"/>
                  </a:lnTo>
                  <a:lnTo>
                    <a:pt x="5397284" y="56857"/>
                  </a:lnTo>
                  <a:lnTo>
                    <a:pt x="5385092" y="56857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08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32"/>
                  </a:lnTo>
                  <a:lnTo>
                    <a:pt x="5565216" y="123532"/>
                  </a:lnTo>
                  <a:lnTo>
                    <a:pt x="5568213" y="124396"/>
                  </a:lnTo>
                  <a:lnTo>
                    <a:pt x="5574093" y="125107"/>
                  </a:lnTo>
                  <a:lnTo>
                    <a:pt x="5582031" y="125577"/>
                  </a:lnTo>
                  <a:lnTo>
                    <a:pt x="5591200" y="125755"/>
                  </a:lnTo>
                  <a:lnTo>
                    <a:pt x="5814911" y="125755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74"/>
                  </a:lnTo>
                  <a:lnTo>
                    <a:pt x="4982743" y="128574"/>
                  </a:lnTo>
                  <a:lnTo>
                    <a:pt x="4973510" y="129578"/>
                  </a:lnTo>
                  <a:lnTo>
                    <a:pt x="4974818" y="130810"/>
                  </a:lnTo>
                  <a:lnTo>
                    <a:pt x="5007191" y="161264"/>
                  </a:lnTo>
                  <a:lnTo>
                    <a:pt x="5033022" y="163563"/>
                  </a:lnTo>
                  <a:lnTo>
                    <a:pt x="5872086" y="163563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193"/>
                  </a:moveTo>
                  <a:lnTo>
                    <a:pt x="5889574" y="168198"/>
                  </a:lnTo>
                  <a:lnTo>
                    <a:pt x="5862650" y="165874"/>
                  </a:lnTo>
                  <a:lnTo>
                    <a:pt x="5530329" y="165874"/>
                  </a:lnTo>
                  <a:lnTo>
                    <a:pt x="5521236" y="166916"/>
                  </a:lnTo>
                  <a:lnTo>
                    <a:pt x="5564975" y="199872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82"/>
                  </a:lnTo>
                  <a:lnTo>
                    <a:pt x="5592013" y="202272"/>
                  </a:lnTo>
                  <a:lnTo>
                    <a:pt x="5930620" y="202272"/>
                  </a:lnTo>
                  <a:lnTo>
                    <a:pt x="5939663" y="201193"/>
                  </a:lnTo>
                  <a:close/>
                </a:path>
              </a:pathLst>
            </a:custGeom>
            <a:solidFill>
              <a:srgbClr val="0808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2320956" y="7497438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74"/>
                  </a:lnTo>
                  <a:lnTo>
                    <a:pt x="77012" y="165874"/>
                  </a:lnTo>
                  <a:lnTo>
                    <a:pt x="0" y="201206"/>
                  </a:lnTo>
                  <a:lnTo>
                    <a:pt x="9042" y="202272"/>
                  </a:lnTo>
                  <a:lnTo>
                    <a:pt x="356146" y="202272"/>
                  </a:lnTo>
                  <a:lnTo>
                    <a:pt x="365683" y="202082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72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78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63"/>
                  </a:lnTo>
                  <a:lnTo>
                    <a:pt x="504825" y="163563"/>
                  </a:lnTo>
                  <a:lnTo>
                    <a:pt x="514159" y="163385"/>
                  </a:lnTo>
                  <a:lnTo>
                    <a:pt x="522224" y="162890"/>
                  </a:lnTo>
                  <a:lnTo>
                    <a:pt x="528167" y="162153"/>
                  </a:lnTo>
                  <a:lnTo>
                    <a:pt x="531139" y="161264"/>
                  </a:lnTo>
                  <a:lnTo>
                    <a:pt x="571449" y="129578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492"/>
                  </a:lnTo>
                  <a:lnTo>
                    <a:pt x="566902" y="53492"/>
                  </a:lnTo>
                  <a:lnTo>
                    <a:pt x="577977" y="52590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72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72"/>
                  </a:lnTo>
                  <a:lnTo>
                    <a:pt x="171386" y="88252"/>
                  </a:lnTo>
                  <a:lnTo>
                    <a:pt x="179997" y="89204"/>
                  </a:lnTo>
                  <a:lnTo>
                    <a:pt x="716851" y="89204"/>
                  </a:lnTo>
                  <a:lnTo>
                    <a:pt x="728078" y="88252"/>
                  </a:lnTo>
                  <a:lnTo>
                    <a:pt x="763739" y="58915"/>
                  </a:lnTo>
                  <a:lnTo>
                    <a:pt x="765124" y="57772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55"/>
                  </a:lnTo>
                  <a:lnTo>
                    <a:pt x="756513" y="125755"/>
                  </a:lnTo>
                  <a:lnTo>
                    <a:pt x="765632" y="125577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45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16"/>
                  </a:moveTo>
                  <a:lnTo>
                    <a:pt x="822007" y="165874"/>
                  </a:lnTo>
                  <a:lnTo>
                    <a:pt x="481355" y="165874"/>
                  </a:lnTo>
                  <a:lnTo>
                    <a:pt x="413499" y="199872"/>
                  </a:lnTo>
                  <a:lnTo>
                    <a:pt x="411772" y="201193"/>
                  </a:lnTo>
                  <a:lnTo>
                    <a:pt x="421043" y="202272"/>
                  </a:lnTo>
                  <a:lnTo>
                    <a:pt x="768159" y="202272"/>
                  </a:lnTo>
                  <a:lnTo>
                    <a:pt x="777646" y="202082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72"/>
                  </a:lnTo>
                  <a:lnTo>
                    <a:pt x="831342" y="166916"/>
                  </a:lnTo>
                  <a:close/>
                </a:path>
                <a:path w="5939790" h="202565">
                  <a:moveTo>
                    <a:pt x="977252" y="129578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63"/>
                  </a:lnTo>
                  <a:lnTo>
                    <a:pt x="917956" y="163563"/>
                  </a:lnTo>
                  <a:lnTo>
                    <a:pt x="927252" y="163385"/>
                  </a:lnTo>
                  <a:lnTo>
                    <a:pt x="935202" y="162890"/>
                  </a:lnTo>
                  <a:lnTo>
                    <a:pt x="940981" y="162153"/>
                  </a:lnTo>
                  <a:lnTo>
                    <a:pt x="943762" y="161264"/>
                  </a:lnTo>
                  <a:lnTo>
                    <a:pt x="977252" y="129578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492"/>
                  </a:lnTo>
                  <a:lnTo>
                    <a:pt x="947585" y="53492"/>
                  </a:lnTo>
                  <a:lnTo>
                    <a:pt x="958481" y="52590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85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85"/>
                  </a:lnTo>
                  <a:lnTo>
                    <a:pt x="765009" y="87083"/>
                  </a:lnTo>
                  <a:lnTo>
                    <a:pt x="763612" y="88252"/>
                  </a:lnTo>
                  <a:lnTo>
                    <a:pt x="772528" y="89204"/>
                  </a:lnTo>
                  <a:lnTo>
                    <a:pt x="1112012" y="89204"/>
                  </a:lnTo>
                  <a:lnTo>
                    <a:pt x="1123022" y="88252"/>
                  </a:lnTo>
                  <a:lnTo>
                    <a:pt x="1153541" y="57785"/>
                  </a:lnTo>
                  <a:close/>
                </a:path>
                <a:path w="5939790" h="202565">
                  <a:moveTo>
                    <a:pt x="1210335" y="93078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78"/>
                  </a:lnTo>
                  <a:lnTo>
                    <a:pt x="815047" y="123545"/>
                  </a:lnTo>
                  <a:lnTo>
                    <a:pt x="813650" y="124764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64"/>
                  </a:lnTo>
                  <a:lnTo>
                    <a:pt x="1210335" y="93078"/>
                  </a:lnTo>
                  <a:close/>
                </a:path>
                <a:path w="5939790" h="202565">
                  <a:moveTo>
                    <a:pt x="1235887" y="166916"/>
                  </a:moveTo>
                  <a:lnTo>
                    <a:pt x="1226337" y="165874"/>
                  </a:lnTo>
                  <a:lnTo>
                    <a:pt x="885698" y="165874"/>
                  </a:lnTo>
                  <a:lnTo>
                    <a:pt x="824992" y="199872"/>
                  </a:lnTo>
                  <a:lnTo>
                    <a:pt x="823531" y="201193"/>
                  </a:lnTo>
                  <a:lnTo>
                    <a:pt x="833043" y="202272"/>
                  </a:lnTo>
                  <a:lnTo>
                    <a:pt x="1180160" y="202272"/>
                  </a:lnTo>
                  <a:lnTo>
                    <a:pt x="1189609" y="202082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72"/>
                  </a:lnTo>
                  <a:lnTo>
                    <a:pt x="1235887" y="166916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492"/>
                  </a:lnTo>
                  <a:lnTo>
                    <a:pt x="1328293" y="53492"/>
                  </a:lnTo>
                  <a:lnTo>
                    <a:pt x="1338986" y="52590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78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78"/>
                  </a:lnTo>
                  <a:lnTo>
                    <a:pt x="972159" y="162534"/>
                  </a:lnTo>
                  <a:lnTo>
                    <a:pt x="981557" y="163563"/>
                  </a:lnTo>
                  <a:lnTo>
                    <a:pt x="1321803" y="163563"/>
                  </a:lnTo>
                  <a:lnTo>
                    <a:pt x="1331061" y="163385"/>
                  </a:lnTo>
                  <a:lnTo>
                    <a:pt x="1338910" y="162890"/>
                  </a:lnTo>
                  <a:lnTo>
                    <a:pt x="1344536" y="162153"/>
                  </a:lnTo>
                  <a:lnTo>
                    <a:pt x="1347139" y="161264"/>
                  </a:lnTo>
                  <a:lnTo>
                    <a:pt x="1373949" y="129578"/>
                  </a:lnTo>
                  <a:close/>
                </a:path>
                <a:path w="5939790" h="202565">
                  <a:moveTo>
                    <a:pt x="1535150" y="57772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72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72"/>
                  </a:lnTo>
                  <a:close/>
                </a:path>
                <a:path w="5939790" h="202565">
                  <a:moveTo>
                    <a:pt x="1599361" y="93078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78"/>
                  </a:lnTo>
                  <a:lnTo>
                    <a:pt x="1210487" y="123545"/>
                  </a:lnTo>
                  <a:lnTo>
                    <a:pt x="1209344" y="124764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64"/>
                  </a:lnTo>
                  <a:lnTo>
                    <a:pt x="1599361" y="93078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492"/>
                  </a:lnTo>
                  <a:lnTo>
                    <a:pt x="1707515" y="53492"/>
                  </a:lnTo>
                  <a:lnTo>
                    <a:pt x="1718017" y="52590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16"/>
                  </a:moveTo>
                  <a:lnTo>
                    <a:pt x="1736344" y="165874"/>
                  </a:lnTo>
                  <a:lnTo>
                    <a:pt x="1305509" y="165874"/>
                  </a:lnTo>
                  <a:lnTo>
                    <a:pt x="1252283" y="199821"/>
                  </a:lnTo>
                  <a:lnTo>
                    <a:pt x="1251115" y="201142"/>
                  </a:lnTo>
                  <a:lnTo>
                    <a:pt x="1260856" y="202222"/>
                  </a:lnTo>
                  <a:lnTo>
                    <a:pt x="1699844" y="202222"/>
                  </a:lnTo>
                  <a:lnTo>
                    <a:pt x="1709254" y="202031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21"/>
                  </a:lnTo>
                  <a:lnTo>
                    <a:pt x="1746173" y="166916"/>
                  </a:lnTo>
                  <a:close/>
                </a:path>
                <a:path w="5939790" h="202565">
                  <a:moveTo>
                    <a:pt x="1770659" y="129578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78"/>
                  </a:lnTo>
                  <a:lnTo>
                    <a:pt x="1375803" y="162534"/>
                  </a:lnTo>
                  <a:lnTo>
                    <a:pt x="1385417" y="163563"/>
                  </a:lnTo>
                  <a:lnTo>
                    <a:pt x="1738566" y="163563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78"/>
                  </a:lnTo>
                  <a:close/>
                </a:path>
                <a:path w="5939790" h="202565">
                  <a:moveTo>
                    <a:pt x="1916734" y="57772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72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72"/>
                  </a:lnTo>
                  <a:close/>
                </a:path>
                <a:path w="5939790" h="202565">
                  <a:moveTo>
                    <a:pt x="1988388" y="93078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78"/>
                  </a:lnTo>
                  <a:lnTo>
                    <a:pt x="1605915" y="123545"/>
                  </a:lnTo>
                  <a:lnTo>
                    <a:pt x="1605026" y="124764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64"/>
                  </a:lnTo>
                  <a:lnTo>
                    <a:pt x="1988388" y="93078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492"/>
                  </a:lnTo>
                  <a:lnTo>
                    <a:pt x="2089683" y="53492"/>
                  </a:lnTo>
                  <a:lnTo>
                    <a:pt x="2099995" y="52590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78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78"/>
                  </a:lnTo>
                  <a:lnTo>
                    <a:pt x="1779435" y="162534"/>
                  </a:lnTo>
                  <a:lnTo>
                    <a:pt x="1789264" y="163563"/>
                  </a:lnTo>
                  <a:lnTo>
                    <a:pt x="2142426" y="163563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78"/>
                  </a:lnTo>
                  <a:close/>
                </a:path>
                <a:path w="5939790" h="202565">
                  <a:moveTo>
                    <a:pt x="2298344" y="57772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72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72"/>
                  </a:lnTo>
                  <a:close/>
                </a:path>
                <a:path w="5939790" h="202565">
                  <a:moveTo>
                    <a:pt x="2377402" y="93078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78"/>
                  </a:lnTo>
                  <a:lnTo>
                    <a:pt x="2001354" y="123545"/>
                  </a:lnTo>
                  <a:lnTo>
                    <a:pt x="2000719" y="124764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64"/>
                  </a:lnTo>
                  <a:lnTo>
                    <a:pt x="2377402" y="93078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492"/>
                  </a:lnTo>
                  <a:lnTo>
                    <a:pt x="2470378" y="53492"/>
                  </a:lnTo>
                  <a:lnTo>
                    <a:pt x="2480500" y="52590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78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78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63"/>
                  </a:lnTo>
                  <a:lnTo>
                    <a:pt x="2546273" y="163563"/>
                  </a:lnTo>
                  <a:lnTo>
                    <a:pt x="2556967" y="162534"/>
                  </a:lnTo>
                  <a:lnTo>
                    <a:pt x="2564066" y="129578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492"/>
                  </a:lnTo>
                  <a:lnTo>
                    <a:pt x="2851073" y="53492"/>
                  </a:lnTo>
                  <a:lnTo>
                    <a:pt x="2861005" y="52590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78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78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63"/>
                  </a:lnTo>
                  <a:lnTo>
                    <a:pt x="2950146" y="163563"/>
                  </a:lnTo>
                  <a:lnTo>
                    <a:pt x="2960611" y="162534"/>
                  </a:lnTo>
                  <a:lnTo>
                    <a:pt x="2960763" y="129578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72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72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64"/>
                  </a:moveTo>
                  <a:lnTo>
                    <a:pt x="3155454" y="93078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78"/>
                  </a:lnTo>
                  <a:lnTo>
                    <a:pt x="2792222" y="123545"/>
                  </a:lnTo>
                  <a:lnTo>
                    <a:pt x="2792107" y="124764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64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492"/>
                  </a:lnTo>
                  <a:lnTo>
                    <a:pt x="3233864" y="53492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78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78"/>
                  </a:lnTo>
                  <a:lnTo>
                    <a:pt x="2990354" y="162534"/>
                  </a:lnTo>
                  <a:lnTo>
                    <a:pt x="3000832" y="163563"/>
                  </a:lnTo>
                  <a:lnTo>
                    <a:pt x="3353993" y="163563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72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72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64"/>
                  </a:moveTo>
                  <a:lnTo>
                    <a:pt x="3544481" y="93078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78"/>
                  </a:lnTo>
                  <a:lnTo>
                    <a:pt x="3187649" y="123545"/>
                  </a:lnTo>
                  <a:lnTo>
                    <a:pt x="3187801" y="124764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64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492"/>
                  </a:lnTo>
                  <a:lnTo>
                    <a:pt x="3612477" y="53492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78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78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63"/>
                  </a:lnTo>
                  <a:lnTo>
                    <a:pt x="3757841" y="163563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193"/>
                  </a:moveTo>
                  <a:lnTo>
                    <a:pt x="3775468" y="199872"/>
                  </a:lnTo>
                  <a:lnTo>
                    <a:pt x="3761879" y="166916"/>
                  </a:lnTo>
                  <a:lnTo>
                    <a:pt x="3750970" y="165874"/>
                  </a:lnTo>
                  <a:lnTo>
                    <a:pt x="1787855" y="165874"/>
                  </a:lnTo>
                  <a:lnTo>
                    <a:pt x="1776717" y="166916"/>
                  </a:lnTo>
                  <a:lnTo>
                    <a:pt x="1755457" y="201193"/>
                  </a:lnTo>
                  <a:lnTo>
                    <a:pt x="1765465" y="202272"/>
                  </a:lnTo>
                  <a:lnTo>
                    <a:pt x="3765766" y="202272"/>
                  </a:lnTo>
                  <a:lnTo>
                    <a:pt x="3776014" y="201193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72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72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64"/>
                  </a:moveTo>
                  <a:lnTo>
                    <a:pt x="3933507" y="93078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78"/>
                  </a:lnTo>
                  <a:lnTo>
                    <a:pt x="3583089" y="123545"/>
                  </a:lnTo>
                  <a:lnTo>
                    <a:pt x="3583482" y="124764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64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492"/>
                  </a:lnTo>
                  <a:lnTo>
                    <a:pt x="3993172" y="53492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78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78"/>
                  </a:lnTo>
                  <a:lnTo>
                    <a:pt x="3797630" y="162534"/>
                  </a:lnTo>
                  <a:lnTo>
                    <a:pt x="3808539" y="163563"/>
                  </a:lnTo>
                  <a:lnTo>
                    <a:pt x="4148785" y="163563"/>
                  </a:lnTo>
                  <a:lnTo>
                    <a:pt x="4161701" y="163563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52"/>
                  </a:moveTo>
                  <a:lnTo>
                    <a:pt x="4206329" y="57772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72"/>
                  </a:lnTo>
                  <a:lnTo>
                    <a:pt x="3853408" y="58915"/>
                  </a:lnTo>
                  <a:lnTo>
                    <a:pt x="3867683" y="88252"/>
                  </a:lnTo>
                  <a:lnTo>
                    <a:pt x="3878211" y="89204"/>
                  </a:lnTo>
                  <a:lnTo>
                    <a:pt x="4217695" y="89204"/>
                  </a:lnTo>
                  <a:lnTo>
                    <a:pt x="4227106" y="88252"/>
                  </a:lnTo>
                  <a:close/>
                </a:path>
                <a:path w="5939790" h="202565">
                  <a:moveTo>
                    <a:pt x="4288383" y="199656"/>
                  </a:moveTo>
                  <a:lnTo>
                    <a:pt x="4264634" y="167424"/>
                  </a:lnTo>
                  <a:lnTo>
                    <a:pt x="4240073" y="165887"/>
                  </a:lnTo>
                  <a:lnTo>
                    <a:pt x="3822903" y="165887"/>
                  </a:lnTo>
                  <a:lnTo>
                    <a:pt x="3813048" y="166077"/>
                  </a:lnTo>
                  <a:lnTo>
                    <a:pt x="3805161" y="166611"/>
                  </a:lnTo>
                  <a:lnTo>
                    <a:pt x="3800030" y="167424"/>
                  </a:lnTo>
                  <a:lnTo>
                    <a:pt x="3798455" y="168402"/>
                  </a:lnTo>
                  <a:lnTo>
                    <a:pt x="3811917" y="199656"/>
                  </a:lnTo>
                  <a:lnTo>
                    <a:pt x="3814394" y="200685"/>
                  </a:lnTo>
                  <a:lnTo>
                    <a:pt x="3820325" y="201510"/>
                  </a:lnTo>
                  <a:lnTo>
                    <a:pt x="3828846" y="202069"/>
                  </a:lnTo>
                  <a:lnTo>
                    <a:pt x="3839070" y="202272"/>
                  </a:lnTo>
                  <a:lnTo>
                    <a:pt x="4264126" y="202272"/>
                  </a:lnTo>
                  <a:lnTo>
                    <a:pt x="4274109" y="202069"/>
                  </a:lnTo>
                  <a:lnTo>
                    <a:pt x="4282008" y="201510"/>
                  </a:lnTo>
                  <a:lnTo>
                    <a:pt x="4287024" y="200685"/>
                  </a:lnTo>
                  <a:lnTo>
                    <a:pt x="4288383" y="199656"/>
                  </a:lnTo>
                  <a:close/>
                </a:path>
                <a:path w="5939790" h="202565">
                  <a:moveTo>
                    <a:pt x="4345711" y="124764"/>
                  </a:moveTo>
                  <a:lnTo>
                    <a:pt x="4322534" y="93078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78"/>
                  </a:lnTo>
                  <a:lnTo>
                    <a:pt x="3978516" y="123545"/>
                  </a:lnTo>
                  <a:lnTo>
                    <a:pt x="3979176" y="124764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64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492"/>
                  </a:lnTo>
                  <a:lnTo>
                    <a:pt x="4373867" y="53492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34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34"/>
                  </a:lnTo>
                  <a:lnTo>
                    <a:pt x="4212399" y="163563"/>
                  </a:lnTo>
                  <a:lnTo>
                    <a:pt x="4565561" y="163563"/>
                  </a:lnTo>
                  <a:lnTo>
                    <a:pt x="4575162" y="162534"/>
                  </a:lnTo>
                  <a:close/>
                </a:path>
                <a:path w="5939790" h="202565">
                  <a:moveTo>
                    <a:pt x="4615116" y="88252"/>
                  </a:moveTo>
                  <a:lnTo>
                    <a:pt x="4588942" y="58915"/>
                  </a:lnTo>
                  <a:lnTo>
                    <a:pt x="4587926" y="57772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72"/>
                  </a:lnTo>
                  <a:lnTo>
                    <a:pt x="4255694" y="88252"/>
                  </a:lnTo>
                  <a:lnTo>
                    <a:pt x="4266425" y="89204"/>
                  </a:lnTo>
                  <a:lnTo>
                    <a:pt x="4605896" y="89204"/>
                  </a:lnTo>
                  <a:lnTo>
                    <a:pt x="4615116" y="88252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86"/>
                  </a:lnTo>
                  <a:lnTo>
                    <a:pt x="4651667" y="165874"/>
                  </a:lnTo>
                  <a:lnTo>
                    <a:pt x="4320298" y="165874"/>
                  </a:lnTo>
                  <a:lnTo>
                    <a:pt x="4310545" y="166916"/>
                  </a:lnTo>
                  <a:lnTo>
                    <a:pt x="4333519" y="199872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82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64"/>
                  </a:moveTo>
                  <a:lnTo>
                    <a:pt x="4711560" y="93078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78"/>
                  </a:lnTo>
                  <a:lnTo>
                    <a:pt x="4373956" y="123545"/>
                  </a:lnTo>
                  <a:lnTo>
                    <a:pt x="4374870" y="124764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64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492"/>
                  </a:lnTo>
                  <a:lnTo>
                    <a:pt x="4754562" y="53492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78"/>
                  </a:lnTo>
                  <a:lnTo>
                    <a:pt x="4932972" y="128574"/>
                  </a:lnTo>
                  <a:lnTo>
                    <a:pt x="4586249" y="128574"/>
                  </a:lnTo>
                  <a:lnTo>
                    <a:pt x="4576813" y="129578"/>
                  </a:lnTo>
                  <a:lnTo>
                    <a:pt x="4603826" y="161264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52"/>
                  </a:moveTo>
                  <a:lnTo>
                    <a:pt x="4970780" y="58915"/>
                  </a:lnTo>
                  <a:lnTo>
                    <a:pt x="4969522" y="57772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72"/>
                  </a:lnTo>
                  <a:lnTo>
                    <a:pt x="4643704" y="88252"/>
                  </a:lnTo>
                  <a:lnTo>
                    <a:pt x="4654626" y="89204"/>
                  </a:lnTo>
                  <a:lnTo>
                    <a:pt x="4994122" y="89204"/>
                  </a:lnTo>
                  <a:lnTo>
                    <a:pt x="5003127" y="88252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86"/>
                  </a:lnTo>
                  <a:lnTo>
                    <a:pt x="5057622" y="165874"/>
                  </a:lnTo>
                  <a:lnTo>
                    <a:pt x="4730305" y="165874"/>
                  </a:lnTo>
                  <a:lnTo>
                    <a:pt x="4717364" y="165874"/>
                  </a:lnTo>
                  <a:lnTo>
                    <a:pt x="4737620" y="199872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64"/>
                  </a:moveTo>
                  <a:lnTo>
                    <a:pt x="5100586" y="93078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78"/>
                  </a:lnTo>
                  <a:lnTo>
                    <a:pt x="4769383" y="123545"/>
                  </a:lnTo>
                  <a:lnTo>
                    <a:pt x="4770564" y="124764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64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492"/>
                  </a:lnTo>
                  <a:lnTo>
                    <a:pt x="5135270" y="53492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52"/>
                  </a:moveTo>
                  <a:lnTo>
                    <a:pt x="5352618" y="58915"/>
                  </a:lnTo>
                  <a:lnTo>
                    <a:pt x="5351119" y="57772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72"/>
                  </a:lnTo>
                  <a:lnTo>
                    <a:pt x="5031714" y="88252"/>
                  </a:lnTo>
                  <a:lnTo>
                    <a:pt x="5042840" y="89204"/>
                  </a:lnTo>
                  <a:lnTo>
                    <a:pt x="5382323" y="89204"/>
                  </a:lnTo>
                  <a:lnTo>
                    <a:pt x="5391137" y="88252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86"/>
                  </a:lnTo>
                  <a:lnTo>
                    <a:pt x="5462511" y="165874"/>
                  </a:lnTo>
                  <a:lnTo>
                    <a:pt x="5128984" y="165874"/>
                  </a:lnTo>
                  <a:lnTo>
                    <a:pt x="5119662" y="166916"/>
                  </a:lnTo>
                  <a:lnTo>
                    <a:pt x="5121084" y="168186"/>
                  </a:lnTo>
                  <a:lnTo>
                    <a:pt x="5156517" y="199872"/>
                  </a:lnTo>
                  <a:lnTo>
                    <a:pt x="5159426" y="200812"/>
                  </a:lnTo>
                  <a:lnTo>
                    <a:pt x="5165395" y="201574"/>
                  </a:lnTo>
                  <a:lnTo>
                    <a:pt x="5173548" y="202082"/>
                  </a:lnTo>
                  <a:lnTo>
                    <a:pt x="5183035" y="202272"/>
                  </a:lnTo>
                  <a:lnTo>
                    <a:pt x="5522887" y="202272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64"/>
                  </a:moveTo>
                  <a:lnTo>
                    <a:pt x="5491213" y="94272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78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77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64"/>
                  </a:lnTo>
                  <a:close/>
                </a:path>
                <a:path w="5939790" h="202565">
                  <a:moveTo>
                    <a:pt x="5662879" y="18796"/>
                  </a:moveTo>
                  <a:lnTo>
                    <a:pt x="5635663" y="850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50"/>
                  </a:lnTo>
                  <a:lnTo>
                    <a:pt x="278422" y="17716"/>
                  </a:lnTo>
                  <a:lnTo>
                    <a:pt x="276771" y="18796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796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492"/>
                  </a:lnTo>
                  <a:lnTo>
                    <a:pt x="5705665" y="53492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57"/>
                  </a:lnTo>
                  <a:lnTo>
                    <a:pt x="5397284" y="56857"/>
                  </a:lnTo>
                  <a:lnTo>
                    <a:pt x="5385092" y="56857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08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32"/>
                  </a:lnTo>
                  <a:lnTo>
                    <a:pt x="5565216" y="123532"/>
                  </a:lnTo>
                  <a:lnTo>
                    <a:pt x="5568213" y="124396"/>
                  </a:lnTo>
                  <a:lnTo>
                    <a:pt x="5574093" y="125107"/>
                  </a:lnTo>
                  <a:lnTo>
                    <a:pt x="5582031" y="125577"/>
                  </a:lnTo>
                  <a:lnTo>
                    <a:pt x="5591200" y="125755"/>
                  </a:lnTo>
                  <a:lnTo>
                    <a:pt x="5814911" y="125755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74"/>
                  </a:lnTo>
                  <a:lnTo>
                    <a:pt x="4982743" y="128574"/>
                  </a:lnTo>
                  <a:lnTo>
                    <a:pt x="4973510" y="129578"/>
                  </a:lnTo>
                  <a:lnTo>
                    <a:pt x="4974818" y="130810"/>
                  </a:lnTo>
                  <a:lnTo>
                    <a:pt x="5007191" y="161264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193"/>
                  </a:moveTo>
                  <a:lnTo>
                    <a:pt x="5889574" y="168198"/>
                  </a:lnTo>
                  <a:lnTo>
                    <a:pt x="5862650" y="165874"/>
                  </a:lnTo>
                  <a:lnTo>
                    <a:pt x="5530329" y="165874"/>
                  </a:lnTo>
                  <a:lnTo>
                    <a:pt x="5521236" y="166916"/>
                  </a:lnTo>
                  <a:lnTo>
                    <a:pt x="5564975" y="199872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82"/>
                  </a:lnTo>
                  <a:lnTo>
                    <a:pt x="5592013" y="202272"/>
                  </a:lnTo>
                  <a:lnTo>
                    <a:pt x="5930620" y="202272"/>
                  </a:lnTo>
                  <a:lnTo>
                    <a:pt x="5939663" y="201193"/>
                  </a:lnTo>
                  <a:close/>
                </a:path>
              </a:pathLst>
            </a:custGeom>
            <a:solidFill>
              <a:srgbClr val="0A0A0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2320956" y="7496726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74"/>
                  </a:lnTo>
                  <a:lnTo>
                    <a:pt x="77012" y="165874"/>
                  </a:lnTo>
                  <a:lnTo>
                    <a:pt x="0" y="201206"/>
                  </a:lnTo>
                  <a:lnTo>
                    <a:pt x="9042" y="202272"/>
                  </a:lnTo>
                  <a:lnTo>
                    <a:pt x="356146" y="202272"/>
                  </a:lnTo>
                  <a:lnTo>
                    <a:pt x="365683" y="202082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72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78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85"/>
                  </a:lnTo>
                  <a:lnTo>
                    <a:pt x="522224" y="162890"/>
                  </a:lnTo>
                  <a:lnTo>
                    <a:pt x="528167" y="162166"/>
                  </a:lnTo>
                  <a:lnTo>
                    <a:pt x="531139" y="161264"/>
                  </a:lnTo>
                  <a:lnTo>
                    <a:pt x="571449" y="129578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492"/>
                  </a:lnTo>
                  <a:lnTo>
                    <a:pt x="566902" y="53492"/>
                  </a:lnTo>
                  <a:lnTo>
                    <a:pt x="577977" y="52590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15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55"/>
                  </a:lnTo>
                  <a:lnTo>
                    <a:pt x="756513" y="125755"/>
                  </a:lnTo>
                  <a:lnTo>
                    <a:pt x="765632" y="125577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45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16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72"/>
                  </a:lnTo>
                  <a:lnTo>
                    <a:pt x="768159" y="202272"/>
                  </a:lnTo>
                  <a:lnTo>
                    <a:pt x="777646" y="202095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16"/>
                  </a:lnTo>
                  <a:close/>
                </a:path>
                <a:path w="5939790" h="202565">
                  <a:moveTo>
                    <a:pt x="977252" y="129578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85"/>
                  </a:lnTo>
                  <a:lnTo>
                    <a:pt x="935202" y="162890"/>
                  </a:lnTo>
                  <a:lnTo>
                    <a:pt x="940981" y="162166"/>
                  </a:lnTo>
                  <a:lnTo>
                    <a:pt x="943762" y="161264"/>
                  </a:lnTo>
                  <a:lnTo>
                    <a:pt x="977252" y="129578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492"/>
                  </a:lnTo>
                  <a:lnTo>
                    <a:pt x="947585" y="53492"/>
                  </a:lnTo>
                  <a:lnTo>
                    <a:pt x="958481" y="52590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85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85"/>
                  </a:lnTo>
                  <a:lnTo>
                    <a:pt x="765009" y="87083"/>
                  </a:lnTo>
                  <a:lnTo>
                    <a:pt x="763612" y="88252"/>
                  </a:lnTo>
                  <a:lnTo>
                    <a:pt x="772528" y="89204"/>
                  </a:lnTo>
                  <a:lnTo>
                    <a:pt x="1112012" y="89204"/>
                  </a:lnTo>
                  <a:lnTo>
                    <a:pt x="1123022" y="88252"/>
                  </a:lnTo>
                  <a:lnTo>
                    <a:pt x="1153541" y="57785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64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64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16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72"/>
                  </a:lnTo>
                  <a:lnTo>
                    <a:pt x="1180160" y="202272"/>
                  </a:lnTo>
                  <a:lnTo>
                    <a:pt x="1189609" y="202095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16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492"/>
                  </a:lnTo>
                  <a:lnTo>
                    <a:pt x="1328293" y="53492"/>
                  </a:lnTo>
                  <a:lnTo>
                    <a:pt x="1338986" y="52590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78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78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85"/>
                  </a:lnTo>
                  <a:lnTo>
                    <a:pt x="1338910" y="162890"/>
                  </a:lnTo>
                  <a:lnTo>
                    <a:pt x="1344536" y="162166"/>
                  </a:lnTo>
                  <a:lnTo>
                    <a:pt x="1347139" y="161264"/>
                  </a:lnTo>
                  <a:lnTo>
                    <a:pt x="1373949" y="129578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64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64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492"/>
                  </a:lnTo>
                  <a:lnTo>
                    <a:pt x="1707515" y="53492"/>
                  </a:lnTo>
                  <a:lnTo>
                    <a:pt x="1718017" y="52590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16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42"/>
                  </a:lnTo>
                  <a:lnTo>
                    <a:pt x="1260856" y="202222"/>
                  </a:lnTo>
                  <a:lnTo>
                    <a:pt x="1699844" y="202222"/>
                  </a:lnTo>
                  <a:lnTo>
                    <a:pt x="1709254" y="202031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16"/>
                  </a:lnTo>
                  <a:close/>
                </a:path>
                <a:path w="5939790" h="202565">
                  <a:moveTo>
                    <a:pt x="1770659" y="129578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78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78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64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64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492"/>
                  </a:lnTo>
                  <a:lnTo>
                    <a:pt x="2089683" y="53492"/>
                  </a:lnTo>
                  <a:lnTo>
                    <a:pt x="2099995" y="52590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78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78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78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64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64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492"/>
                  </a:lnTo>
                  <a:lnTo>
                    <a:pt x="2470378" y="53492"/>
                  </a:lnTo>
                  <a:lnTo>
                    <a:pt x="2480500" y="52590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78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78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78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492"/>
                  </a:lnTo>
                  <a:lnTo>
                    <a:pt x="2851073" y="53492"/>
                  </a:lnTo>
                  <a:lnTo>
                    <a:pt x="2861005" y="52590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78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78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78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64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64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64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492"/>
                  </a:lnTo>
                  <a:lnTo>
                    <a:pt x="3233864" y="53492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78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78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64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64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64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492"/>
                  </a:lnTo>
                  <a:lnTo>
                    <a:pt x="3612477" y="53492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78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78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16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16"/>
                  </a:lnTo>
                  <a:lnTo>
                    <a:pt x="1755457" y="201206"/>
                  </a:lnTo>
                  <a:lnTo>
                    <a:pt x="1765465" y="202272"/>
                  </a:lnTo>
                  <a:lnTo>
                    <a:pt x="3765766" y="202272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64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64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64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492"/>
                  </a:lnTo>
                  <a:lnTo>
                    <a:pt x="3993172" y="53492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78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78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85"/>
                  </a:lnTo>
                  <a:lnTo>
                    <a:pt x="3853408" y="58915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56"/>
                  </a:moveTo>
                  <a:lnTo>
                    <a:pt x="4264634" y="167424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65"/>
                  </a:lnTo>
                  <a:lnTo>
                    <a:pt x="3805161" y="166611"/>
                  </a:lnTo>
                  <a:lnTo>
                    <a:pt x="3800030" y="167424"/>
                  </a:lnTo>
                  <a:lnTo>
                    <a:pt x="3798455" y="168402"/>
                  </a:lnTo>
                  <a:lnTo>
                    <a:pt x="3811917" y="199656"/>
                  </a:lnTo>
                  <a:lnTo>
                    <a:pt x="3814394" y="200685"/>
                  </a:lnTo>
                  <a:lnTo>
                    <a:pt x="3820325" y="201510"/>
                  </a:lnTo>
                  <a:lnTo>
                    <a:pt x="3828846" y="202069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69"/>
                  </a:lnTo>
                  <a:lnTo>
                    <a:pt x="4282008" y="201510"/>
                  </a:lnTo>
                  <a:lnTo>
                    <a:pt x="4287024" y="200685"/>
                  </a:lnTo>
                  <a:lnTo>
                    <a:pt x="4288383" y="199656"/>
                  </a:lnTo>
                  <a:close/>
                </a:path>
                <a:path w="5939790" h="202565">
                  <a:moveTo>
                    <a:pt x="4345711" y="124764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64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64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492"/>
                  </a:lnTo>
                  <a:lnTo>
                    <a:pt x="4373867" y="53492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34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34"/>
                  </a:lnTo>
                  <a:lnTo>
                    <a:pt x="4212399" y="163563"/>
                  </a:lnTo>
                  <a:lnTo>
                    <a:pt x="4565561" y="163563"/>
                  </a:lnTo>
                  <a:lnTo>
                    <a:pt x="4575162" y="162534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15"/>
                  </a:lnTo>
                  <a:lnTo>
                    <a:pt x="4587926" y="57785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86"/>
                  </a:lnTo>
                  <a:lnTo>
                    <a:pt x="4651667" y="165874"/>
                  </a:lnTo>
                  <a:lnTo>
                    <a:pt x="4320298" y="165874"/>
                  </a:lnTo>
                  <a:lnTo>
                    <a:pt x="4310545" y="166916"/>
                  </a:lnTo>
                  <a:lnTo>
                    <a:pt x="4333519" y="199872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82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64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64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64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492"/>
                  </a:lnTo>
                  <a:lnTo>
                    <a:pt x="4754562" y="53492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78"/>
                  </a:lnTo>
                  <a:lnTo>
                    <a:pt x="4932972" y="128574"/>
                  </a:lnTo>
                  <a:lnTo>
                    <a:pt x="4586249" y="128574"/>
                  </a:lnTo>
                  <a:lnTo>
                    <a:pt x="4576813" y="129578"/>
                  </a:lnTo>
                  <a:lnTo>
                    <a:pt x="4603826" y="161264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15"/>
                  </a:lnTo>
                  <a:lnTo>
                    <a:pt x="4969522" y="57785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86"/>
                  </a:lnTo>
                  <a:lnTo>
                    <a:pt x="5057622" y="165874"/>
                  </a:lnTo>
                  <a:lnTo>
                    <a:pt x="4730305" y="165874"/>
                  </a:lnTo>
                  <a:lnTo>
                    <a:pt x="4717364" y="165874"/>
                  </a:lnTo>
                  <a:lnTo>
                    <a:pt x="4737620" y="199872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64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64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64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492"/>
                  </a:lnTo>
                  <a:lnTo>
                    <a:pt x="5135270" y="53492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15"/>
                  </a:lnTo>
                  <a:lnTo>
                    <a:pt x="5351119" y="57785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98"/>
                  </a:lnTo>
                  <a:lnTo>
                    <a:pt x="5462511" y="165874"/>
                  </a:lnTo>
                  <a:lnTo>
                    <a:pt x="5128984" y="165874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72"/>
                  </a:lnTo>
                  <a:lnTo>
                    <a:pt x="5183035" y="202272"/>
                  </a:lnTo>
                  <a:lnTo>
                    <a:pt x="5522887" y="202272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64"/>
                  </a:moveTo>
                  <a:lnTo>
                    <a:pt x="5491213" y="94272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77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64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50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50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492"/>
                  </a:lnTo>
                  <a:lnTo>
                    <a:pt x="5705665" y="53492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57"/>
                  </a:lnTo>
                  <a:lnTo>
                    <a:pt x="5397284" y="56857"/>
                  </a:lnTo>
                  <a:lnTo>
                    <a:pt x="5385092" y="56857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08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07"/>
                  </a:lnTo>
                  <a:lnTo>
                    <a:pt x="5582031" y="125590"/>
                  </a:lnTo>
                  <a:lnTo>
                    <a:pt x="5591200" y="125755"/>
                  </a:lnTo>
                  <a:lnTo>
                    <a:pt x="5814911" y="125755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74"/>
                  </a:lnTo>
                  <a:lnTo>
                    <a:pt x="4982743" y="128574"/>
                  </a:lnTo>
                  <a:lnTo>
                    <a:pt x="4973510" y="129578"/>
                  </a:lnTo>
                  <a:lnTo>
                    <a:pt x="4974818" y="130810"/>
                  </a:lnTo>
                  <a:lnTo>
                    <a:pt x="5007191" y="161264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16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95"/>
                  </a:lnTo>
                  <a:lnTo>
                    <a:pt x="5592013" y="202272"/>
                  </a:lnTo>
                  <a:lnTo>
                    <a:pt x="5930620" y="202272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0D0D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2320956" y="7496016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74"/>
                  </a:lnTo>
                  <a:lnTo>
                    <a:pt x="77012" y="165874"/>
                  </a:lnTo>
                  <a:lnTo>
                    <a:pt x="0" y="201206"/>
                  </a:lnTo>
                  <a:lnTo>
                    <a:pt x="9042" y="202272"/>
                  </a:lnTo>
                  <a:lnTo>
                    <a:pt x="356146" y="202272"/>
                  </a:lnTo>
                  <a:lnTo>
                    <a:pt x="365683" y="202095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85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78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85"/>
                  </a:lnTo>
                  <a:lnTo>
                    <a:pt x="522224" y="162890"/>
                  </a:lnTo>
                  <a:lnTo>
                    <a:pt x="528167" y="162166"/>
                  </a:lnTo>
                  <a:lnTo>
                    <a:pt x="531139" y="161264"/>
                  </a:lnTo>
                  <a:lnTo>
                    <a:pt x="571449" y="129578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55"/>
                  </a:lnTo>
                  <a:lnTo>
                    <a:pt x="756513" y="125755"/>
                  </a:lnTo>
                  <a:lnTo>
                    <a:pt x="765632" y="125590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45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16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16"/>
                  </a:lnTo>
                  <a:close/>
                </a:path>
                <a:path w="5939790" h="202565">
                  <a:moveTo>
                    <a:pt x="977252" y="129578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85"/>
                  </a:lnTo>
                  <a:lnTo>
                    <a:pt x="935202" y="162890"/>
                  </a:lnTo>
                  <a:lnTo>
                    <a:pt x="940981" y="162166"/>
                  </a:lnTo>
                  <a:lnTo>
                    <a:pt x="943762" y="161264"/>
                  </a:lnTo>
                  <a:lnTo>
                    <a:pt x="977252" y="129578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85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85"/>
                  </a:lnTo>
                  <a:lnTo>
                    <a:pt x="765009" y="87083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85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16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16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78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78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85"/>
                  </a:lnTo>
                  <a:lnTo>
                    <a:pt x="1338910" y="162890"/>
                  </a:lnTo>
                  <a:lnTo>
                    <a:pt x="1344536" y="162166"/>
                  </a:lnTo>
                  <a:lnTo>
                    <a:pt x="1347139" y="161264"/>
                  </a:lnTo>
                  <a:lnTo>
                    <a:pt x="1373949" y="129578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16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22"/>
                  </a:lnTo>
                  <a:lnTo>
                    <a:pt x="1699844" y="202222"/>
                  </a:lnTo>
                  <a:lnTo>
                    <a:pt x="1709254" y="202044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16"/>
                  </a:lnTo>
                  <a:close/>
                </a:path>
                <a:path w="5939790" h="202565">
                  <a:moveTo>
                    <a:pt x="1770659" y="129578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78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78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78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78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78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78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78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78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78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78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78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78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78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78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78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16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16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78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78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87"/>
                  </a:lnTo>
                  <a:lnTo>
                    <a:pt x="3822903" y="165887"/>
                  </a:lnTo>
                  <a:lnTo>
                    <a:pt x="3813048" y="166077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10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10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47"/>
                  </a:lnTo>
                  <a:lnTo>
                    <a:pt x="4212399" y="163563"/>
                  </a:lnTo>
                  <a:lnTo>
                    <a:pt x="4565561" y="163563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98"/>
                  </a:lnTo>
                  <a:lnTo>
                    <a:pt x="4651667" y="165874"/>
                  </a:lnTo>
                  <a:lnTo>
                    <a:pt x="4320298" y="165874"/>
                  </a:lnTo>
                  <a:lnTo>
                    <a:pt x="4310545" y="166916"/>
                  </a:lnTo>
                  <a:lnTo>
                    <a:pt x="4333519" y="199885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95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74"/>
                  </a:lnTo>
                  <a:lnTo>
                    <a:pt x="4586249" y="128574"/>
                  </a:lnTo>
                  <a:lnTo>
                    <a:pt x="4576813" y="129590"/>
                  </a:lnTo>
                  <a:lnTo>
                    <a:pt x="4603826" y="161264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98"/>
                  </a:lnTo>
                  <a:lnTo>
                    <a:pt x="5057622" y="165874"/>
                  </a:lnTo>
                  <a:lnTo>
                    <a:pt x="4730305" y="165874"/>
                  </a:lnTo>
                  <a:lnTo>
                    <a:pt x="4717364" y="165874"/>
                  </a:lnTo>
                  <a:lnTo>
                    <a:pt x="4737620" y="199885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98"/>
                  </a:lnTo>
                  <a:lnTo>
                    <a:pt x="5462511" y="165874"/>
                  </a:lnTo>
                  <a:lnTo>
                    <a:pt x="5128984" y="165874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83035" y="202272"/>
                  </a:lnTo>
                  <a:lnTo>
                    <a:pt x="5522887" y="202272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59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77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57"/>
                  </a:lnTo>
                  <a:lnTo>
                    <a:pt x="5397284" y="56857"/>
                  </a:lnTo>
                  <a:lnTo>
                    <a:pt x="5385092" y="56857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07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74"/>
                  </a:lnTo>
                  <a:lnTo>
                    <a:pt x="4982743" y="128574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64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16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0F0F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2320956" y="7495304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06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85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78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85"/>
                  </a:lnTo>
                  <a:lnTo>
                    <a:pt x="522224" y="162890"/>
                  </a:lnTo>
                  <a:lnTo>
                    <a:pt x="528167" y="162166"/>
                  </a:lnTo>
                  <a:lnTo>
                    <a:pt x="531139" y="161264"/>
                  </a:lnTo>
                  <a:lnTo>
                    <a:pt x="571449" y="129578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55"/>
                  </a:lnTo>
                  <a:lnTo>
                    <a:pt x="756513" y="125755"/>
                  </a:lnTo>
                  <a:lnTo>
                    <a:pt x="765632" y="125590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64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85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85"/>
                  </a:lnTo>
                  <a:lnTo>
                    <a:pt x="765009" y="87083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85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90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64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16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16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90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90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90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90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90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90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90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90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78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78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77"/>
                  </a:lnTo>
                  <a:lnTo>
                    <a:pt x="3805161" y="166611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10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10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16"/>
                  </a:lnTo>
                  <a:lnTo>
                    <a:pt x="4333519" y="199885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95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59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90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07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77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1212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2320956" y="7494593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18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85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90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98"/>
                  </a:lnTo>
                  <a:lnTo>
                    <a:pt x="522224" y="162902"/>
                  </a:lnTo>
                  <a:lnTo>
                    <a:pt x="528167" y="162166"/>
                  </a:lnTo>
                  <a:lnTo>
                    <a:pt x="531139" y="161277"/>
                  </a:lnTo>
                  <a:lnTo>
                    <a:pt x="571449" y="129590"/>
                  </a:lnTo>
                  <a:close/>
                </a:path>
                <a:path w="5939790" h="202565">
                  <a:moveTo>
                    <a:pt x="616750" y="23279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79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79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68"/>
                  </a:lnTo>
                  <a:lnTo>
                    <a:pt x="756513" y="125768"/>
                  </a:lnTo>
                  <a:lnTo>
                    <a:pt x="765632" y="125590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77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79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79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79"/>
                  </a:lnTo>
                  <a:close/>
                </a:path>
                <a:path w="5939790" h="202565">
                  <a:moveTo>
                    <a:pt x="1153541" y="57797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97"/>
                  </a:lnTo>
                  <a:lnTo>
                    <a:pt x="765009" y="87096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97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79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79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79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90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77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79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79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79"/>
                  </a:lnTo>
                  <a:close/>
                </a:path>
                <a:path w="5939790" h="202565">
                  <a:moveTo>
                    <a:pt x="1746173" y="166928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28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90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77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79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79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79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90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77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79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79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79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90"/>
                  </a:lnTo>
                  <a:lnTo>
                    <a:pt x="2183600" y="161277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79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79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79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90"/>
                  </a:lnTo>
                  <a:lnTo>
                    <a:pt x="2586964" y="161277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79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79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77"/>
                  </a:lnTo>
                  <a:lnTo>
                    <a:pt x="3357473" y="129590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90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79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79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90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90"/>
                  </a:lnTo>
                  <a:lnTo>
                    <a:pt x="3393706" y="161277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79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79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90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90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77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23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23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79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79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78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78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18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16"/>
                  </a:lnTo>
                  <a:lnTo>
                    <a:pt x="4333519" y="199885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95"/>
                  </a:lnTo>
                  <a:lnTo>
                    <a:pt x="4359046" y="202285"/>
                  </a:lnTo>
                  <a:lnTo>
                    <a:pt x="4696688" y="202285"/>
                  </a:lnTo>
                  <a:lnTo>
                    <a:pt x="4706417" y="201218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79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79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18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85"/>
                  </a:lnTo>
                  <a:lnTo>
                    <a:pt x="5110327" y="202285"/>
                  </a:lnTo>
                  <a:lnTo>
                    <a:pt x="5119840" y="201218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79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79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18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18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59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20"/>
                  </a:lnTo>
                  <a:lnTo>
                    <a:pt x="5181206" y="125590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79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79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20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77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1414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2320956" y="7493882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18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87"/>
                  </a:lnTo>
                  <a:lnTo>
                    <a:pt x="380072" y="200825"/>
                  </a:lnTo>
                  <a:lnTo>
                    <a:pt x="383171" y="199885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90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98"/>
                  </a:lnTo>
                  <a:lnTo>
                    <a:pt x="522224" y="162902"/>
                  </a:lnTo>
                  <a:lnTo>
                    <a:pt x="528167" y="162166"/>
                  </a:lnTo>
                  <a:lnTo>
                    <a:pt x="531139" y="161277"/>
                  </a:lnTo>
                  <a:lnTo>
                    <a:pt x="571449" y="129590"/>
                  </a:lnTo>
                  <a:close/>
                </a:path>
                <a:path w="5939790" h="202565">
                  <a:moveTo>
                    <a:pt x="616750" y="23279"/>
                  </a:moveTo>
                  <a:lnTo>
                    <a:pt x="608228" y="22390"/>
                  </a:lnTo>
                  <a:lnTo>
                    <a:pt x="281051" y="22390"/>
                  </a:lnTo>
                  <a:lnTo>
                    <a:pt x="270002" y="23279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79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70"/>
                  </a:lnTo>
                  <a:lnTo>
                    <a:pt x="228904" y="56870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68"/>
                  </a:lnTo>
                  <a:lnTo>
                    <a:pt x="756513" y="125768"/>
                  </a:lnTo>
                  <a:lnTo>
                    <a:pt x="765632" y="125590"/>
                  </a:lnTo>
                  <a:lnTo>
                    <a:pt x="773480" y="125120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87"/>
                  </a:lnTo>
                  <a:lnTo>
                    <a:pt x="791756" y="200812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600"/>
                  </a:lnTo>
                  <a:lnTo>
                    <a:pt x="633984" y="128600"/>
                  </a:lnTo>
                  <a:lnTo>
                    <a:pt x="568528" y="162534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77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79"/>
                  </a:moveTo>
                  <a:lnTo>
                    <a:pt x="982370" y="22390"/>
                  </a:lnTo>
                  <a:lnTo>
                    <a:pt x="655193" y="22390"/>
                  </a:lnTo>
                  <a:lnTo>
                    <a:pt x="644334" y="23279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79"/>
                  </a:lnTo>
                  <a:close/>
                </a:path>
                <a:path w="5939790" h="202565">
                  <a:moveTo>
                    <a:pt x="1153541" y="57797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97"/>
                  </a:lnTo>
                  <a:lnTo>
                    <a:pt x="765009" y="87096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97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45"/>
                  </a:lnTo>
                  <a:lnTo>
                    <a:pt x="813650" y="124777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87"/>
                  </a:lnTo>
                  <a:lnTo>
                    <a:pt x="1203452" y="200812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79"/>
                  </a:moveTo>
                  <a:lnTo>
                    <a:pt x="1356525" y="22390"/>
                  </a:lnTo>
                  <a:lnTo>
                    <a:pt x="1029347" y="22390"/>
                  </a:lnTo>
                  <a:lnTo>
                    <a:pt x="1018667" y="23279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79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600"/>
                  </a:lnTo>
                  <a:lnTo>
                    <a:pt x="1017790" y="128600"/>
                  </a:lnTo>
                  <a:lnTo>
                    <a:pt x="1006487" y="129590"/>
                  </a:lnTo>
                  <a:lnTo>
                    <a:pt x="972159" y="162534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77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70"/>
                  </a:lnTo>
                  <a:lnTo>
                    <a:pt x="1192453" y="56870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45"/>
                  </a:lnTo>
                  <a:lnTo>
                    <a:pt x="1209344" y="124777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79"/>
                  </a:moveTo>
                  <a:lnTo>
                    <a:pt x="1729219" y="22390"/>
                  </a:lnTo>
                  <a:lnTo>
                    <a:pt x="1402041" y="22390"/>
                  </a:lnTo>
                  <a:lnTo>
                    <a:pt x="1391551" y="23279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79"/>
                  </a:lnTo>
                  <a:close/>
                </a:path>
                <a:path w="5939790" h="202565">
                  <a:moveTo>
                    <a:pt x="1746173" y="166928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34"/>
                  </a:lnTo>
                  <a:lnTo>
                    <a:pt x="1746173" y="166928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600"/>
                  </a:lnTo>
                  <a:lnTo>
                    <a:pt x="1414297" y="128600"/>
                  </a:lnTo>
                  <a:lnTo>
                    <a:pt x="1403184" y="129590"/>
                  </a:lnTo>
                  <a:lnTo>
                    <a:pt x="1375803" y="162534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34"/>
                  </a:lnTo>
                  <a:lnTo>
                    <a:pt x="1750504" y="161277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70"/>
                  </a:lnTo>
                  <a:lnTo>
                    <a:pt x="1573860" y="56870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45"/>
                  </a:lnTo>
                  <a:lnTo>
                    <a:pt x="1605026" y="124777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79"/>
                  </a:moveTo>
                  <a:lnTo>
                    <a:pt x="2104821" y="22390"/>
                  </a:lnTo>
                  <a:lnTo>
                    <a:pt x="1777644" y="22390"/>
                  </a:lnTo>
                  <a:lnTo>
                    <a:pt x="1767344" y="23279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79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600"/>
                  </a:lnTo>
                  <a:lnTo>
                    <a:pt x="1810791" y="128600"/>
                  </a:lnTo>
                  <a:lnTo>
                    <a:pt x="1799882" y="129590"/>
                  </a:lnTo>
                  <a:lnTo>
                    <a:pt x="1779435" y="162534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34"/>
                  </a:lnTo>
                  <a:lnTo>
                    <a:pt x="2153882" y="161277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70"/>
                  </a:lnTo>
                  <a:lnTo>
                    <a:pt x="1955266" y="56870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45"/>
                  </a:lnTo>
                  <a:lnTo>
                    <a:pt x="2000719" y="124777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79"/>
                  </a:moveTo>
                  <a:lnTo>
                    <a:pt x="2478976" y="22390"/>
                  </a:lnTo>
                  <a:lnTo>
                    <a:pt x="2151799" y="22390"/>
                  </a:lnTo>
                  <a:lnTo>
                    <a:pt x="2141677" y="23279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79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600"/>
                  </a:lnTo>
                  <a:lnTo>
                    <a:pt x="2207285" y="128600"/>
                  </a:lnTo>
                  <a:lnTo>
                    <a:pt x="2196592" y="129590"/>
                  </a:lnTo>
                  <a:lnTo>
                    <a:pt x="2183600" y="161277"/>
                  </a:lnTo>
                  <a:lnTo>
                    <a:pt x="2183079" y="162534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34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79"/>
                  </a:moveTo>
                  <a:lnTo>
                    <a:pt x="2853118" y="22390"/>
                  </a:lnTo>
                  <a:lnTo>
                    <a:pt x="2525941" y="22390"/>
                  </a:lnTo>
                  <a:lnTo>
                    <a:pt x="2516022" y="23279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79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600"/>
                  </a:lnTo>
                  <a:lnTo>
                    <a:pt x="2603779" y="128600"/>
                  </a:lnTo>
                  <a:lnTo>
                    <a:pt x="2593289" y="129590"/>
                  </a:lnTo>
                  <a:lnTo>
                    <a:pt x="2586964" y="161277"/>
                  </a:lnTo>
                  <a:lnTo>
                    <a:pt x="2586723" y="162534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34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70"/>
                  </a:lnTo>
                  <a:lnTo>
                    <a:pt x="2718066" y="56870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45"/>
                  </a:lnTo>
                  <a:lnTo>
                    <a:pt x="2792107" y="124777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79"/>
                  </a:lnTo>
                  <a:lnTo>
                    <a:pt x="3229318" y="22390"/>
                  </a:lnTo>
                  <a:lnTo>
                    <a:pt x="2902127" y="22390"/>
                  </a:lnTo>
                  <a:lnTo>
                    <a:pt x="2892399" y="23279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77"/>
                  </a:lnTo>
                  <a:lnTo>
                    <a:pt x="3357473" y="129590"/>
                  </a:lnTo>
                  <a:lnTo>
                    <a:pt x="3346996" y="128600"/>
                  </a:lnTo>
                  <a:lnTo>
                    <a:pt x="3000273" y="128600"/>
                  </a:lnTo>
                  <a:lnTo>
                    <a:pt x="2989999" y="129590"/>
                  </a:lnTo>
                  <a:lnTo>
                    <a:pt x="2990354" y="162534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70"/>
                  </a:lnTo>
                  <a:lnTo>
                    <a:pt x="3099473" y="56870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45"/>
                  </a:lnTo>
                  <a:lnTo>
                    <a:pt x="3187801" y="124777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79"/>
                  </a:lnTo>
                  <a:lnTo>
                    <a:pt x="3601428" y="22390"/>
                  </a:lnTo>
                  <a:lnTo>
                    <a:pt x="3274237" y="22390"/>
                  </a:lnTo>
                  <a:lnTo>
                    <a:pt x="3264687" y="23279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90"/>
                  </a:lnTo>
                  <a:lnTo>
                    <a:pt x="3743490" y="128600"/>
                  </a:lnTo>
                  <a:lnTo>
                    <a:pt x="3396754" y="128600"/>
                  </a:lnTo>
                  <a:lnTo>
                    <a:pt x="3386709" y="129590"/>
                  </a:lnTo>
                  <a:lnTo>
                    <a:pt x="3393706" y="161277"/>
                  </a:lnTo>
                  <a:lnTo>
                    <a:pt x="3393986" y="162534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70"/>
                  </a:lnTo>
                  <a:lnTo>
                    <a:pt x="3480879" y="56870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45"/>
                  </a:lnTo>
                  <a:lnTo>
                    <a:pt x="3583482" y="124777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79"/>
                  </a:lnTo>
                  <a:lnTo>
                    <a:pt x="3975570" y="22390"/>
                  </a:lnTo>
                  <a:lnTo>
                    <a:pt x="3648392" y="22390"/>
                  </a:lnTo>
                  <a:lnTo>
                    <a:pt x="3639020" y="23279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90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90"/>
                  </a:lnTo>
                  <a:lnTo>
                    <a:pt x="3797630" y="162534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70"/>
                  </a:lnTo>
                  <a:lnTo>
                    <a:pt x="3862286" y="56870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87"/>
                  </a:lnTo>
                  <a:lnTo>
                    <a:pt x="3822903" y="165887"/>
                  </a:lnTo>
                  <a:lnTo>
                    <a:pt x="3813048" y="166090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23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23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45"/>
                  </a:lnTo>
                  <a:lnTo>
                    <a:pt x="3979176" y="124777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79"/>
                  </a:lnTo>
                  <a:lnTo>
                    <a:pt x="4349724" y="22390"/>
                  </a:lnTo>
                  <a:lnTo>
                    <a:pt x="4022547" y="22390"/>
                  </a:lnTo>
                  <a:lnTo>
                    <a:pt x="4013365" y="23279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90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90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70"/>
                  </a:lnTo>
                  <a:lnTo>
                    <a:pt x="4243692" y="56870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18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16"/>
                  </a:lnTo>
                  <a:lnTo>
                    <a:pt x="4333519" y="199885"/>
                  </a:lnTo>
                  <a:lnTo>
                    <a:pt x="4336046" y="200825"/>
                  </a:lnTo>
                  <a:lnTo>
                    <a:pt x="4341698" y="201587"/>
                  </a:lnTo>
                  <a:lnTo>
                    <a:pt x="4349635" y="202095"/>
                  </a:lnTo>
                  <a:lnTo>
                    <a:pt x="4359046" y="202285"/>
                  </a:lnTo>
                  <a:lnTo>
                    <a:pt x="4696688" y="202285"/>
                  </a:lnTo>
                  <a:lnTo>
                    <a:pt x="4706417" y="201218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45"/>
                  </a:lnTo>
                  <a:lnTo>
                    <a:pt x="4374870" y="124777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79"/>
                  </a:lnTo>
                  <a:lnTo>
                    <a:pt x="4723866" y="22390"/>
                  </a:lnTo>
                  <a:lnTo>
                    <a:pt x="4396689" y="22390"/>
                  </a:lnTo>
                  <a:lnTo>
                    <a:pt x="4387697" y="23279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47"/>
                  </a:moveTo>
                  <a:lnTo>
                    <a:pt x="4945570" y="130810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06417" y="162166"/>
                  </a:lnTo>
                  <a:lnTo>
                    <a:pt x="4612056" y="162902"/>
                  </a:lnTo>
                  <a:lnTo>
                    <a:pt x="4619904" y="163398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47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70"/>
                  </a:lnTo>
                  <a:lnTo>
                    <a:pt x="4625098" y="56870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18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85"/>
                  </a:lnTo>
                  <a:lnTo>
                    <a:pt x="5110327" y="202285"/>
                  </a:lnTo>
                  <a:lnTo>
                    <a:pt x="5119840" y="201218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45"/>
                  </a:lnTo>
                  <a:lnTo>
                    <a:pt x="4770564" y="124777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79"/>
                  </a:lnTo>
                  <a:lnTo>
                    <a:pt x="5098021" y="22390"/>
                  </a:lnTo>
                  <a:lnTo>
                    <a:pt x="4770831" y="22390"/>
                  </a:lnTo>
                  <a:lnTo>
                    <a:pt x="4762030" y="23279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70"/>
                  </a:lnTo>
                  <a:lnTo>
                    <a:pt x="5006505" y="56870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18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16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18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59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20"/>
                  </a:lnTo>
                  <a:lnTo>
                    <a:pt x="5181206" y="125590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79"/>
                  </a:lnTo>
                  <a:lnTo>
                    <a:pt x="5658612" y="22390"/>
                  </a:lnTo>
                  <a:lnTo>
                    <a:pt x="5151425" y="22390"/>
                  </a:lnTo>
                  <a:lnTo>
                    <a:pt x="5142801" y="23279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77"/>
                  </a:moveTo>
                  <a:lnTo>
                    <a:pt x="5722036" y="57785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20"/>
                  </a:lnTo>
                  <a:lnTo>
                    <a:pt x="5511050" y="89954"/>
                  </a:lnTo>
                  <a:lnTo>
                    <a:pt x="5517845" y="90766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20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77"/>
                  </a:lnTo>
                  <a:close/>
                </a:path>
                <a:path w="5939790" h="202565">
                  <a:moveTo>
                    <a:pt x="5880989" y="162547"/>
                  </a:moveTo>
                  <a:lnTo>
                    <a:pt x="5832843" y="130810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10"/>
                  </a:lnTo>
                  <a:lnTo>
                    <a:pt x="5007191" y="161277"/>
                  </a:lnTo>
                  <a:lnTo>
                    <a:pt x="5009972" y="162166"/>
                  </a:lnTo>
                  <a:lnTo>
                    <a:pt x="5015763" y="162902"/>
                  </a:lnTo>
                  <a:lnTo>
                    <a:pt x="5023726" y="163398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47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12"/>
                  </a:lnTo>
                  <a:lnTo>
                    <a:pt x="5574208" y="201587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1717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2320956" y="7493171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28"/>
                  </a:moveTo>
                  <a:lnTo>
                    <a:pt x="417664" y="165887"/>
                  </a:lnTo>
                  <a:lnTo>
                    <a:pt x="77012" y="165887"/>
                  </a:lnTo>
                  <a:lnTo>
                    <a:pt x="0" y="201218"/>
                  </a:lnTo>
                  <a:lnTo>
                    <a:pt x="9042" y="202285"/>
                  </a:lnTo>
                  <a:lnTo>
                    <a:pt x="356146" y="202285"/>
                  </a:lnTo>
                  <a:lnTo>
                    <a:pt x="365683" y="202095"/>
                  </a:lnTo>
                  <a:lnTo>
                    <a:pt x="373951" y="201587"/>
                  </a:lnTo>
                  <a:lnTo>
                    <a:pt x="380072" y="200825"/>
                  </a:lnTo>
                  <a:lnTo>
                    <a:pt x="383171" y="199885"/>
                  </a:lnTo>
                  <a:lnTo>
                    <a:pt x="426783" y="166928"/>
                  </a:lnTo>
                  <a:close/>
                </a:path>
                <a:path w="5939790" h="202565">
                  <a:moveTo>
                    <a:pt x="571449" y="129590"/>
                  </a:moveTo>
                  <a:lnTo>
                    <a:pt x="562444" y="128600"/>
                  </a:lnTo>
                  <a:lnTo>
                    <a:pt x="133146" y="128600"/>
                  </a:lnTo>
                  <a:lnTo>
                    <a:pt x="58661" y="162547"/>
                  </a:lnTo>
                  <a:lnTo>
                    <a:pt x="67576" y="163576"/>
                  </a:lnTo>
                  <a:lnTo>
                    <a:pt x="504825" y="163576"/>
                  </a:lnTo>
                  <a:lnTo>
                    <a:pt x="514159" y="163398"/>
                  </a:lnTo>
                  <a:lnTo>
                    <a:pt x="522224" y="162902"/>
                  </a:lnTo>
                  <a:lnTo>
                    <a:pt x="528167" y="162166"/>
                  </a:lnTo>
                  <a:lnTo>
                    <a:pt x="531139" y="161277"/>
                  </a:lnTo>
                  <a:lnTo>
                    <a:pt x="571449" y="129590"/>
                  </a:lnTo>
                  <a:close/>
                </a:path>
                <a:path w="5939790" h="202565">
                  <a:moveTo>
                    <a:pt x="616750" y="23279"/>
                  </a:moveTo>
                  <a:lnTo>
                    <a:pt x="608228" y="22390"/>
                  </a:lnTo>
                  <a:lnTo>
                    <a:pt x="281051" y="22390"/>
                  </a:lnTo>
                  <a:lnTo>
                    <a:pt x="270002" y="23279"/>
                  </a:lnTo>
                  <a:lnTo>
                    <a:pt x="227228" y="51460"/>
                  </a:lnTo>
                  <a:lnTo>
                    <a:pt x="225513" y="52590"/>
                  </a:lnTo>
                  <a:lnTo>
                    <a:pt x="233997" y="53505"/>
                  </a:lnTo>
                  <a:lnTo>
                    <a:pt x="566902" y="53505"/>
                  </a:lnTo>
                  <a:lnTo>
                    <a:pt x="577977" y="52590"/>
                  </a:lnTo>
                  <a:lnTo>
                    <a:pt x="616750" y="23279"/>
                  </a:lnTo>
                  <a:close/>
                </a:path>
                <a:path w="5939790" h="202565">
                  <a:moveTo>
                    <a:pt x="765124" y="57785"/>
                  </a:moveTo>
                  <a:lnTo>
                    <a:pt x="756361" y="56870"/>
                  </a:lnTo>
                  <a:lnTo>
                    <a:pt x="228904" y="56870"/>
                  </a:lnTo>
                  <a:lnTo>
                    <a:pt x="217627" y="57785"/>
                  </a:lnTo>
                  <a:lnTo>
                    <a:pt x="171386" y="88265"/>
                  </a:lnTo>
                  <a:lnTo>
                    <a:pt x="179997" y="89217"/>
                  </a:lnTo>
                  <a:lnTo>
                    <a:pt x="716851" y="89217"/>
                  </a:lnTo>
                  <a:lnTo>
                    <a:pt x="728078" y="88265"/>
                  </a:lnTo>
                  <a:lnTo>
                    <a:pt x="763739" y="58928"/>
                  </a:lnTo>
                  <a:lnTo>
                    <a:pt x="765124" y="57785"/>
                  </a:lnTo>
                  <a:close/>
                </a:path>
                <a:path w="5939790" h="202565">
                  <a:moveTo>
                    <a:pt x="817473" y="93091"/>
                  </a:moveTo>
                  <a:lnTo>
                    <a:pt x="808507" y="92138"/>
                  </a:lnTo>
                  <a:lnTo>
                    <a:pt x="188023" y="92138"/>
                  </a:lnTo>
                  <a:lnTo>
                    <a:pt x="115989" y="124777"/>
                  </a:lnTo>
                  <a:lnTo>
                    <a:pt x="124739" y="125768"/>
                  </a:lnTo>
                  <a:lnTo>
                    <a:pt x="756513" y="125768"/>
                  </a:lnTo>
                  <a:lnTo>
                    <a:pt x="765632" y="125590"/>
                  </a:lnTo>
                  <a:lnTo>
                    <a:pt x="773480" y="125120"/>
                  </a:lnTo>
                  <a:lnTo>
                    <a:pt x="779208" y="124409"/>
                  </a:lnTo>
                  <a:lnTo>
                    <a:pt x="782015" y="123558"/>
                  </a:lnTo>
                  <a:lnTo>
                    <a:pt x="817473" y="93091"/>
                  </a:lnTo>
                  <a:close/>
                </a:path>
                <a:path w="5939790" h="202565">
                  <a:moveTo>
                    <a:pt x="831342" y="166928"/>
                  </a:moveTo>
                  <a:lnTo>
                    <a:pt x="822007" y="165887"/>
                  </a:lnTo>
                  <a:lnTo>
                    <a:pt x="481355" y="165887"/>
                  </a:lnTo>
                  <a:lnTo>
                    <a:pt x="413499" y="199885"/>
                  </a:lnTo>
                  <a:lnTo>
                    <a:pt x="411772" y="201206"/>
                  </a:lnTo>
                  <a:lnTo>
                    <a:pt x="421043" y="202285"/>
                  </a:lnTo>
                  <a:lnTo>
                    <a:pt x="768159" y="202285"/>
                  </a:lnTo>
                  <a:lnTo>
                    <a:pt x="777646" y="202095"/>
                  </a:lnTo>
                  <a:lnTo>
                    <a:pt x="785799" y="201587"/>
                  </a:lnTo>
                  <a:lnTo>
                    <a:pt x="791756" y="200825"/>
                  </a:lnTo>
                  <a:lnTo>
                    <a:pt x="794664" y="199885"/>
                  </a:lnTo>
                  <a:lnTo>
                    <a:pt x="831342" y="166928"/>
                  </a:lnTo>
                  <a:close/>
                </a:path>
                <a:path w="5939790" h="202565">
                  <a:moveTo>
                    <a:pt x="977252" y="129590"/>
                  </a:moveTo>
                  <a:lnTo>
                    <a:pt x="968032" y="128600"/>
                  </a:lnTo>
                  <a:lnTo>
                    <a:pt x="633984" y="128600"/>
                  </a:lnTo>
                  <a:lnTo>
                    <a:pt x="568528" y="162547"/>
                  </a:lnTo>
                  <a:lnTo>
                    <a:pt x="577710" y="163576"/>
                  </a:lnTo>
                  <a:lnTo>
                    <a:pt x="917956" y="163576"/>
                  </a:lnTo>
                  <a:lnTo>
                    <a:pt x="927252" y="163398"/>
                  </a:lnTo>
                  <a:lnTo>
                    <a:pt x="935202" y="162902"/>
                  </a:lnTo>
                  <a:lnTo>
                    <a:pt x="940981" y="162166"/>
                  </a:lnTo>
                  <a:lnTo>
                    <a:pt x="943762" y="161277"/>
                  </a:lnTo>
                  <a:lnTo>
                    <a:pt x="977252" y="129590"/>
                  </a:lnTo>
                  <a:close/>
                </a:path>
                <a:path w="5939790" h="202565">
                  <a:moveTo>
                    <a:pt x="991082" y="23279"/>
                  </a:moveTo>
                  <a:lnTo>
                    <a:pt x="982370" y="22390"/>
                  </a:lnTo>
                  <a:lnTo>
                    <a:pt x="655193" y="22390"/>
                  </a:lnTo>
                  <a:lnTo>
                    <a:pt x="644334" y="23279"/>
                  </a:lnTo>
                  <a:lnTo>
                    <a:pt x="607479" y="51460"/>
                  </a:lnTo>
                  <a:lnTo>
                    <a:pt x="606005" y="52590"/>
                  </a:lnTo>
                  <a:lnTo>
                    <a:pt x="614680" y="53505"/>
                  </a:lnTo>
                  <a:lnTo>
                    <a:pt x="947585" y="53505"/>
                  </a:lnTo>
                  <a:lnTo>
                    <a:pt x="958481" y="52590"/>
                  </a:lnTo>
                  <a:lnTo>
                    <a:pt x="991082" y="23279"/>
                  </a:lnTo>
                  <a:close/>
                </a:path>
                <a:path w="5939790" h="202565">
                  <a:moveTo>
                    <a:pt x="1153541" y="57797"/>
                  </a:moveTo>
                  <a:lnTo>
                    <a:pt x="1144574" y="56870"/>
                  </a:lnTo>
                  <a:lnTo>
                    <a:pt x="811047" y="56870"/>
                  </a:lnTo>
                  <a:lnTo>
                    <a:pt x="800061" y="57797"/>
                  </a:lnTo>
                  <a:lnTo>
                    <a:pt x="765009" y="87096"/>
                  </a:lnTo>
                  <a:lnTo>
                    <a:pt x="763612" y="88265"/>
                  </a:lnTo>
                  <a:lnTo>
                    <a:pt x="772528" y="89217"/>
                  </a:lnTo>
                  <a:lnTo>
                    <a:pt x="1112012" y="89217"/>
                  </a:lnTo>
                  <a:lnTo>
                    <a:pt x="1123022" y="88265"/>
                  </a:lnTo>
                  <a:lnTo>
                    <a:pt x="1153541" y="57797"/>
                  </a:lnTo>
                  <a:close/>
                </a:path>
                <a:path w="5939790" h="202565">
                  <a:moveTo>
                    <a:pt x="1210335" y="93091"/>
                  </a:moveTo>
                  <a:lnTo>
                    <a:pt x="1201166" y="92125"/>
                  </a:lnTo>
                  <a:lnTo>
                    <a:pt x="861148" y="92125"/>
                  </a:lnTo>
                  <a:lnTo>
                    <a:pt x="849972" y="93091"/>
                  </a:lnTo>
                  <a:lnTo>
                    <a:pt x="815047" y="123558"/>
                  </a:lnTo>
                  <a:lnTo>
                    <a:pt x="813650" y="124777"/>
                  </a:lnTo>
                  <a:lnTo>
                    <a:pt x="822782" y="125768"/>
                  </a:lnTo>
                  <a:lnTo>
                    <a:pt x="1168971" y="125768"/>
                  </a:lnTo>
                  <a:lnTo>
                    <a:pt x="1180185" y="124777"/>
                  </a:lnTo>
                  <a:lnTo>
                    <a:pt x="1210335" y="93091"/>
                  </a:lnTo>
                  <a:close/>
                </a:path>
                <a:path w="5939790" h="202565">
                  <a:moveTo>
                    <a:pt x="1235887" y="166928"/>
                  </a:moveTo>
                  <a:lnTo>
                    <a:pt x="1226337" y="165887"/>
                  </a:lnTo>
                  <a:lnTo>
                    <a:pt x="885698" y="165887"/>
                  </a:lnTo>
                  <a:lnTo>
                    <a:pt x="824992" y="199885"/>
                  </a:lnTo>
                  <a:lnTo>
                    <a:pt x="823531" y="201206"/>
                  </a:lnTo>
                  <a:lnTo>
                    <a:pt x="833043" y="202285"/>
                  </a:lnTo>
                  <a:lnTo>
                    <a:pt x="1180160" y="202285"/>
                  </a:lnTo>
                  <a:lnTo>
                    <a:pt x="1189609" y="202095"/>
                  </a:lnTo>
                  <a:lnTo>
                    <a:pt x="1197648" y="201587"/>
                  </a:lnTo>
                  <a:lnTo>
                    <a:pt x="1203452" y="200825"/>
                  </a:lnTo>
                  <a:lnTo>
                    <a:pt x="1206169" y="199885"/>
                  </a:lnTo>
                  <a:lnTo>
                    <a:pt x="1235887" y="166928"/>
                  </a:lnTo>
                  <a:close/>
                </a:path>
                <a:path w="5939790" h="202565">
                  <a:moveTo>
                    <a:pt x="1365427" y="23279"/>
                  </a:moveTo>
                  <a:lnTo>
                    <a:pt x="1356525" y="22390"/>
                  </a:lnTo>
                  <a:lnTo>
                    <a:pt x="1029347" y="22390"/>
                  </a:lnTo>
                  <a:lnTo>
                    <a:pt x="1018667" y="23279"/>
                  </a:lnTo>
                  <a:lnTo>
                    <a:pt x="987767" y="51460"/>
                  </a:lnTo>
                  <a:lnTo>
                    <a:pt x="986523" y="52590"/>
                  </a:lnTo>
                  <a:lnTo>
                    <a:pt x="995387" y="53505"/>
                  </a:lnTo>
                  <a:lnTo>
                    <a:pt x="1328293" y="53505"/>
                  </a:lnTo>
                  <a:lnTo>
                    <a:pt x="1338986" y="52590"/>
                  </a:lnTo>
                  <a:lnTo>
                    <a:pt x="1365427" y="23279"/>
                  </a:lnTo>
                  <a:close/>
                </a:path>
                <a:path w="5939790" h="202565">
                  <a:moveTo>
                    <a:pt x="1373949" y="129590"/>
                  </a:moveTo>
                  <a:lnTo>
                    <a:pt x="1364513" y="128600"/>
                  </a:lnTo>
                  <a:lnTo>
                    <a:pt x="1017790" y="128600"/>
                  </a:lnTo>
                  <a:lnTo>
                    <a:pt x="1006487" y="129590"/>
                  </a:lnTo>
                  <a:lnTo>
                    <a:pt x="972159" y="162547"/>
                  </a:lnTo>
                  <a:lnTo>
                    <a:pt x="981557" y="163576"/>
                  </a:lnTo>
                  <a:lnTo>
                    <a:pt x="1321803" y="163576"/>
                  </a:lnTo>
                  <a:lnTo>
                    <a:pt x="1331061" y="163398"/>
                  </a:lnTo>
                  <a:lnTo>
                    <a:pt x="1338910" y="162902"/>
                  </a:lnTo>
                  <a:lnTo>
                    <a:pt x="1344536" y="162166"/>
                  </a:lnTo>
                  <a:lnTo>
                    <a:pt x="1347139" y="161277"/>
                  </a:lnTo>
                  <a:lnTo>
                    <a:pt x="1373949" y="129590"/>
                  </a:lnTo>
                  <a:close/>
                </a:path>
                <a:path w="5939790" h="202565">
                  <a:moveTo>
                    <a:pt x="1535150" y="57785"/>
                  </a:moveTo>
                  <a:lnTo>
                    <a:pt x="1525981" y="56870"/>
                  </a:lnTo>
                  <a:lnTo>
                    <a:pt x="1192453" y="56870"/>
                  </a:lnTo>
                  <a:lnTo>
                    <a:pt x="1181658" y="57785"/>
                  </a:lnTo>
                  <a:lnTo>
                    <a:pt x="1151623" y="88265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65"/>
                  </a:lnTo>
                  <a:lnTo>
                    <a:pt x="1535150" y="57785"/>
                  </a:lnTo>
                  <a:close/>
                </a:path>
                <a:path w="5939790" h="202565">
                  <a:moveTo>
                    <a:pt x="1599361" y="93091"/>
                  </a:moveTo>
                  <a:lnTo>
                    <a:pt x="1589989" y="92125"/>
                  </a:lnTo>
                  <a:lnTo>
                    <a:pt x="1249972" y="92125"/>
                  </a:lnTo>
                  <a:lnTo>
                    <a:pt x="1238999" y="93091"/>
                  </a:lnTo>
                  <a:lnTo>
                    <a:pt x="1210487" y="123558"/>
                  </a:lnTo>
                  <a:lnTo>
                    <a:pt x="1209344" y="124777"/>
                  </a:lnTo>
                  <a:lnTo>
                    <a:pt x="1218666" y="125768"/>
                  </a:lnTo>
                  <a:lnTo>
                    <a:pt x="1564881" y="125768"/>
                  </a:lnTo>
                  <a:lnTo>
                    <a:pt x="1575879" y="124777"/>
                  </a:lnTo>
                  <a:lnTo>
                    <a:pt x="1599361" y="93091"/>
                  </a:lnTo>
                  <a:close/>
                </a:path>
                <a:path w="5939790" h="202565">
                  <a:moveTo>
                    <a:pt x="1738312" y="23279"/>
                  </a:moveTo>
                  <a:lnTo>
                    <a:pt x="1729219" y="22390"/>
                  </a:lnTo>
                  <a:lnTo>
                    <a:pt x="1402041" y="22390"/>
                  </a:lnTo>
                  <a:lnTo>
                    <a:pt x="1391551" y="23279"/>
                  </a:lnTo>
                  <a:lnTo>
                    <a:pt x="1366558" y="51460"/>
                  </a:lnTo>
                  <a:lnTo>
                    <a:pt x="1365542" y="52590"/>
                  </a:lnTo>
                  <a:lnTo>
                    <a:pt x="1374609" y="53505"/>
                  </a:lnTo>
                  <a:lnTo>
                    <a:pt x="1707515" y="53505"/>
                  </a:lnTo>
                  <a:lnTo>
                    <a:pt x="1718017" y="52590"/>
                  </a:lnTo>
                  <a:lnTo>
                    <a:pt x="1738312" y="23279"/>
                  </a:lnTo>
                  <a:close/>
                </a:path>
                <a:path w="5939790" h="202565">
                  <a:moveTo>
                    <a:pt x="1746173" y="166928"/>
                  </a:moveTo>
                  <a:lnTo>
                    <a:pt x="1736344" y="165887"/>
                  </a:lnTo>
                  <a:lnTo>
                    <a:pt x="1305509" y="165887"/>
                  </a:lnTo>
                  <a:lnTo>
                    <a:pt x="1252283" y="199834"/>
                  </a:lnTo>
                  <a:lnTo>
                    <a:pt x="1251115" y="201155"/>
                  </a:lnTo>
                  <a:lnTo>
                    <a:pt x="1260856" y="202234"/>
                  </a:lnTo>
                  <a:lnTo>
                    <a:pt x="1699844" y="202234"/>
                  </a:lnTo>
                  <a:lnTo>
                    <a:pt x="1709254" y="202044"/>
                  </a:lnTo>
                  <a:lnTo>
                    <a:pt x="1717167" y="201536"/>
                  </a:lnTo>
                  <a:lnTo>
                    <a:pt x="1722755" y="200774"/>
                  </a:lnTo>
                  <a:lnTo>
                    <a:pt x="1725231" y="199834"/>
                  </a:lnTo>
                  <a:lnTo>
                    <a:pt x="1746173" y="166928"/>
                  </a:lnTo>
                  <a:close/>
                </a:path>
                <a:path w="5939790" h="202565">
                  <a:moveTo>
                    <a:pt x="1770659" y="129590"/>
                  </a:moveTo>
                  <a:lnTo>
                    <a:pt x="1761020" y="128600"/>
                  </a:lnTo>
                  <a:lnTo>
                    <a:pt x="1414297" y="128600"/>
                  </a:lnTo>
                  <a:lnTo>
                    <a:pt x="1403184" y="129590"/>
                  </a:lnTo>
                  <a:lnTo>
                    <a:pt x="1375803" y="162547"/>
                  </a:lnTo>
                  <a:lnTo>
                    <a:pt x="1385417" y="163576"/>
                  </a:lnTo>
                  <a:lnTo>
                    <a:pt x="1738566" y="163576"/>
                  </a:lnTo>
                  <a:lnTo>
                    <a:pt x="1749704" y="162547"/>
                  </a:lnTo>
                  <a:lnTo>
                    <a:pt x="1750504" y="161277"/>
                  </a:lnTo>
                  <a:lnTo>
                    <a:pt x="1770659" y="129590"/>
                  </a:lnTo>
                  <a:close/>
                </a:path>
                <a:path w="5939790" h="202565">
                  <a:moveTo>
                    <a:pt x="1916734" y="57785"/>
                  </a:moveTo>
                  <a:lnTo>
                    <a:pt x="1907387" y="56870"/>
                  </a:lnTo>
                  <a:lnTo>
                    <a:pt x="1573860" y="56870"/>
                  </a:lnTo>
                  <a:lnTo>
                    <a:pt x="1563268" y="57785"/>
                  </a:lnTo>
                  <a:lnTo>
                    <a:pt x="1539633" y="88265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65"/>
                  </a:lnTo>
                  <a:lnTo>
                    <a:pt x="1916734" y="57785"/>
                  </a:lnTo>
                  <a:close/>
                </a:path>
                <a:path w="5939790" h="202565">
                  <a:moveTo>
                    <a:pt x="1988388" y="93091"/>
                  </a:moveTo>
                  <a:lnTo>
                    <a:pt x="1978812" y="92125"/>
                  </a:lnTo>
                  <a:lnTo>
                    <a:pt x="1638795" y="92125"/>
                  </a:lnTo>
                  <a:lnTo>
                    <a:pt x="1628025" y="93091"/>
                  </a:lnTo>
                  <a:lnTo>
                    <a:pt x="1605915" y="123558"/>
                  </a:lnTo>
                  <a:lnTo>
                    <a:pt x="1605026" y="124777"/>
                  </a:lnTo>
                  <a:lnTo>
                    <a:pt x="1614576" y="125768"/>
                  </a:lnTo>
                  <a:lnTo>
                    <a:pt x="1960778" y="125768"/>
                  </a:lnTo>
                  <a:lnTo>
                    <a:pt x="1971573" y="124777"/>
                  </a:lnTo>
                  <a:lnTo>
                    <a:pt x="1988388" y="93091"/>
                  </a:lnTo>
                  <a:close/>
                </a:path>
                <a:path w="5939790" h="202565">
                  <a:moveTo>
                    <a:pt x="2114092" y="23279"/>
                  </a:moveTo>
                  <a:lnTo>
                    <a:pt x="2104821" y="22390"/>
                  </a:lnTo>
                  <a:lnTo>
                    <a:pt x="1777644" y="22390"/>
                  </a:lnTo>
                  <a:lnTo>
                    <a:pt x="1767344" y="23279"/>
                  </a:lnTo>
                  <a:lnTo>
                    <a:pt x="1748294" y="51460"/>
                  </a:lnTo>
                  <a:lnTo>
                    <a:pt x="1747532" y="52590"/>
                  </a:lnTo>
                  <a:lnTo>
                    <a:pt x="1756778" y="53505"/>
                  </a:lnTo>
                  <a:lnTo>
                    <a:pt x="2089683" y="53505"/>
                  </a:lnTo>
                  <a:lnTo>
                    <a:pt x="2099995" y="52590"/>
                  </a:lnTo>
                  <a:lnTo>
                    <a:pt x="2114092" y="23279"/>
                  </a:lnTo>
                  <a:close/>
                </a:path>
                <a:path w="5939790" h="202565">
                  <a:moveTo>
                    <a:pt x="2167369" y="129590"/>
                  </a:moveTo>
                  <a:lnTo>
                    <a:pt x="2157514" y="128600"/>
                  </a:lnTo>
                  <a:lnTo>
                    <a:pt x="1810791" y="128600"/>
                  </a:lnTo>
                  <a:lnTo>
                    <a:pt x="1799882" y="129590"/>
                  </a:lnTo>
                  <a:lnTo>
                    <a:pt x="1779435" y="162547"/>
                  </a:lnTo>
                  <a:lnTo>
                    <a:pt x="1789264" y="163576"/>
                  </a:lnTo>
                  <a:lnTo>
                    <a:pt x="2142426" y="163576"/>
                  </a:lnTo>
                  <a:lnTo>
                    <a:pt x="2153335" y="162547"/>
                  </a:lnTo>
                  <a:lnTo>
                    <a:pt x="2153882" y="161277"/>
                  </a:lnTo>
                  <a:lnTo>
                    <a:pt x="2167369" y="129590"/>
                  </a:lnTo>
                  <a:close/>
                </a:path>
                <a:path w="5939790" h="202565">
                  <a:moveTo>
                    <a:pt x="2298344" y="57785"/>
                  </a:moveTo>
                  <a:lnTo>
                    <a:pt x="2288794" y="56870"/>
                  </a:lnTo>
                  <a:lnTo>
                    <a:pt x="1955266" y="56870"/>
                  </a:lnTo>
                  <a:lnTo>
                    <a:pt x="1944852" y="57785"/>
                  </a:lnTo>
                  <a:lnTo>
                    <a:pt x="1927644" y="88265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65"/>
                  </a:lnTo>
                  <a:lnTo>
                    <a:pt x="2298344" y="57785"/>
                  </a:lnTo>
                  <a:close/>
                </a:path>
                <a:path w="5939790" h="202565">
                  <a:moveTo>
                    <a:pt x="2377402" y="93091"/>
                  </a:moveTo>
                  <a:lnTo>
                    <a:pt x="2367635" y="92125"/>
                  </a:lnTo>
                  <a:lnTo>
                    <a:pt x="2027618" y="92125"/>
                  </a:lnTo>
                  <a:lnTo>
                    <a:pt x="2017052" y="93091"/>
                  </a:lnTo>
                  <a:lnTo>
                    <a:pt x="2001354" y="123558"/>
                  </a:lnTo>
                  <a:lnTo>
                    <a:pt x="2000719" y="124777"/>
                  </a:lnTo>
                  <a:lnTo>
                    <a:pt x="2010473" y="125768"/>
                  </a:lnTo>
                  <a:lnTo>
                    <a:pt x="2356675" y="125768"/>
                  </a:lnTo>
                  <a:lnTo>
                    <a:pt x="2367254" y="124777"/>
                  </a:lnTo>
                  <a:lnTo>
                    <a:pt x="2377402" y="93091"/>
                  </a:lnTo>
                  <a:close/>
                </a:path>
                <a:path w="5939790" h="202565">
                  <a:moveTo>
                    <a:pt x="2488438" y="23279"/>
                  </a:moveTo>
                  <a:lnTo>
                    <a:pt x="2478976" y="22390"/>
                  </a:lnTo>
                  <a:lnTo>
                    <a:pt x="2151799" y="22390"/>
                  </a:lnTo>
                  <a:lnTo>
                    <a:pt x="2141677" y="23279"/>
                  </a:lnTo>
                  <a:lnTo>
                    <a:pt x="2128558" y="51460"/>
                  </a:lnTo>
                  <a:lnTo>
                    <a:pt x="2128037" y="52590"/>
                  </a:lnTo>
                  <a:lnTo>
                    <a:pt x="2137473" y="53505"/>
                  </a:lnTo>
                  <a:lnTo>
                    <a:pt x="2470378" y="53505"/>
                  </a:lnTo>
                  <a:lnTo>
                    <a:pt x="2480500" y="52590"/>
                  </a:lnTo>
                  <a:lnTo>
                    <a:pt x="2488438" y="23279"/>
                  </a:lnTo>
                  <a:close/>
                </a:path>
                <a:path w="5939790" h="202565">
                  <a:moveTo>
                    <a:pt x="2564066" y="129590"/>
                  </a:moveTo>
                  <a:lnTo>
                    <a:pt x="2554008" y="128600"/>
                  </a:lnTo>
                  <a:lnTo>
                    <a:pt x="2207285" y="128600"/>
                  </a:lnTo>
                  <a:lnTo>
                    <a:pt x="2196592" y="129590"/>
                  </a:lnTo>
                  <a:lnTo>
                    <a:pt x="2183600" y="161277"/>
                  </a:lnTo>
                  <a:lnTo>
                    <a:pt x="2183079" y="162547"/>
                  </a:lnTo>
                  <a:lnTo>
                    <a:pt x="2193125" y="163576"/>
                  </a:lnTo>
                  <a:lnTo>
                    <a:pt x="2546273" y="163576"/>
                  </a:lnTo>
                  <a:lnTo>
                    <a:pt x="2556967" y="162547"/>
                  </a:lnTo>
                  <a:lnTo>
                    <a:pt x="2564066" y="129590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78"/>
                  </a:moveTo>
                  <a:lnTo>
                    <a:pt x="2759659" y="93078"/>
                  </a:lnTo>
                  <a:lnTo>
                    <a:pt x="2759659" y="91808"/>
                  </a:lnTo>
                  <a:lnTo>
                    <a:pt x="2413127" y="91808"/>
                  </a:lnTo>
                  <a:lnTo>
                    <a:pt x="2413127" y="93078"/>
                  </a:lnTo>
                  <a:lnTo>
                    <a:pt x="2401430" y="93078"/>
                  </a:lnTo>
                  <a:lnTo>
                    <a:pt x="2401430" y="123558"/>
                  </a:lnTo>
                  <a:lnTo>
                    <a:pt x="2396591" y="123558"/>
                  </a:lnTo>
                  <a:lnTo>
                    <a:pt x="2396591" y="124828"/>
                  </a:lnTo>
                  <a:lnTo>
                    <a:pt x="2403297" y="124828"/>
                  </a:lnTo>
                  <a:lnTo>
                    <a:pt x="2403297" y="126098"/>
                  </a:lnTo>
                  <a:lnTo>
                    <a:pt x="2755785" y="126098"/>
                  </a:lnTo>
                  <a:lnTo>
                    <a:pt x="2755785" y="124828"/>
                  </a:lnTo>
                  <a:lnTo>
                    <a:pt x="2763012" y="124828"/>
                  </a:lnTo>
                  <a:lnTo>
                    <a:pt x="2763012" y="123558"/>
                  </a:lnTo>
                  <a:lnTo>
                    <a:pt x="2764764" y="123558"/>
                  </a:lnTo>
                  <a:lnTo>
                    <a:pt x="2764764" y="93078"/>
                  </a:lnTo>
                  <a:close/>
                </a:path>
                <a:path w="5939790" h="202565">
                  <a:moveTo>
                    <a:pt x="2862770" y="23279"/>
                  </a:moveTo>
                  <a:lnTo>
                    <a:pt x="2853118" y="22390"/>
                  </a:lnTo>
                  <a:lnTo>
                    <a:pt x="2525941" y="22390"/>
                  </a:lnTo>
                  <a:lnTo>
                    <a:pt x="2516022" y="23279"/>
                  </a:lnTo>
                  <a:lnTo>
                    <a:pt x="2508834" y="51460"/>
                  </a:lnTo>
                  <a:lnTo>
                    <a:pt x="2508529" y="52590"/>
                  </a:lnTo>
                  <a:lnTo>
                    <a:pt x="2518168" y="53505"/>
                  </a:lnTo>
                  <a:lnTo>
                    <a:pt x="2851073" y="53505"/>
                  </a:lnTo>
                  <a:lnTo>
                    <a:pt x="2861005" y="52590"/>
                  </a:lnTo>
                  <a:lnTo>
                    <a:pt x="2862770" y="23279"/>
                  </a:lnTo>
                  <a:close/>
                </a:path>
                <a:path w="5939790" h="202565">
                  <a:moveTo>
                    <a:pt x="2960763" y="129590"/>
                  </a:moveTo>
                  <a:lnTo>
                    <a:pt x="2950502" y="128600"/>
                  </a:lnTo>
                  <a:lnTo>
                    <a:pt x="2603779" y="128600"/>
                  </a:lnTo>
                  <a:lnTo>
                    <a:pt x="2593289" y="129590"/>
                  </a:lnTo>
                  <a:lnTo>
                    <a:pt x="2586964" y="161277"/>
                  </a:lnTo>
                  <a:lnTo>
                    <a:pt x="2586723" y="162547"/>
                  </a:lnTo>
                  <a:lnTo>
                    <a:pt x="2596972" y="163576"/>
                  </a:lnTo>
                  <a:lnTo>
                    <a:pt x="2950146" y="163576"/>
                  </a:lnTo>
                  <a:lnTo>
                    <a:pt x="2960611" y="162547"/>
                  </a:lnTo>
                  <a:lnTo>
                    <a:pt x="2960763" y="129590"/>
                  </a:lnTo>
                  <a:close/>
                </a:path>
                <a:path w="5939790" h="202565">
                  <a:moveTo>
                    <a:pt x="3063075" y="88265"/>
                  </a:moveTo>
                  <a:lnTo>
                    <a:pt x="3061538" y="57785"/>
                  </a:lnTo>
                  <a:lnTo>
                    <a:pt x="3051606" y="56870"/>
                  </a:lnTo>
                  <a:lnTo>
                    <a:pt x="2718066" y="56870"/>
                  </a:lnTo>
                  <a:lnTo>
                    <a:pt x="2708046" y="57785"/>
                  </a:lnTo>
                  <a:lnTo>
                    <a:pt x="2703652" y="88265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65"/>
                  </a:lnTo>
                  <a:close/>
                </a:path>
                <a:path w="5939790" h="202565">
                  <a:moveTo>
                    <a:pt x="3158642" y="124777"/>
                  </a:moveTo>
                  <a:lnTo>
                    <a:pt x="3155454" y="93091"/>
                  </a:lnTo>
                  <a:lnTo>
                    <a:pt x="3145282" y="92125"/>
                  </a:lnTo>
                  <a:lnTo>
                    <a:pt x="2805265" y="92125"/>
                  </a:lnTo>
                  <a:lnTo>
                    <a:pt x="2795105" y="93091"/>
                  </a:lnTo>
                  <a:lnTo>
                    <a:pt x="2792222" y="123558"/>
                  </a:lnTo>
                  <a:lnTo>
                    <a:pt x="2792107" y="124777"/>
                  </a:lnTo>
                  <a:lnTo>
                    <a:pt x="2802267" y="125768"/>
                  </a:lnTo>
                  <a:lnTo>
                    <a:pt x="3148469" y="125768"/>
                  </a:lnTo>
                  <a:lnTo>
                    <a:pt x="3158642" y="124777"/>
                  </a:lnTo>
                  <a:close/>
                </a:path>
                <a:path w="5939790" h="202565">
                  <a:moveTo>
                    <a:pt x="3243592" y="52590"/>
                  </a:moveTo>
                  <a:lnTo>
                    <a:pt x="3239147" y="23279"/>
                  </a:lnTo>
                  <a:lnTo>
                    <a:pt x="3229318" y="22390"/>
                  </a:lnTo>
                  <a:lnTo>
                    <a:pt x="2902127" y="22390"/>
                  </a:lnTo>
                  <a:lnTo>
                    <a:pt x="2892399" y="23279"/>
                  </a:lnTo>
                  <a:lnTo>
                    <a:pt x="2891167" y="51460"/>
                  </a:lnTo>
                  <a:lnTo>
                    <a:pt x="2891117" y="52590"/>
                  </a:lnTo>
                  <a:lnTo>
                    <a:pt x="2900946" y="53505"/>
                  </a:lnTo>
                  <a:lnTo>
                    <a:pt x="3233864" y="53505"/>
                  </a:lnTo>
                  <a:lnTo>
                    <a:pt x="3243592" y="52590"/>
                  </a:lnTo>
                  <a:close/>
                </a:path>
                <a:path w="5939790" h="202565">
                  <a:moveTo>
                    <a:pt x="3364255" y="162547"/>
                  </a:moveTo>
                  <a:lnTo>
                    <a:pt x="3363988" y="161277"/>
                  </a:lnTo>
                  <a:lnTo>
                    <a:pt x="3357473" y="129590"/>
                  </a:lnTo>
                  <a:lnTo>
                    <a:pt x="3346996" y="128600"/>
                  </a:lnTo>
                  <a:lnTo>
                    <a:pt x="3000273" y="128600"/>
                  </a:lnTo>
                  <a:lnTo>
                    <a:pt x="2989999" y="129590"/>
                  </a:lnTo>
                  <a:lnTo>
                    <a:pt x="2990354" y="162547"/>
                  </a:lnTo>
                  <a:lnTo>
                    <a:pt x="3000832" y="163576"/>
                  </a:lnTo>
                  <a:lnTo>
                    <a:pt x="3353993" y="163576"/>
                  </a:lnTo>
                  <a:lnTo>
                    <a:pt x="3364255" y="162547"/>
                  </a:lnTo>
                  <a:close/>
                </a:path>
                <a:path w="5939790" h="202565">
                  <a:moveTo>
                    <a:pt x="3451085" y="88265"/>
                  </a:moveTo>
                  <a:lnTo>
                    <a:pt x="3443135" y="57785"/>
                  </a:lnTo>
                  <a:lnTo>
                    <a:pt x="3433000" y="56870"/>
                  </a:lnTo>
                  <a:lnTo>
                    <a:pt x="3099473" y="56870"/>
                  </a:lnTo>
                  <a:lnTo>
                    <a:pt x="3089656" y="57785"/>
                  </a:lnTo>
                  <a:lnTo>
                    <a:pt x="3091662" y="88265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65"/>
                  </a:lnTo>
                  <a:close/>
                </a:path>
                <a:path w="5939790" h="202565">
                  <a:moveTo>
                    <a:pt x="3554336" y="124777"/>
                  </a:moveTo>
                  <a:lnTo>
                    <a:pt x="3544481" y="93091"/>
                  </a:lnTo>
                  <a:lnTo>
                    <a:pt x="3534105" y="92125"/>
                  </a:lnTo>
                  <a:lnTo>
                    <a:pt x="3194088" y="92125"/>
                  </a:lnTo>
                  <a:lnTo>
                    <a:pt x="3184118" y="93091"/>
                  </a:lnTo>
                  <a:lnTo>
                    <a:pt x="3187649" y="123558"/>
                  </a:lnTo>
                  <a:lnTo>
                    <a:pt x="3187801" y="124777"/>
                  </a:lnTo>
                  <a:lnTo>
                    <a:pt x="3198177" y="125768"/>
                  </a:lnTo>
                  <a:lnTo>
                    <a:pt x="3544379" y="125768"/>
                  </a:lnTo>
                  <a:lnTo>
                    <a:pt x="3554336" y="124777"/>
                  </a:lnTo>
                  <a:close/>
                </a:path>
                <a:path w="5939790" h="202565">
                  <a:moveTo>
                    <a:pt x="3622014" y="52590"/>
                  </a:moveTo>
                  <a:lnTo>
                    <a:pt x="3611448" y="23279"/>
                  </a:lnTo>
                  <a:lnTo>
                    <a:pt x="3601428" y="22390"/>
                  </a:lnTo>
                  <a:lnTo>
                    <a:pt x="3274237" y="22390"/>
                  </a:lnTo>
                  <a:lnTo>
                    <a:pt x="3264687" y="23279"/>
                  </a:lnTo>
                  <a:lnTo>
                    <a:pt x="3269361" y="51460"/>
                  </a:lnTo>
                  <a:lnTo>
                    <a:pt x="3269551" y="52590"/>
                  </a:lnTo>
                  <a:lnTo>
                    <a:pt x="3279571" y="53505"/>
                  </a:lnTo>
                  <a:lnTo>
                    <a:pt x="3612477" y="53505"/>
                  </a:lnTo>
                  <a:lnTo>
                    <a:pt x="3622014" y="52590"/>
                  </a:lnTo>
                  <a:close/>
                </a:path>
                <a:path w="5939790" h="202565">
                  <a:moveTo>
                    <a:pt x="3767886" y="162547"/>
                  </a:moveTo>
                  <a:lnTo>
                    <a:pt x="3754183" y="129590"/>
                  </a:lnTo>
                  <a:lnTo>
                    <a:pt x="3743490" y="128600"/>
                  </a:lnTo>
                  <a:lnTo>
                    <a:pt x="3396754" y="128600"/>
                  </a:lnTo>
                  <a:lnTo>
                    <a:pt x="3386709" y="129590"/>
                  </a:lnTo>
                  <a:lnTo>
                    <a:pt x="3393706" y="161277"/>
                  </a:lnTo>
                  <a:lnTo>
                    <a:pt x="3393986" y="162547"/>
                  </a:lnTo>
                  <a:lnTo>
                    <a:pt x="3404679" y="163576"/>
                  </a:lnTo>
                  <a:lnTo>
                    <a:pt x="3757841" y="163576"/>
                  </a:lnTo>
                  <a:lnTo>
                    <a:pt x="3767886" y="162547"/>
                  </a:lnTo>
                  <a:close/>
                </a:path>
                <a:path w="5939790" h="202565">
                  <a:moveTo>
                    <a:pt x="3776014" y="201206"/>
                  </a:moveTo>
                  <a:lnTo>
                    <a:pt x="3775468" y="199885"/>
                  </a:lnTo>
                  <a:lnTo>
                    <a:pt x="3761879" y="166928"/>
                  </a:lnTo>
                  <a:lnTo>
                    <a:pt x="3750970" y="165887"/>
                  </a:lnTo>
                  <a:lnTo>
                    <a:pt x="1787855" y="165887"/>
                  </a:lnTo>
                  <a:lnTo>
                    <a:pt x="1776717" y="166928"/>
                  </a:lnTo>
                  <a:lnTo>
                    <a:pt x="1755457" y="201206"/>
                  </a:lnTo>
                  <a:lnTo>
                    <a:pt x="1765465" y="202285"/>
                  </a:lnTo>
                  <a:lnTo>
                    <a:pt x="3765766" y="202285"/>
                  </a:lnTo>
                  <a:lnTo>
                    <a:pt x="3776014" y="201206"/>
                  </a:lnTo>
                  <a:close/>
                </a:path>
                <a:path w="5939790" h="202565">
                  <a:moveTo>
                    <a:pt x="3839095" y="88265"/>
                  </a:moveTo>
                  <a:lnTo>
                    <a:pt x="3824732" y="57785"/>
                  </a:lnTo>
                  <a:lnTo>
                    <a:pt x="3814407" y="56870"/>
                  </a:lnTo>
                  <a:lnTo>
                    <a:pt x="3480879" y="56870"/>
                  </a:lnTo>
                  <a:lnTo>
                    <a:pt x="3471253" y="57785"/>
                  </a:lnTo>
                  <a:lnTo>
                    <a:pt x="3479673" y="88265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65"/>
                  </a:lnTo>
                  <a:close/>
                </a:path>
                <a:path w="5939790" h="202565">
                  <a:moveTo>
                    <a:pt x="3950017" y="124777"/>
                  </a:moveTo>
                  <a:lnTo>
                    <a:pt x="3933507" y="93091"/>
                  </a:lnTo>
                  <a:lnTo>
                    <a:pt x="3922928" y="92125"/>
                  </a:lnTo>
                  <a:lnTo>
                    <a:pt x="3582911" y="92125"/>
                  </a:lnTo>
                  <a:lnTo>
                    <a:pt x="3573145" y="93091"/>
                  </a:lnTo>
                  <a:lnTo>
                    <a:pt x="3583089" y="123558"/>
                  </a:lnTo>
                  <a:lnTo>
                    <a:pt x="3583482" y="124777"/>
                  </a:lnTo>
                  <a:lnTo>
                    <a:pt x="3594074" y="125768"/>
                  </a:lnTo>
                  <a:lnTo>
                    <a:pt x="3940276" y="125768"/>
                  </a:lnTo>
                  <a:lnTo>
                    <a:pt x="3950017" y="124777"/>
                  </a:lnTo>
                  <a:close/>
                </a:path>
                <a:path w="5939790" h="202565">
                  <a:moveTo>
                    <a:pt x="4002519" y="52590"/>
                  </a:moveTo>
                  <a:lnTo>
                    <a:pt x="3985768" y="23279"/>
                  </a:lnTo>
                  <a:lnTo>
                    <a:pt x="3975570" y="22390"/>
                  </a:lnTo>
                  <a:lnTo>
                    <a:pt x="3648392" y="22390"/>
                  </a:lnTo>
                  <a:lnTo>
                    <a:pt x="3639020" y="23279"/>
                  </a:lnTo>
                  <a:lnTo>
                    <a:pt x="3649624" y="51460"/>
                  </a:lnTo>
                  <a:lnTo>
                    <a:pt x="3650056" y="52590"/>
                  </a:lnTo>
                  <a:lnTo>
                    <a:pt x="3660267" y="53505"/>
                  </a:lnTo>
                  <a:lnTo>
                    <a:pt x="3993172" y="53505"/>
                  </a:lnTo>
                  <a:lnTo>
                    <a:pt x="4002519" y="52590"/>
                  </a:lnTo>
                  <a:close/>
                </a:path>
                <a:path w="5939790" h="202565">
                  <a:moveTo>
                    <a:pt x="4171518" y="162547"/>
                  </a:moveTo>
                  <a:lnTo>
                    <a:pt x="4150880" y="129590"/>
                  </a:lnTo>
                  <a:lnTo>
                    <a:pt x="4139984" y="128600"/>
                  </a:lnTo>
                  <a:lnTo>
                    <a:pt x="3793248" y="128600"/>
                  </a:lnTo>
                  <a:lnTo>
                    <a:pt x="3783406" y="129590"/>
                  </a:lnTo>
                  <a:lnTo>
                    <a:pt x="3797630" y="162547"/>
                  </a:lnTo>
                  <a:lnTo>
                    <a:pt x="3808539" y="163576"/>
                  </a:lnTo>
                  <a:lnTo>
                    <a:pt x="4148785" y="163576"/>
                  </a:lnTo>
                  <a:lnTo>
                    <a:pt x="4161701" y="163576"/>
                  </a:lnTo>
                  <a:lnTo>
                    <a:pt x="4171518" y="162547"/>
                  </a:lnTo>
                  <a:close/>
                </a:path>
                <a:path w="5939790" h="202565">
                  <a:moveTo>
                    <a:pt x="4227106" y="88265"/>
                  </a:moveTo>
                  <a:lnTo>
                    <a:pt x="4206329" y="57785"/>
                  </a:lnTo>
                  <a:lnTo>
                    <a:pt x="4195813" y="56870"/>
                  </a:lnTo>
                  <a:lnTo>
                    <a:pt x="3862286" y="56870"/>
                  </a:lnTo>
                  <a:lnTo>
                    <a:pt x="3852849" y="57785"/>
                  </a:lnTo>
                  <a:lnTo>
                    <a:pt x="3853408" y="58928"/>
                  </a:lnTo>
                  <a:lnTo>
                    <a:pt x="3867683" y="88265"/>
                  </a:lnTo>
                  <a:lnTo>
                    <a:pt x="3878211" y="89217"/>
                  </a:lnTo>
                  <a:lnTo>
                    <a:pt x="4217695" y="89217"/>
                  </a:lnTo>
                  <a:lnTo>
                    <a:pt x="4227106" y="88265"/>
                  </a:lnTo>
                  <a:close/>
                </a:path>
                <a:path w="5939790" h="202565">
                  <a:moveTo>
                    <a:pt x="4288383" y="199669"/>
                  </a:moveTo>
                  <a:lnTo>
                    <a:pt x="4264634" y="167424"/>
                  </a:lnTo>
                  <a:lnTo>
                    <a:pt x="4240073" y="165887"/>
                  </a:lnTo>
                  <a:lnTo>
                    <a:pt x="3822903" y="165887"/>
                  </a:lnTo>
                  <a:lnTo>
                    <a:pt x="3813048" y="166077"/>
                  </a:lnTo>
                  <a:lnTo>
                    <a:pt x="3805161" y="166624"/>
                  </a:lnTo>
                  <a:lnTo>
                    <a:pt x="3800030" y="167424"/>
                  </a:lnTo>
                  <a:lnTo>
                    <a:pt x="3798455" y="168414"/>
                  </a:lnTo>
                  <a:lnTo>
                    <a:pt x="3811917" y="199669"/>
                  </a:lnTo>
                  <a:lnTo>
                    <a:pt x="3814394" y="200685"/>
                  </a:lnTo>
                  <a:lnTo>
                    <a:pt x="3820325" y="201523"/>
                  </a:lnTo>
                  <a:lnTo>
                    <a:pt x="3828846" y="202082"/>
                  </a:lnTo>
                  <a:lnTo>
                    <a:pt x="3839070" y="202285"/>
                  </a:lnTo>
                  <a:lnTo>
                    <a:pt x="4264126" y="202285"/>
                  </a:lnTo>
                  <a:lnTo>
                    <a:pt x="4274109" y="202082"/>
                  </a:lnTo>
                  <a:lnTo>
                    <a:pt x="4282008" y="201523"/>
                  </a:lnTo>
                  <a:lnTo>
                    <a:pt x="4287024" y="200685"/>
                  </a:lnTo>
                  <a:lnTo>
                    <a:pt x="4288383" y="199669"/>
                  </a:lnTo>
                  <a:close/>
                </a:path>
                <a:path w="5939790" h="202565">
                  <a:moveTo>
                    <a:pt x="4345711" y="124777"/>
                  </a:moveTo>
                  <a:lnTo>
                    <a:pt x="4322534" y="93091"/>
                  </a:lnTo>
                  <a:lnTo>
                    <a:pt x="4311751" y="92125"/>
                  </a:lnTo>
                  <a:lnTo>
                    <a:pt x="3971734" y="92125"/>
                  </a:lnTo>
                  <a:lnTo>
                    <a:pt x="3962171" y="93091"/>
                  </a:lnTo>
                  <a:lnTo>
                    <a:pt x="3978516" y="123558"/>
                  </a:lnTo>
                  <a:lnTo>
                    <a:pt x="3979176" y="124777"/>
                  </a:lnTo>
                  <a:lnTo>
                    <a:pt x="3989971" y="125768"/>
                  </a:lnTo>
                  <a:lnTo>
                    <a:pt x="4336173" y="125768"/>
                  </a:lnTo>
                  <a:lnTo>
                    <a:pt x="4345711" y="124777"/>
                  </a:lnTo>
                  <a:close/>
                </a:path>
                <a:path w="5939790" h="202565">
                  <a:moveTo>
                    <a:pt x="4383024" y="52590"/>
                  </a:moveTo>
                  <a:lnTo>
                    <a:pt x="4360113" y="23279"/>
                  </a:lnTo>
                  <a:lnTo>
                    <a:pt x="4349724" y="22390"/>
                  </a:lnTo>
                  <a:lnTo>
                    <a:pt x="4022547" y="22390"/>
                  </a:lnTo>
                  <a:lnTo>
                    <a:pt x="4013365" y="23279"/>
                  </a:lnTo>
                  <a:lnTo>
                    <a:pt x="4029887" y="51460"/>
                  </a:lnTo>
                  <a:lnTo>
                    <a:pt x="4030548" y="52590"/>
                  </a:lnTo>
                  <a:lnTo>
                    <a:pt x="4040962" y="53505"/>
                  </a:lnTo>
                  <a:lnTo>
                    <a:pt x="4373867" y="53505"/>
                  </a:lnTo>
                  <a:lnTo>
                    <a:pt x="4383024" y="52590"/>
                  </a:lnTo>
                  <a:close/>
                </a:path>
                <a:path w="5939790" h="202565">
                  <a:moveTo>
                    <a:pt x="4575162" y="162547"/>
                  </a:moveTo>
                  <a:lnTo>
                    <a:pt x="4547578" y="129590"/>
                  </a:lnTo>
                  <a:lnTo>
                    <a:pt x="4536478" y="128587"/>
                  </a:lnTo>
                  <a:lnTo>
                    <a:pt x="4523791" y="128587"/>
                  </a:lnTo>
                  <a:lnTo>
                    <a:pt x="4189755" y="128587"/>
                  </a:lnTo>
                  <a:lnTo>
                    <a:pt x="4180103" y="129590"/>
                  </a:lnTo>
                  <a:lnTo>
                    <a:pt x="4201274" y="162547"/>
                  </a:lnTo>
                  <a:lnTo>
                    <a:pt x="4212399" y="163576"/>
                  </a:lnTo>
                  <a:lnTo>
                    <a:pt x="4565561" y="163576"/>
                  </a:lnTo>
                  <a:lnTo>
                    <a:pt x="4575162" y="162547"/>
                  </a:lnTo>
                  <a:close/>
                </a:path>
                <a:path w="5939790" h="202565">
                  <a:moveTo>
                    <a:pt x="4615116" y="88265"/>
                  </a:moveTo>
                  <a:lnTo>
                    <a:pt x="4588942" y="58928"/>
                  </a:lnTo>
                  <a:lnTo>
                    <a:pt x="4587926" y="57785"/>
                  </a:lnTo>
                  <a:lnTo>
                    <a:pt x="4577207" y="56870"/>
                  </a:lnTo>
                  <a:lnTo>
                    <a:pt x="4243692" y="56870"/>
                  </a:lnTo>
                  <a:lnTo>
                    <a:pt x="4234446" y="57785"/>
                  </a:lnTo>
                  <a:lnTo>
                    <a:pt x="4255694" y="88265"/>
                  </a:lnTo>
                  <a:lnTo>
                    <a:pt x="4266425" y="89217"/>
                  </a:lnTo>
                  <a:lnTo>
                    <a:pt x="4605896" y="89217"/>
                  </a:lnTo>
                  <a:lnTo>
                    <a:pt x="4615116" y="88265"/>
                  </a:lnTo>
                  <a:close/>
                </a:path>
                <a:path w="5939790" h="202565">
                  <a:moveTo>
                    <a:pt x="4706417" y="201218"/>
                  </a:moveTo>
                  <a:lnTo>
                    <a:pt x="4677130" y="168198"/>
                  </a:lnTo>
                  <a:lnTo>
                    <a:pt x="4651667" y="165887"/>
                  </a:lnTo>
                  <a:lnTo>
                    <a:pt x="4320298" y="165887"/>
                  </a:lnTo>
                  <a:lnTo>
                    <a:pt x="4310545" y="166928"/>
                  </a:lnTo>
                  <a:lnTo>
                    <a:pt x="4333519" y="199885"/>
                  </a:lnTo>
                  <a:lnTo>
                    <a:pt x="4336046" y="200825"/>
                  </a:lnTo>
                  <a:lnTo>
                    <a:pt x="4341698" y="201587"/>
                  </a:lnTo>
                  <a:lnTo>
                    <a:pt x="4349635" y="202095"/>
                  </a:lnTo>
                  <a:lnTo>
                    <a:pt x="4359046" y="202285"/>
                  </a:lnTo>
                  <a:lnTo>
                    <a:pt x="4696688" y="202285"/>
                  </a:lnTo>
                  <a:lnTo>
                    <a:pt x="4706417" y="201218"/>
                  </a:lnTo>
                  <a:close/>
                </a:path>
                <a:path w="5939790" h="202565">
                  <a:moveTo>
                    <a:pt x="4741392" y="124777"/>
                  </a:moveTo>
                  <a:lnTo>
                    <a:pt x="4711560" y="93091"/>
                  </a:lnTo>
                  <a:lnTo>
                    <a:pt x="4700575" y="92125"/>
                  </a:lnTo>
                  <a:lnTo>
                    <a:pt x="4360557" y="92125"/>
                  </a:lnTo>
                  <a:lnTo>
                    <a:pt x="4351185" y="93091"/>
                  </a:lnTo>
                  <a:lnTo>
                    <a:pt x="4373956" y="123558"/>
                  </a:lnTo>
                  <a:lnTo>
                    <a:pt x="4374870" y="124777"/>
                  </a:lnTo>
                  <a:lnTo>
                    <a:pt x="4385869" y="125768"/>
                  </a:lnTo>
                  <a:lnTo>
                    <a:pt x="4732083" y="125768"/>
                  </a:lnTo>
                  <a:lnTo>
                    <a:pt x="4741392" y="124777"/>
                  </a:lnTo>
                  <a:close/>
                </a:path>
                <a:path w="5939790" h="202565">
                  <a:moveTo>
                    <a:pt x="4763528" y="52590"/>
                  </a:moveTo>
                  <a:lnTo>
                    <a:pt x="4734458" y="23279"/>
                  </a:lnTo>
                  <a:lnTo>
                    <a:pt x="4723866" y="22390"/>
                  </a:lnTo>
                  <a:lnTo>
                    <a:pt x="4396689" y="22390"/>
                  </a:lnTo>
                  <a:lnTo>
                    <a:pt x="4387697" y="23279"/>
                  </a:lnTo>
                  <a:lnTo>
                    <a:pt x="4410164" y="51460"/>
                  </a:lnTo>
                  <a:lnTo>
                    <a:pt x="4411065" y="52590"/>
                  </a:lnTo>
                  <a:lnTo>
                    <a:pt x="4421657" y="53505"/>
                  </a:lnTo>
                  <a:lnTo>
                    <a:pt x="4754562" y="53505"/>
                  </a:lnTo>
                  <a:lnTo>
                    <a:pt x="4763528" y="52590"/>
                  </a:lnTo>
                  <a:close/>
                </a:path>
                <a:path w="5939790" h="202565">
                  <a:moveTo>
                    <a:pt x="4978793" y="162547"/>
                  </a:moveTo>
                  <a:lnTo>
                    <a:pt x="4945570" y="130822"/>
                  </a:lnTo>
                  <a:lnTo>
                    <a:pt x="4944288" y="129590"/>
                  </a:lnTo>
                  <a:lnTo>
                    <a:pt x="4932972" y="128587"/>
                  </a:lnTo>
                  <a:lnTo>
                    <a:pt x="4586249" y="128587"/>
                  </a:lnTo>
                  <a:lnTo>
                    <a:pt x="4576813" y="129590"/>
                  </a:lnTo>
                  <a:lnTo>
                    <a:pt x="4603826" y="161277"/>
                  </a:lnTo>
                  <a:lnTo>
                    <a:pt x="4629162" y="163576"/>
                  </a:lnTo>
                  <a:lnTo>
                    <a:pt x="4969421" y="163576"/>
                  </a:lnTo>
                  <a:lnTo>
                    <a:pt x="4978793" y="162547"/>
                  </a:lnTo>
                  <a:close/>
                </a:path>
                <a:path w="5939790" h="202565">
                  <a:moveTo>
                    <a:pt x="5003127" y="88265"/>
                  </a:moveTo>
                  <a:lnTo>
                    <a:pt x="4970780" y="58928"/>
                  </a:lnTo>
                  <a:lnTo>
                    <a:pt x="4969522" y="57785"/>
                  </a:lnTo>
                  <a:lnTo>
                    <a:pt x="4958626" y="56870"/>
                  </a:lnTo>
                  <a:lnTo>
                    <a:pt x="4625098" y="56870"/>
                  </a:lnTo>
                  <a:lnTo>
                    <a:pt x="4616043" y="57785"/>
                  </a:lnTo>
                  <a:lnTo>
                    <a:pt x="4643704" y="88265"/>
                  </a:lnTo>
                  <a:lnTo>
                    <a:pt x="4654626" y="89217"/>
                  </a:lnTo>
                  <a:lnTo>
                    <a:pt x="4994122" y="89217"/>
                  </a:lnTo>
                  <a:lnTo>
                    <a:pt x="5003127" y="88265"/>
                  </a:lnTo>
                  <a:close/>
                </a:path>
                <a:path w="5939790" h="202565">
                  <a:moveTo>
                    <a:pt x="5119840" y="201218"/>
                  </a:moveTo>
                  <a:lnTo>
                    <a:pt x="5083568" y="168198"/>
                  </a:lnTo>
                  <a:lnTo>
                    <a:pt x="5057622" y="165887"/>
                  </a:lnTo>
                  <a:lnTo>
                    <a:pt x="4730305" y="165887"/>
                  </a:lnTo>
                  <a:lnTo>
                    <a:pt x="4717364" y="165887"/>
                  </a:lnTo>
                  <a:lnTo>
                    <a:pt x="4737620" y="199885"/>
                  </a:lnTo>
                  <a:lnTo>
                    <a:pt x="4763643" y="202285"/>
                  </a:lnTo>
                  <a:lnTo>
                    <a:pt x="5110327" y="202285"/>
                  </a:lnTo>
                  <a:lnTo>
                    <a:pt x="5119840" y="201218"/>
                  </a:lnTo>
                  <a:close/>
                </a:path>
                <a:path w="5939790" h="202565">
                  <a:moveTo>
                    <a:pt x="5137086" y="124777"/>
                  </a:moveTo>
                  <a:lnTo>
                    <a:pt x="5100586" y="93091"/>
                  </a:lnTo>
                  <a:lnTo>
                    <a:pt x="5089398" y="92125"/>
                  </a:lnTo>
                  <a:lnTo>
                    <a:pt x="4749381" y="92125"/>
                  </a:lnTo>
                  <a:lnTo>
                    <a:pt x="4740211" y="93091"/>
                  </a:lnTo>
                  <a:lnTo>
                    <a:pt x="4769383" y="123558"/>
                  </a:lnTo>
                  <a:lnTo>
                    <a:pt x="4770564" y="124777"/>
                  </a:lnTo>
                  <a:lnTo>
                    <a:pt x="4781766" y="125768"/>
                  </a:lnTo>
                  <a:lnTo>
                    <a:pt x="5127968" y="125768"/>
                  </a:lnTo>
                  <a:lnTo>
                    <a:pt x="5137086" y="124777"/>
                  </a:lnTo>
                  <a:close/>
                </a:path>
                <a:path w="5939790" h="202565">
                  <a:moveTo>
                    <a:pt x="5144033" y="52590"/>
                  </a:moveTo>
                  <a:lnTo>
                    <a:pt x="5108791" y="23279"/>
                  </a:lnTo>
                  <a:lnTo>
                    <a:pt x="5098021" y="22390"/>
                  </a:lnTo>
                  <a:lnTo>
                    <a:pt x="4770831" y="22390"/>
                  </a:lnTo>
                  <a:lnTo>
                    <a:pt x="4762030" y="23279"/>
                  </a:lnTo>
                  <a:lnTo>
                    <a:pt x="4790427" y="51460"/>
                  </a:lnTo>
                  <a:lnTo>
                    <a:pt x="4791570" y="52590"/>
                  </a:lnTo>
                  <a:lnTo>
                    <a:pt x="4802352" y="53505"/>
                  </a:lnTo>
                  <a:lnTo>
                    <a:pt x="5135270" y="53505"/>
                  </a:lnTo>
                  <a:lnTo>
                    <a:pt x="5144033" y="52590"/>
                  </a:lnTo>
                  <a:close/>
                </a:path>
                <a:path w="5939790" h="202565">
                  <a:moveTo>
                    <a:pt x="5391137" y="88265"/>
                  </a:moveTo>
                  <a:lnTo>
                    <a:pt x="5352618" y="58928"/>
                  </a:lnTo>
                  <a:lnTo>
                    <a:pt x="5351119" y="57785"/>
                  </a:lnTo>
                  <a:lnTo>
                    <a:pt x="5340032" y="56870"/>
                  </a:lnTo>
                  <a:lnTo>
                    <a:pt x="5006505" y="56870"/>
                  </a:lnTo>
                  <a:lnTo>
                    <a:pt x="4997640" y="57785"/>
                  </a:lnTo>
                  <a:lnTo>
                    <a:pt x="5031714" y="88265"/>
                  </a:lnTo>
                  <a:lnTo>
                    <a:pt x="5042840" y="89217"/>
                  </a:lnTo>
                  <a:lnTo>
                    <a:pt x="5382323" y="89217"/>
                  </a:lnTo>
                  <a:lnTo>
                    <a:pt x="5391137" y="88265"/>
                  </a:lnTo>
                  <a:close/>
                </a:path>
                <a:path w="5939790" h="202565">
                  <a:moveTo>
                    <a:pt x="5532171" y="201218"/>
                  </a:moveTo>
                  <a:lnTo>
                    <a:pt x="5488952" y="168198"/>
                  </a:lnTo>
                  <a:lnTo>
                    <a:pt x="5462511" y="165887"/>
                  </a:lnTo>
                  <a:lnTo>
                    <a:pt x="5128984" y="165887"/>
                  </a:lnTo>
                  <a:lnTo>
                    <a:pt x="5119662" y="166928"/>
                  </a:lnTo>
                  <a:lnTo>
                    <a:pt x="5121084" y="168198"/>
                  </a:lnTo>
                  <a:lnTo>
                    <a:pt x="5156517" y="199885"/>
                  </a:lnTo>
                  <a:lnTo>
                    <a:pt x="5159426" y="200825"/>
                  </a:lnTo>
                  <a:lnTo>
                    <a:pt x="5165395" y="201587"/>
                  </a:lnTo>
                  <a:lnTo>
                    <a:pt x="5173548" y="202095"/>
                  </a:lnTo>
                  <a:lnTo>
                    <a:pt x="5183035" y="202285"/>
                  </a:lnTo>
                  <a:lnTo>
                    <a:pt x="5522887" y="202285"/>
                  </a:lnTo>
                  <a:lnTo>
                    <a:pt x="5532171" y="201218"/>
                  </a:lnTo>
                  <a:close/>
                </a:path>
                <a:path w="5939790" h="202565">
                  <a:moveTo>
                    <a:pt x="5532780" y="124777"/>
                  </a:moveTo>
                  <a:lnTo>
                    <a:pt x="5491213" y="94272"/>
                  </a:lnTo>
                  <a:lnTo>
                    <a:pt x="5465788" y="92125"/>
                  </a:lnTo>
                  <a:lnTo>
                    <a:pt x="5138204" y="92125"/>
                  </a:lnTo>
                  <a:lnTo>
                    <a:pt x="5129238" y="93091"/>
                  </a:lnTo>
                  <a:lnTo>
                    <a:pt x="5164823" y="123558"/>
                  </a:lnTo>
                  <a:lnTo>
                    <a:pt x="5167630" y="124421"/>
                  </a:lnTo>
                  <a:lnTo>
                    <a:pt x="5173357" y="125120"/>
                  </a:lnTo>
                  <a:lnTo>
                    <a:pt x="5181206" y="125590"/>
                  </a:lnTo>
                  <a:lnTo>
                    <a:pt x="5190325" y="125768"/>
                  </a:lnTo>
                  <a:lnTo>
                    <a:pt x="5523865" y="125768"/>
                  </a:lnTo>
                  <a:lnTo>
                    <a:pt x="5532780" y="124777"/>
                  </a:lnTo>
                  <a:close/>
                </a:path>
                <a:path w="5939790" h="202565">
                  <a:moveTo>
                    <a:pt x="5662879" y="18808"/>
                  </a:moveTo>
                  <a:lnTo>
                    <a:pt x="5635663" y="863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63"/>
                  </a:lnTo>
                  <a:lnTo>
                    <a:pt x="278422" y="17716"/>
                  </a:lnTo>
                  <a:lnTo>
                    <a:pt x="276771" y="18808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808"/>
                  </a:lnTo>
                  <a:close/>
                </a:path>
                <a:path w="5939790" h="202565">
                  <a:moveTo>
                    <a:pt x="5714136" y="52590"/>
                  </a:moveTo>
                  <a:lnTo>
                    <a:pt x="5669661" y="23279"/>
                  </a:lnTo>
                  <a:lnTo>
                    <a:pt x="5658612" y="22390"/>
                  </a:lnTo>
                  <a:lnTo>
                    <a:pt x="5151425" y="22390"/>
                  </a:lnTo>
                  <a:lnTo>
                    <a:pt x="5142801" y="23279"/>
                  </a:lnTo>
                  <a:lnTo>
                    <a:pt x="5177231" y="51460"/>
                  </a:lnTo>
                  <a:lnTo>
                    <a:pt x="5178615" y="52590"/>
                  </a:lnTo>
                  <a:lnTo>
                    <a:pt x="5189601" y="53505"/>
                  </a:lnTo>
                  <a:lnTo>
                    <a:pt x="5705665" y="53505"/>
                  </a:lnTo>
                  <a:lnTo>
                    <a:pt x="5714136" y="52590"/>
                  </a:lnTo>
                  <a:close/>
                </a:path>
                <a:path w="5939790" h="202565">
                  <a:moveTo>
                    <a:pt x="5823686" y="124777"/>
                  </a:moveTo>
                  <a:lnTo>
                    <a:pt x="5722036" y="57797"/>
                  </a:lnTo>
                  <a:lnTo>
                    <a:pt x="5710758" y="56870"/>
                  </a:lnTo>
                  <a:lnTo>
                    <a:pt x="5397284" y="56870"/>
                  </a:lnTo>
                  <a:lnTo>
                    <a:pt x="5385092" y="56870"/>
                  </a:lnTo>
                  <a:lnTo>
                    <a:pt x="5376430" y="57797"/>
                  </a:lnTo>
                  <a:lnTo>
                    <a:pt x="5416867" y="88277"/>
                  </a:lnTo>
                  <a:lnTo>
                    <a:pt x="5428196" y="89230"/>
                  </a:lnTo>
                  <a:lnTo>
                    <a:pt x="5491251" y="89230"/>
                  </a:lnTo>
                  <a:lnTo>
                    <a:pt x="5501856" y="89420"/>
                  </a:lnTo>
                  <a:lnTo>
                    <a:pt x="5511050" y="89966"/>
                  </a:lnTo>
                  <a:lnTo>
                    <a:pt x="5517845" y="90766"/>
                  </a:lnTo>
                  <a:lnTo>
                    <a:pt x="5521287" y="91744"/>
                  </a:lnTo>
                  <a:lnTo>
                    <a:pt x="5565216" y="123545"/>
                  </a:lnTo>
                  <a:lnTo>
                    <a:pt x="5568213" y="124409"/>
                  </a:lnTo>
                  <a:lnTo>
                    <a:pt x="5574093" y="125120"/>
                  </a:lnTo>
                  <a:lnTo>
                    <a:pt x="5582031" y="125590"/>
                  </a:lnTo>
                  <a:lnTo>
                    <a:pt x="5591200" y="125768"/>
                  </a:lnTo>
                  <a:lnTo>
                    <a:pt x="5814911" y="125768"/>
                  </a:lnTo>
                  <a:lnTo>
                    <a:pt x="5823686" y="124777"/>
                  </a:lnTo>
                  <a:close/>
                </a:path>
                <a:path w="5939790" h="202565">
                  <a:moveTo>
                    <a:pt x="5880989" y="162547"/>
                  </a:moveTo>
                  <a:lnTo>
                    <a:pt x="5832843" y="130822"/>
                  </a:lnTo>
                  <a:lnTo>
                    <a:pt x="5806516" y="128587"/>
                  </a:lnTo>
                  <a:lnTo>
                    <a:pt x="4982743" y="128587"/>
                  </a:lnTo>
                  <a:lnTo>
                    <a:pt x="4973510" y="129590"/>
                  </a:lnTo>
                  <a:lnTo>
                    <a:pt x="4974818" y="130822"/>
                  </a:lnTo>
                  <a:lnTo>
                    <a:pt x="5007191" y="161277"/>
                  </a:lnTo>
                  <a:lnTo>
                    <a:pt x="5033022" y="163576"/>
                  </a:lnTo>
                  <a:lnTo>
                    <a:pt x="5872086" y="163576"/>
                  </a:lnTo>
                  <a:lnTo>
                    <a:pt x="5880989" y="162547"/>
                  </a:lnTo>
                  <a:close/>
                </a:path>
                <a:path w="5939790" h="202565">
                  <a:moveTo>
                    <a:pt x="5939663" y="201206"/>
                  </a:moveTo>
                  <a:lnTo>
                    <a:pt x="5889574" y="168198"/>
                  </a:lnTo>
                  <a:lnTo>
                    <a:pt x="5862650" y="165887"/>
                  </a:lnTo>
                  <a:lnTo>
                    <a:pt x="5530329" y="165887"/>
                  </a:lnTo>
                  <a:lnTo>
                    <a:pt x="5521236" y="166928"/>
                  </a:lnTo>
                  <a:lnTo>
                    <a:pt x="5564975" y="199885"/>
                  </a:lnTo>
                  <a:lnTo>
                    <a:pt x="5568086" y="200825"/>
                  </a:lnTo>
                  <a:lnTo>
                    <a:pt x="5574208" y="201587"/>
                  </a:lnTo>
                  <a:lnTo>
                    <a:pt x="5582475" y="202095"/>
                  </a:lnTo>
                  <a:lnTo>
                    <a:pt x="5592013" y="202285"/>
                  </a:lnTo>
                  <a:lnTo>
                    <a:pt x="5930620" y="202285"/>
                  </a:lnTo>
                  <a:lnTo>
                    <a:pt x="5939663" y="20120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2320956" y="7492472"/>
              <a:ext cx="5939790" cy="202565"/>
            </a:xfrm>
            <a:custGeom>
              <a:avLst/>
              <a:gdLst/>
              <a:ahLst/>
              <a:cxnLst/>
              <a:rect l="l" t="t" r="r" b="b"/>
              <a:pathLst>
                <a:path w="5939790" h="202565">
                  <a:moveTo>
                    <a:pt x="426783" y="166916"/>
                  </a:moveTo>
                  <a:lnTo>
                    <a:pt x="417664" y="165874"/>
                  </a:lnTo>
                  <a:lnTo>
                    <a:pt x="77012" y="165874"/>
                  </a:lnTo>
                  <a:lnTo>
                    <a:pt x="0" y="201206"/>
                  </a:lnTo>
                  <a:lnTo>
                    <a:pt x="9042" y="202272"/>
                  </a:lnTo>
                  <a:lnTo>
                    <a:pt x="356146" y="202272"/>
                  </a:lnTo>
                  <a:lnTo>
                    <a:pt x="365683" y="202082"/>
                  </a:lnTo>
                  <a:lnTo>
                    <a:pt x="373951" y="201574"/>
                  </a:lnTo>
                  <a:lnTo>
                    <a:pt x="380072" y="200812"/>
                  </a:lnTo>
                  <a:lnTo>
                    <a:pt x="383171" y="199872"/>
                  </a:lnTo>
                  <a:lnTo>
                    <a:pt x="426783" y="166916"/>
                  </a:lnTo>
                  <a:close/>
                </a:path>
                <a:path w="5939790" h="202565">
                  <a:moveTo>
                    <a:pt x="571449" y="129578"/>
                  </a:moveTo>
                  <a:lnTo>
                    <a:pt x="562444" y="128587"/>
                  </a:lnTo>
                  <a:lnTo>
                    <a:pt x="133146" y="128587"/>
                  </a:lnTo>
                  <a:lnTo>
                    <a:pt x="58661" y="162534"/>
                  </a:lnTo>
                  <a:lnTo>
                    <a:pt x="67576" y="163563"/>
                  </a:lnTo>
                  <a:lnTo>
                    <a:pt x="504825" y="163563"/>
                  </a:lnTo>
                  <a:lnTo>
                    <a:pt x="514159" y="163385"/>
                  </a:lnTo>
                  <a:lnTo>
                    <a:pt x="522224" y="162890"/>
                  </a:lnTo>
                  <a:lnTo>
                    <a:pt x="528167" y="162153"/>
                  </a:lnTo>
                  <a:lnTo>
                    <a:pt x="531139" y="161264"/>
                  </a:lnTo>
                  <a:lnTo>
                    <a:pt x="571449" y="129578"/>
                  </a:lnTo>
                  <a:close/>
                </a:path>
                <a:path w="5939790" h="202565">
                  <a:moveTo>
                    <a:pt x="616750" y="23266"/>
                  </a:moveTo>
                  <a:lnTo>
                    <a:pt x="608228" y="22377"/>
                  </a:lnTo>
                  <a:lnTo>
                    <a:pt x="281051" y="22377"/>
                  </a:lnTo>
                  <a:lnTo>
                    <a:pt x="270002" y="23266"/>
                  </a:lnTo>
                  <a:lnTo>
                    <a:pt x="227228" y="51447"/>
                  </a:lnTo>
                  <a:lnTo>
                    <a:pt x="225513" y="52578"/>
                  </a:lnTo>
                  <a:lnTo>
                    <a:pt x="233997" y="53492"/>
                  </a:lnTo>
                  <a:lnTo>
                    <a:pt x="566902" y="53492"/>
                  </a:lnTo>
                  <a:lnTo>
                    <a:pt x="577977" y="52578"/>
                  </a:lnTo>
                  <a:lnTo>
                    <a:pt x="616750" y="23266"/>
                  </a:lnTo>
                  <a:close/>
                </a:path>
                <a:path w="5939790" h="202565">
                  <a:moveTo>
                    <a:pt x="765124" y="57772"/>
                  </a:moveTo>
                  <a:lnTo>
                    <a:pt x="756361" y="56857"/>
                  </a:lnTo>
                  <a:lnTo>
                    <a:pt x="228904" y="56857"/>
                  </a:lnTo>
                  <a:lnTo>
                    <a:pt x="217627" y="57772"/>
                  </a:lnTo>
                  <a:lnTo>
                    <a:pt x="171386" y="88252"/>
                  </a:lnTo>
                  <a:lnTo>
                    <a:pt x="179997" y="89204"/>
                  </a:lnTo>
                  <a:lnTo>
                    <a:pt x="716851" y="89204"/>
                  </a:lnTo>
                  <a:lnTo>
                    <a:pt x="728078" y="88252"/>
                  </a:lnTo>
                  <a:lnTo>
                    <a:pt x="763739" y="58915"/>
                  </a:lnTo>
                  <a:lnTo>
                    <a:pt x="765124" y="57772"/>
                  </a:lnTo>
                  <a:close/>
                </a:path>
                <a:path w="5939790" h="202565">
                  <a:moveTo>
                    <a:pt x="817473" y="93078"/>
                  </a:moveTo>
                  <a:lnTo>
                    <a:pt x="808507" y="92125"/>
                  </a:lnTo>
                  <a:lnTo>
                    <a:pt x="188023" y="92125"/>
                  </a:lnTo>
                  <a:lnTo>
                    <a:pt x="115989" y="124764"/>
                  </a:lnTo>
                  <a:lnTo>
                    <a:pt x="124739" y="125755"/>
                  </a:lnTo>
                  <a:lnTo>
                    <a:pt x="756513" y="125755"/>
                  </a:lnTo>
                  <a:lnTo>
                    <a:pt x="765632" y="125577"/>
                  </a:lnTo>
                  <a:lnTo>
                    <a:pt x="773480" y="125107"/>
                  </a:lnTo>
                  <a:lnTo>
                    <a:pt x="779208" y="124409"/>
                  </a:lnTo>
                  <a:lnTo>
                    <a:pt x="782015" y="123545"/>
                  </a:lnTo>
                  <a:lnTo>
                    <a:pt x="817473" y="93078"/>
                  </a:lnTo>
                  <a:close/>
                </a:path>
                <a:path w="5939790" h="202565">
                  <a:moveTo>
                    <a:pt x="831342" y="166916"/>
                  </a:moveTo>
                  <a:lnTo>
                    <a:pt x="822007" y="165874"/>
                  </a:lnTo>
                  <a:lnTo>
                    <a:pt x="481355" y="165874"/>
                  </a:lnTo>
                  <a:lnTo>
                    <a:pt x="413499" y="199872"/>
                  </a:lnTo>
                  <a:lnTo>
                    <a:pt x="411772" y="201193"/>
                  </a:lnTo>
                  <a:lnTo>
                    <a:pt x="421043" y="202272"/>
                  </a:lnTo>
                  <a:lnTo>
                    <a:pt x="768159" y="202272"/>
                  </a:lnTo>
                  <a:lnTo>
                    <a:pt x="777646" y="202082"/>
                  </a:lnTo>
                  <a:lnTo>
                    <a:pt x="785799" y="201574"/>
                  </a:lnTo>
                  <a:lnTo>
                    <a:pt x="791756" y="200812"/>
                  </a:lnTo>
                  <a:lnTo>
                    <a:pt x="794664" y="199872"/>
                  </a:lnTo>
                  <a:lnTo>
                    <a:pt x="831342" y="166916"/>
                  </a:lnTo>
                  <a:close/>
                </a:path>
                <a:path w="5939790" h="202565">
                  <a:moveTo>
                    <a:pt x="977252" y="129578"/>
                  </a:moveTo>
                  <a:lnTo>
                    <a:pt x="968032" y="128587"/>
                  </a:lnTo>
                  <a:lnTo>
                    <a:pt x="633984" y="128587"/>
                  </a:lnTo>
                  <a:lnTo>
                    <a:pt x="568528" y="162534"/>
                  </a:lnTo>
                  <a:lnTo>
                    <a:pt x="577710" y="163563"/>
                  </a:lnTo>
                  <a:lnTo>
                    <a:pt x="917956" y="163563"/>
                  </a:lnTo>
                  <a:lnTo>
                    <a:pt x="927252" y="163385"/>
                  </a:lnTo>
                  <a:lnTo>
                    <a:pt x="935202" y="162890"/>
                  </a:lnTo>
                  <a:lnTo>
                    <a:pt x="940981" y="162153"/>
                  </a:lnTo>
                  <a:lnTo>
                    <a:pt x="943762" y="161264"/>
                  </a:lnTo>
                  <a:lnTo>
                    <a:pt x="977252" y="129578"/>
                  </a:lnTo>
                  <a:close/>
                </a:path>
                <a:path w="5939790" h="202565">
                  <a:moveTo>
                    <a:pt x="991082" y="23266"/>
                  </a:moveTo>
                  <a:lnTo>
                    <a:pt x="982370" y="22377"/>
                  </a:lnTo>
                  <a:lnTo>
                    <a:pt x="655193" y="22377"/>
                  </a:lnTo>
                  <a:lnTo>
                    <a:pt x="644334" y="23266"/>
                  </a:lnTo>
                  <a:lnTo>
                    <a:pt x="607479" y="51447"/>
                  </a:lnTo>
                  <a:lnTo>
                    <a:pt x="606005" y="52578"/>
                  </a:lnTo>
                  <a:lnTo>
                    <a:pt x="614680" y="53492"/>
                  </a:lnTo>
                  <a:lnTo>
                    <a:pt x="947585" y="53492"/>
                  </a:lnTo>
                  <a:lnTo>
                    <a:pt x="958481" y="52578"/>
                  </a:lnTo>
                  <a:lnTo>
                    <a:pt x="991082" y="23266"/>
                  </a:lnTo>
                  <a:close/>
                </a:path>
                <a:path w="5939790" h="202565">
                  <a:moveTo>
                    <a:pt x="1153541" y="57785"/>
                  </a:moveTo>
                  <a:lnTo>
                    <a:pt x="1144574" y="56857"/>
                  </a:lnTo>
                  <a:lnTo>
                    <a:pt x="811047" y="56857"/>
                  </a:lnTo>
                  <a:lnTo>
                    <a:pt x="800061" y="57785"/>
                  </a:lnTo>
                  <a:lnTo>
                    <a:pt x="765009" y="87083"/>
                  </a:lnTo>
                  <a:lnTo>
                    <a:pt x="763612" y="88252"/>
                  </a:lnTo>
                  <a:lnTo>
                    <a:pt x="772528" y="89204"/>
                  </a:lnTo>
                  <a:lnTo>
                    <a:pt x="1112012" y="89204"/>
                  </a:lnTo>
                  <a:lnTo>
                    <a:pt x="1123022" y="88252"/>
                  </a:lnTo>
                  <a:lnTo>
                    <a:pt x="1153541" y="57785"/>
                  </a:lnTo>
                  <a:close/>
                </a:path>
                <a:path w="5939790" h="202565">
                  <a:moveTo>
                    <a:pt x="1210335" y="93078"/>
                  </a:moveTo>
                  <a:lnTo>
                    <a:pt x="1201166" y="92113"/>
                  </a:lnTo>
                  <a:lnTo>
                    <a:pt x="861148" y="92113"/>
                  </a:lnTo>
                  <a:lnTo>
                    <a:pt x="849972" y="93078"/>
                  </a:lnTo>
                  <a:lnTo>
                    <a:pt x="815047" y="123545"/>
                  </a:lnTo>
                  <a:lnTo>
                    <a:pt x="813650" y="124764"/>
                  </a:lnTo>
                  <a:lnTo>
                    <a:pt x="822782" y="125755"/>
                  </a:lnTo>
                  <a:lnTo>
                    <a:pt x="1168971" y="125755"/>
                  </a:lnTo>
                  <a:lnTo>
                    <a:pt x="1180185" y="124764"/>
                  </a:lnTo>
                  <a:lnTo>
                    <a:pt x="1210335" y="93078"/>
                  </a:lnTo>
                  <a:close/>
                </a:path>
                <a:path w="5939790" h="202565">
                  <a:moveTo>
                    <a:pt x="1235887" y="166916"/>
                  </a:moveTo>
                  <a:lnTo>
                    <a:pt x="1226337" y="165874"/>
                  </a:lnTo>
                  <a:lnTo>
                    <a:pt x="885698" y="165874"/>
                  </a:lnTo>
                  <a:lnTo>
                    <a:pt x="824992" y="199872"/>
                  </a:lnTo>
                  <a:lnTo>
                    <a:pt x="823531" y="201193"/>
                  </a:lnTo>
                  <a:lnTo>
                    <a:pt x="833043" y="202272"/>
                  </a:lnTo>
                  <a:lnTo>
                    <a:pt x="1180160" y="202272"/>
                  </a:lnTo>
                  <a:lnTo>
                    <a:pt x="1189609" y="202082"/>
                  </a:lnTo>
                  <a:lnTo>
                    <a:pt x="1197648" y="201574"/>
                  </a:lnTo>
                  <a:lnTo>
                    <a:pt x="1203452" y="200812"/>
                  </a:lnTo>
                  <a:lnTo>
                    <a:pt x="1206169" y="199872"/>
                  </a:lnTo>
                  <a:lnTo>
                    <a:pt x="1235887" y="166916"/>
                  </a:lnTo>
                  <a:close/>
                </a:path>
                <a:path w="5939790" h="202565">
                  <a:moveTo>
                    <a:pt x="1365427" y="23266"/>
                  </a:moveTo>
                  <a:lnTo>
                    <a:pt x="1356525" y="22377"/>
                  </a:lnTo>
                  <a:lnTo>
                    <a:pt x="1029347" y="22377"/>
                  </a:lnTo>
                  <a:lnTo>
                    <a:pt x="1018667" y="23266"/>
                  </a:lnTo>
                  <a:lnTo>
                    <a:pt x="987767" y="51447"/>
                  </a:lnTo>
                  <a:lnTo>
                    <a:pt x="986523" y="52578"/>
                  </a:lnTo>
                  <a:lnTo>
                    <a:pt x="995387" y="53492"/>
                  </a:lnTo>
                  <a:lnTo>
                    <a:pt x="1328293" y="53492"/>
                  </a:lnTo>
                  <a:lnTo>
                    <a:pt x="1338986" y="52578"/>
                  </a:lnTo>
                  <a:lnTo>
                    <a:pt x="1365427" y="23266"/>
                  </a:lnTo>
                  <a:close/>
                </a:path>
                <a:path w="5939790" h="202565">
                  <a:moveTo>
                    <a:pt x="1373949" y="129578"/>
                  </a:moveTo>
                  <a:lnTo>
                    <a:pt x="1364513" y="128587"/>
                  </a:lnTo>
                  <a:lnTo>
                    <a:pt x="1017790" y="128587"/>
                  </a:lnTo>
                  <a:lnTo>
                    <a:pt x="1006487" y="129578"/>
                  </a:lnTo>
                  <a:lnTo>
                    <a:pt x="972159" y="162534"/>
                  </a:lnTo>
                  <a:lnTo>
                    <a:pt x="981557" y="163563"/>
                  </a:lnTo>
                  <a:lnTo>
                    <a:pt x="1321803" y="163563"/>
                  </a:lnTo>
                  <a:lnTo>
                    <a:pt x="1331061" y="163385"/>
                  </a:lnTo>
                  <a:lnTo>
                    <a:pt x="1338910" y="162890"/>
                  </a:lnTo>
                  <a:lnTo>
                    <a:pt x="1344536" y="162153"/>
                  </a:lnTo>
                  <a:lnTo>
                    <a:pt x="1347139" y="161264"/>
                  </a:lnTo>
                  <a:lnTo>
                    <a:pt x="1373949" y="129578"/>
                  </a:lnTo>
                  <a:close/>
                </a:path>
                <a:path w="5939790" h="202565">
                  <a:moveTo>
                    <a:pt x="1535150" y="57772"/>
                  </a:moveTo>
                  <a:lnTo>
                    <a:pt x="1525981" y="56857"/>
                  </a:lnTo>
                  <a:lnTo>
                    <a:pt x="1192453" y="56857"/>
                  </a:lnTo>
                  <a:lnTo>
                    <a:pt x="1181658" y="57772"/>
                  </a:lnTo>
                  <a:lnTo>
                    <a:pt x="1151623" y="88252"/>
                  </a:lnTo>
                  <a:lnTo>
                    <a:pt x="1160741" y="89217"/>
                  </a:lnTo>
                  <a:lnTo>
                    <a:pt x="1487805" y="89217"/>
                  </a:lnTo>
                  <a:lnTo>
                    <a:pt x="1500212" y="89217"/>
                  </a:lnTo>
                  <a:lnTo>
                    <a:pt x="1511033" y="88252"/>
                  </a:lnTo>
                  <a:lnTo>
                    <a:pt x="1535150" y="57772"/>
                  </a:lnTo>
                  <a:close/>
                </a:path>
                <a:path w="5939790" h="202565">
                  <a:moveTo>
                    <a:pt x="1599361" y="93078"/>
                  </a:moveTo>
                  <a:lnTo>
                    <a:pt x="1589989" y="92113"/>
                  </a:lnTo>
                  <a:lnTo>
                    <a:pt x="1249972" y="92113"/>
                  </a:lnTo>
                  <a:lnTo>
                    <a:pt x="1238999" y="93078"/>
                  </a:lnTo>
                  <a:lnTo>
                    <a:pt x="1210487" y="123545"/>
                  </a:lnTo>
                  <a:lnTo>
                    <a:pt x="1209344" y="124764"/>
                  </a:lnTo>
                  <a:lnTo>
                    <a:pt x="1218666" y="125755"/>
                  </a:lnTo>
                  <a:lnTo>
                    <a:pt x="1564881" y="125755"/>
                  </a:lnTo>
                  <a:lnTo>
                    <a:pt x="1575879" y="124764"/>
                  </a:lnTo>
                  <a:lnTo>
                    <a:pt x="1599361" y="93078"/>
                  </a:lnTo>
                  <a:close/>
                </a:path>
                <a:path w="5939790" h="202565">
                  <a:moveTo>
                    <a:pt x="1738312" y="23266"/>
                  </a:moveTo>
                  <a:lnTo>
                    <a:pt x="1729219" y="22377"/>
                  </a:lnTo>
                  <a:lnTo>
                    <a:pt x="1402041" y="22377"/>
                  </a:lnTo>
                  <a:lnTo>
                    <a:pt x="1391551" y="23266"/>
                  </a:lnTo>
                  <a:lnTo>
                    <a:pt x="1366558" y="51447"/>
                  </a:lnTo>
                  <a:lnTo>
                    <a:pt x="1365542" y="52578"/>
                  </a:lnTo>
                  <a:lnTo>
                    <a:pt x="1374609" y="53492"/>
                  </a:lnTo>
                  <a:lnTo>
                    <a:pt x="1707515" y="53492"/>
                  </a:lnTo>
                  <a:lnTo>
                    <a:pt x="1718017" y="52578"/>
                  </a:lnTo>
                  <a:lnTo>
                    <a:pt x="1738312" y="23266"/>
                  </a:lnTo>
                  <a:close/>
                </a:path>
                <a:path w="5939790" h="202565">
                  <a:moveTo>
                    <a:pt x="1746173" y="166916"/>
                  </a:moveTo>
                  <a:lnTo>
                    <a:pt x="1736344" y="165874"/>
                  </a:lnTo>
                  <a:lnTo>
                    <a:pt x="1305509" y="165874"/>
                  </a:lnTo>
                  <a:lnTo>
                    <a:pt x="1252283" y="199821"/>
                  </a:lnTo>
                  <a:lnTo>
                    <a:pt x="1251115" y="201142"/>
                  </a:lnTo>
                  <a:lnTo>
                    <a:pt x="1260856" y="202222"/>
                  </a:lnTo>
                  <a:lnTo>
                    <a:pt x="1699844" y="202222"/>
                  </a:lnTo>
                  <a:lnTo>
                    <a:pt x="1709254" y="202031"/>
                  </a:lnTo>
                  <a:lnTo>
                    <a:pt x="1717167" y="201523"/>
                  </a:lnTo>
                  <a:lnTo>
                    <a:pt x="1722755" y="200761"/>
                  </a:lnTo>
                  <a:lnTo>
                    <a:pt x="1725231" y="199821"/>
                  </a:lnTo>
                  <a:lnTo>
                    <a:pt x="1746173" y="166916"/>
                  </a:lnTo>
                  <a:close/>
                </a:path>
                <a:path w="5939790" h="202565">
                  <a:moveTo>
                    <a:pt x="1770659" y="129578"/>
                  </a:moveTo>
                  <a:lnTo>
                    <a:pt x="1761020" y="128587"/>
                  </a:lnTo>
                  <a:lnTo>
                    <a:pt x="1414297" y="128587"/>
                  </a:lnTo>
                  <a:lnTo>
                    <a:pt x="1403184" y="129578"/>
                  </a:lnTo>
                  <a:lnTo>
                    <a:pt x="1375803" y="162534"/>
                  </a:lnTo>
                  <a:lnTo>
                    <a:pt x="1385417" y="163563"/>
                  </a:lnTo>
                  <a:lnTo>
                    <a:pt x="1738566" y="163563"/>
                  </a:lnTo>
                  <a:lnTo>
                    <a:pt x="1749704" y="162534"/>
                  </a:lnTo>
                  <a:lnTo>
                    <a:pt x="1750504" y="161264"/>
                  </a:lnTo>
                  <a:lnTo>
                    <a:pt x="1770659" y="129578"/>
                  </a:lnTo>
                  <a:close/>
                </a:path>
                <a:path w="5939790" h="202565">
                  <a:moveTo>
                    <a:pt x="1916734" y="57772"/>
                  </a:moveTo>
                  <a:lnTo>
                    <a:pt x="1907387" y="56857"/>
                  </a:lnTo>
                  <a:lnTo>
                    <a:pt x="1573860" y="56857"/>
                  </a:lnTo>
                  <a:lnTo>
                    <a:pt x="1563268" y="57772"/>
                  </a:lnTo>
                  <a:lnTo>
                    <a:pt x="1539633" y="88252"/>
                  </a:lnTo>
                  <a:lnTo>
                    <a:pt x="1548942" y="89217"/>
                  </a:lnTo>
                  <a:lnTo>
                    <a:pt x="1876018" y="89217"/>
                  </a:lnTo>
                  <a:lnTo>
                    <a:pt x="1888426" y="89217"/>
                  </a:lnTo>
                  <a:lnTo>
                    <a:pt x="1899043" y="88252"/>
                  </a:lnTo>
                  <a:lnTo>
                    <a:pt x="1916734" y="57772"/>
                  </a:lnTo>
                  <a:close/>
                </a:path>
                <a:path w="5939790" h="202565">
                  <a:moveTo>
                    <a:pt x="1988388" y="93078"/>
                  </a:moveTo>
                  <a:lnTo>
                    <a:pt x="1978812" y="92113"/>
                  </a:lnTo>
                  <a:lnTo>
                    <a:pt x="1638795" y="92113"/>
                  </a:lnTo>
                  <a:lnTo>
                    <a:pt x="1628025" y="93078"/>
                  </a:lnTo>
                  <a:lnTo>
                    <a:pt x="1605915" y="123545"/>
                  </a:lnTo>
                  <a:lnTo>
                    <a:pt x="1605026" y="124764"/>
                  </a:lnTo>
                  <a:lnTo>
                    <a:pt x="1614576" y="125755"/>
                  </a:lnTo>
                  <a:lnTo>
                    <a:pt x="1960778" y="125755"/>
                  </a:lnTo>
                  <a:lnTo>
                    <a:pt x="1971573" y="124764"/>
                  </a:lnTo>
                  <a:lnTo>
                    <a:pt x="1988388" y="93078"/>
                  </a:lnTo>
                  <a:close/>
                </a:path>
                <a:path w="5939790" h="202565">
                  <a:moveTo>
                    <a:pt x="2114092" y="23266"/>
                  </a:moveTo>
                  <a:lnTo>
                    <a:pt x="2104821" y="22377"/>
                  </a:lnTo>
                  <a:lnTo>
                    <a:pt x="1777644" y="22377"/>
                  </a:lnTo>
                  <a:lnTo>
                    <a:pt x="1767344" y="23266"/>
                  </a:lnTo>
                  <a:lnTo>
                    <a:pt x="1748294" y="51447"/>
                  </a:lnTo>
                  <a:lnTo>
                    <a:pt x="1747532" y="52578"/>
                  </a:lnTo>
                  <a:lnTo>
                    <a:pt x="1756778" y="53492"/>
                  </a:lnTo>
                  <a:lnTo>
                    <a:pt x="2089683" y="53492"/>
                  </a:lnTo>
                  <a:lnTo>
                    <a:pt x="2099995" y="52578"/>
                  </a:lnTo>
                  <a:lnTo>
                    <a:pt x="2114092" y="23266"/>
                  </a:lnTo>
                  <a:close/>
                </a:path>
                <a:path w="5939790" h="202565">
                  <a:moveTo>
                    <a:pt x="2167369" y="129578"/>
                  </a:moveTo>
                  <a:lnTo>
                    <a:pt x="2157514" y="128587"/>
                  </a:lnTo>
                  <a:lnTo>
                    <a:pt x="1810791" y="128587"/>
                  </a:lnTo>
                  <a:lnTo>
                    <a:pt x="1799882" y="129578"/>
                  </a:lnTo>
                  <a:lnTo>
                    <a:pt x="1779435" y="162534"/>
                  </a:lnTo>
                  <a:lnTo>
                    <a:pt x="1789264" y="163563"/>
                  </a:lnTo>
                  <a:lnTo>
                    <a:pt x="2142426" y="163563"/>
                  </a:lnTo>
                  <a:lnTo>
                    <a:pt x="2153335" y="162534"/>
                  </a:lnTo>
                  <a:lnTo>
                    <a:pt x="2153882" y="161264"/>
                  </a:lnTo>
                  <a:lnTo>
                    <a:pt x="2167369" y="129578"/>
                  </a:lnTo>
                  <a:close/>
                </a:path>
                <a:path w="5939790" h="202565">
                  <a:moveTo>
                    <a:pt x="2298344" y="57772"/>
                  </a:moveTo>
                  <a:lnTo>
                    <a:pt x="2288794" y="56857"/>
                  </a:lnTo>
                  <a:lnTo>
                    <a:pt x="1955266" y="56857"/>
                  </a:lnTo>
                  <a:lnTo>
                    <a:pt x="1944852" y="57772"/>
                  </a:lnTo>
                  <a:lnTo>
                    <a:pt x="1927644" y="88252"/>
                  </a:lnTo>
                  <a:lnTo>
                    <a:pt x="1937156" y="89217"/>
                  </a:lnTo>
                  <a:lnTo>
                    <a:pt x="2264232" y="89217"/>
                  </a:lnTo>
                  <a:lnTo>
                    <a:pt x="2276640" y="89217"/>
                  </a:lnTo>
                  <a:lnTo>
                    <a:pt x="2287054" y="88252"/>
                  </a:lnTo>
                  <a:lnTo>
                    <a:pt x="2298344" y="57772"/>
                  </a:lnTo>
                  <a:close/>
                </a:path>
                <a:path w="5939790" h="202565">
                  <a:moveTo>
                    <a:pt x="2377402" y="93078"/>
                  </a:moveTo>
                  <a:lnTo>
                    <a:pt x="2367635" y="92113"/>
                  </a:lnTo>
                  <a:lnTo>
                    <a:pt x="2027618" y="92113"/>
                  </a:lnTo>
                  <a:lnTo>
                    <a:pt x="2017052" y="93078"/>
                  </a:lnTo>
                  <a:lnTo>
                    <a:pt x="2001354" y="123545"/>
                  </a:lnTo>
                  <a:lnTo>
                    <a:pt x="2000719" y="124764"/>
                  </a:lnTo>
                  <a:lnTo>
                    <a:pt x="2010473" y="125755"/>
                  </a:lnTo>
                  <a:lnTo>
                    <a:pt x="2356675" y="125755"/>
                  </a:lnTo>
                  <a:lnTo>
                    <a:pt x="2367254" y="124764"/>
                  </a:lnTo>
                  <a:lnTo>
                    <a:pt x="2377402" y="93078"/>
                  </a:lnTo>
                  <a:close/>
                </a:path>
                <a:path w="5939790" h="202565">
                  <a:moveTo>
                    <a:pt x="2488438" y="23266"/>
                  </a:moveTo>
                  <a:lnTo>
                    <a:pt x="2478976" y="22377"/>
                  </a:lnTo>
                  <a:lnTo>
                    <a:pt x="2151799" y="22377"/>
                  </a:lnTo>
                  <a:lnTo>
                    <a:pt x="2141677" y="23266"/>
                  </a:lnTo>
                  <a:lnTo>
                    <a:pt x="2128558" y="51447"/>
                  </a:lnTo>
                  <a:lnTo>
                    <a:pt x="2128037" y="52578"/>
                  </a:lnTo>
                  <a:lnTo>
                    <a:pt x="2137473" y="53492"/>
                  </a:lnTo>
                  <a:lnTo>
                    <a:pt x="2470378" y="53492"/>
                  </a:lnTo>
                  <a:lnTo>
                    <a:pt x="2480500" y="52578"/>
                  </a:lnTo>
                  <a:lnTo>
                    <a:pt x="2488438" y="23266"/>
                  </a:lnTo>
                  <a:close/>
                </a:path>
                <a:path w="5939790" h="202565">
                  <a:moveTo>
                    <a:pt x="2564066" y="129578"/>
                  </a:moveTo>
                  <a:lnTo>
                    <a:pt x="2554008" y="128587"/>
                  </a:lnTo>
                  <a:lnTo>
                    <a:pt x="2207285" y="128587"/>
                  </a:lnTo>
                  <a:lnTo>
                    <a:pt x="2196592" y="129578"/>
                  </a:lnTo>
                  <a:lnTo>
                    <a:pt x="2183600" y="161264"/>
                  </a:lnTo>
                  <a:lnTo>
                    <a:pt x="2183079" y="162534"/>
                  </a:lnTo>
                  <a:lnTo>
                    <a:pt x="2193125" y="163563"/>
                  </a:lnTo>
                  <a:lnTo>
                    <a:pt x="2546273" y="163563"/>
                  </a:lnTo>
                  <a:lnTo>
                    <a:pt x="2556967" y="162534"/>
                  </a:lnTo>
                  <a:lnTo>
                    <a:pt x="2564066" y="129578"/>
                  </a:lnTo>
                  <a:close/>
                </a:path>
                <a:path w="5939790" h="202565">
                  <a:moveTo>
                    <a:pt x="2677553" y="57467"/>
                  </a:moveTo>
                  <a:lnTo>
                    <a:pt x="2321166" y="57467"/>
                  </a:lnTo>
                  <a:lnTo>
                    <a:pt x="2321166" y="87947"/>
                  </a:lnTo>
                  <a:lnTo>
                    <a:pt x="2318893" y="87947"/>
                  </a:lnTo>
                  <a:lnTo>
                    <a:pt x="2318893" y="89217"/>
                  </a:lnTo>
                  <a:lnTo>
                    <a:pt x="2671661" y="89217"/>
                  </a:lnTo>
                  <a:lnTo>
                    <a:pt x="2671661" y="87947"/>
                  </a:lnTo>
                  <a:lnTo>
                    <a:pt x="2677553" y="87947"/>
                  </a:lnTo>
                  <a:lnTo>
                    <a:pt x="2677553" y="57467"/>
                  </a:lnTo>
                  <a:close/>
                </a:path>
                <a:path w="5939790" h="202565">
                  <a:moveTo>
                    <a:pt x="2764764" y="93065"/>
                  </a:moveTo>
                  <a:lnTo>
                    <a:pt x="2759659" y="93065"/>
                  </a:lnTo>
                  <a:lnTo>
                    <a:pt x="2759659" y="91795"/>
                  </a:lnTo>
                  <a:lnTo>
                    <a:pt x="2413127" y="91795"/>
                  </a:lnTo>
                  <a:lnTo>
                    <a:pt x="2413127" y="93065"/>
                  </a:lnTo>
                  <a:lnTo>
                    <a:pt x="2401430" y="93065"/>
                  </a:lnTo>
                  <a:lnTo>
                    <a:pt x="2401430" y="123545"/>
                  </a:lnTo>
                  <a:lnTo>
                    <a:pt x="2396591" y="123545"/>
                  </a:lnTo>
                  <a:lnTo>
                    <a:pt x="2396591" y="124815"/>
                  </a:lnTo>
                  <a:lnTo>
                    <a:pt x="2403297" y="124815"/>
                  </a:lnTo>
                  <a:lnTo>
                    <a:pt x="2403297" y="126085"/>
                  </a:lnTo>
                  <a:lnTo>
                    <a:pt x="2755785" y="126085"/>
                  </a:lnTo>
                  <a:lnTo>
                    <a:pt x="2755785" y="124815"/>
                  </a:lnTo>
                  <a:lnTo>
                    <a:pt x="2763012" y="124815"/>
                  </a:lnTo>
                  <a:lnTo>
                    <a:pt x="2763012" y="123545"/>
                  </a:lnTo>
                  <a:lnTo>
                    <a:pt x="2764764" y="123545"/>
                  </a:lnTo>
                  <a:lnTo>
                    <a:pt x="2764764" y="93065"/>
                  </a:lnTo>
                  <a:close/>
                </a:path>
                <a:path w="5939790" h="202565">
                  <a:moveTo>
                    <a:pt x="2862770" y="23266"/>
                  </a:moveTo>
                  <a:lnTo>
                    <a:pt x="2853118" y="22377"/>
                  </a:lnTo>
                  <a:lnTo>
                    <a:pt x="2525941" y="22377"/>
                  </a:lnTo>
                  <a:lnTo>
                    <a:pt x="2516022" y="23266"/>
                  </a:lnTo>
                  <a:lnTo>
                    <a:pt x="2508834" y="51447"/>
                  </a:lnTo>
                  <a:lnTo>
                    <a:pt x="2508529" y="52578"/>
                  </a:lnTo>
                  <a:lnTo>
                    <a:pt x="2518168" y="53492"/>
                  </a:lnTo>
                  <a:lnTo>
                    <a:pt x="2851073" y="53492"/>
                  </a:lnTo>
                  <a:lnTo>
                    <a:pt x="2861005" y="52578"/>
                  </a:lnTo>
                  <a:lnTo>
                    <a:pt x="2862770" y="23266"/>
                  </a:lnTo>
                  <a:close/>
                </a:path>
                <a:path w="5939790" h="202565">
                  <a:moveTo>
                    <a:pt x="2960763" y="129578"/>
                  </a:moveTo>
                  <a:lnTo>
                    <a:pt x="2950502" y="128587"/>
                  </a:lnTo>
                  <a:lnTo>
                    <a:pt x="2603779" y="128587"/>
                  </a:lnTo>
                  <a:lnTo>
                    <a:pt x="2593289" y="129578"/>
                  </a:lnTo>
                  <a:lnTo>
                    <a:pt x="2586964" y="161264"/>
                  </a:lnTo>
                  <a:lnTo>
                    <a:pt x="2586723" y="162534"/>
                  </a:lnTo>
                  <a:lnTo>
                    <a:pt x="2596972" y="163563"/>
                  </a:lnTo>
                  <a:lnTo>
                    <a:pt x="2950146" y="163563"/>
                  </a:lnTo>
                  <a:lnTo>
                    <a:pt x="2960611" y="162534"/>
                  </a:lnTo>
                  <a:lnTo>
                    <a:pt x="2960763" y="129578"/>
                  </a:lnTo>
                  <a:close/>
                </a:path>
                <a:path w="5939790" h="202565">
                  <a:moveTo>
                    <a:pt x="3063075" y="88252"/>
                  </a:moveTo>
                  <a:lnTo>
                    <a:pt x="3061538" y="57772"/>
                  </a:lnTo>
                  <a:lnTo>
                    <a:pt x="3051606" y="56857"/>
                  </a:lnTo>
                  <a:lnTo>
                    <a:pt x="2718066" y="56857"/>
                  </a:lnTo>
                  <a:lnTo>
                    <a:pt x="2708046" y="57772"/>
                  </a:lnTo>
                  <a:lnTo>
                    <a:pt x="2703652" y="88252"/>
                  </a:lnTo>
                  <a:lnTo>
                    <a:pt x="2713583" y="89217"/>
                  </a:lnTo>
                  <a:lnTo>
                    <a:pt x="3040646" y="89217"/>
                  </a:lnTo>
                  <a:lnTo>
                    <a:pt x="3053054" y="89217"/>
                  </a:lnTo>
                  <a:lnTo>
                    <a:pt x="3063075" y="88252"/>
                  </a:lnTo>
                  <a:close/>
                </a:path>
                <a:path w="5939790" h="202565">
                  <a:moveTo>
                    <a:pt x="3158642" y="124764"/>
                  </a:moveTo>
                  <a:lnTo>
                    <a:pt x="3155454" y="93078"/>
                  </a:lnTo>
                  <a:lnTo>
                    <a:pt x="3145282" y="92113"/>
                  </a:lnTo>
                  <a:lnTo>
                    <a:pt x="2805265" y="92113"/>
                  </a:lnTo>
                  <a:lnTo>
                    <a:pt x="2795105" y="93078"/>
                  </a:lnTo>
                  <a:lnTo>
                    <a:pt x="2792222" y="123545"/>
                  </a:lnTo>
                  <a:lnTo>
                    <a:pt x="2792107" y="124764"/>
                  </a:lnTo>
                  <a:lnTo>
                    <a:pt x="2802267" y="125755"/>
                  </a:lnTo>
                  <a:lnTo>
                    <a:pt x="3148469" y="125755"/>
                  </a:lnTo>
                  <a:lnTo>
                    <a:pt x="3158642" y="124764"/>
                  </a:lnTo>
                  <a:close/>
                </a:path>
                <a:path w="5939790" h="202565">
                  <a:moveTo>
                    <a:pt x="3243592" y="52578"/>
                  </a:moveTo>
                  <a:lnTo>
                    <a:pt x="3239147" y="23266"/>
                  </a:lnTo>
                  <a:lnTo>
                    <a:pt x="3229318" y="22377"/>
                  </a:lnTo>
                  <a:lnTo>
                    <a:pt x="2902127" y="22377"/>
                  </a:lnTo>
                  <a:lnTo>
                    <a:pt x="2892399" y="23266"/>
                  </a:lnTo>
                  <a:lnTo>
                    <a:pt x="2891167" y="51447"/>
                  </a:lnTo>
                  <a:lnTo>
                    <a:pt x="2891117" y="52578"/>
                  </a:lnTo>
                  <a:lnTo>
                    <a:pt x="2900946" y="53492"/>
                  </a:lnTo>
                  <a:lnTo>
                    <a:pt x="3233864" y="53492"/>
                  </a:lnTo>
                  <a:lnTo>
                    <a:pt x="3243592" y="52578"/>
                  </a:lnTo>
                  <a:close/>
                </a:path>
                <a:path w="5939790" h="202565">
                  <a:moveTo>
                    <a:pt x="3364255" y="162534"/>
                  </a:moveTo>
                  <a:lnTo>
                    <a:pt x="3363988" y="161264"/>
                  </a:lnTo>
                  <a:lnTo>
                    <a:pt x="3357473" y="129578"/>
                  </a:lnTo>
                  <a:lnTo>
                    <a:pt x="3346996" y="128587"/>
                  </a:lnTo>
                  <a:lnTo>
                    <a:pt x="3000273" y="128587"/>
                  </a:lnTo>
                  <a:lnTo>
                    <a:pt x="2989999" y="129578"/>
                  </a:lnTo>
                  <a:lnTo>
                    <a:pt x="2990354" y="162534"/>
                  </a:lnTo>
                  <a:lnTo>
                    <a:pt x="3000832" y="163563"/>
                  </a:lnTo>
                  <a:lnTo>
                    <a:pt x="3353993" y="163563"/>
                  </a:lnTo>
                  <a:lnTo>
                    <a:pt x="3364255" y="162534"/>
                  </a:lnTo>
                  <a:close/>
                </a:path>
                <a:path w="5939790" h="202565">
                  <a:moveTo>
                    <a:pt x="3451085" y="88252"/>
                  </a:moveTo>
                  <a:lnTo>
                    <a:pt x="3443135" y="57772"/>
                  </a:lnTo>
                  <a:lnTo>
                    <a:pt x="3433000" y="56857"/>
                  </a:lnTo>
                  <a:lnTo>
                    <a:pt x="3099473" y="56857"/>
                  </a:lnTo>
                  <a:lnTo>
                    <a:pt x="3089656" y="57772"/>
                  </a:lnTo>
                  <a:lnTo>
                    <a:pt x="3091662" y="88252"/>
                  </a:lnTo>
                  <a:lnTo>
                    <a:pt x="3101784" y="89217"/>
                  </a:lnTo>
                  <a:lnTo>
                    <a:pt x="3428860" y="89217"/>
                  </a:lnTo>
                  <a:lnTo>
                    <a:pt x="3441281" y="89217"/>
                  </a:lnTo>
                  <a:lnTo>
                    <a:pt x="3451085" y="88252"/>
                  </a:lnTo>
                  <a:close/>
                </a:path>
                <a:path w="5939790" h="202565">
                  <a:moveTo>
                    <a:pt x="3554336" y="124764"/>
                  </a:moveTo>
                  <a:lnTo>
                    <a:pt x="3544481" y="93078"/>
                  </a:lnTo>
                  <a:lnTo>
                    <a:pt x="3534105" y="92113"/>
                  </a:lnTo>
                  <a:lnTo>
                    <a:pt x="3194088" y="92113"/>
                  </a:lnTo>
                  <a:lnTo>
                    <a:pt x="3184118" y="93078"/>
                  </a:lnTo>
                  <a:lnTo>
                    <a:pt x="3187649" y="123545"/>
                  </a:lnTo>
                  <a:lnTo>
                    <a:pt x="3187801" y="124764"/>
                  </a:lnTo>
                  <a:lnTo>
                    <a:pt x="3198177" y="125755"/>
                  </a:lnTo>
                  <a:lnTo>
                    <a:pt x="3544379" y="125755"/>
                  </a:lnTo>
                  <a:lnTo>
                    <a:pt x="3554336" y="124764"/>
                  </a:lnTo>
                  <a:close/>
                </a:path>
                <a:path w="5939790" h="202565">
                  <a:moveTo>
                    <a:pt x="3622014" y="52578"/>
                  </a:moveTo>
                  <a:lnTo>
                    <a:pt x="3611448" y="23266"/>
                  </a:lnTo>
                  <a:lnTo>
                    <a:pt x="3601428" y="22377"/>
                  </a:lnTo>
                  <a:lnTo>
                    <a:pt x="3274237" y="22377"/>
                  </a:lnTo>
                  <a:lnTo>
                    <a:pt x="3264687" y="23266"/>
                  </a:lnTo>
                  <a:lnTo>
                    <a:pt x="3269361" y="51447"/>
                  </a:lnTo>
                  <a:lnTo>
                    <a:pt x="3269551" y="52578"/>
                  </a:lnTo>
                  <a:lnTo>
                    <a:pt x="3279571" y="53492"/>
                  </a:lnTo>
                  <a:lnTo>
                    <a:pt x="3612477" y="53492"/>
                  </a:lnTo>
                  <a:lnTo>
                    <a:pt x="3622014" y="52578"/>
                  </a:lnTo>
                  <a:close/>
                </a:path>
                <a:path w="5939790" h="202565">
                  <a:moveTo>
                    <a:pt x="3767886" y="162534"/>
                  </a:moveTo>
                  <a:lnTo>
                    <a:pt x="3754183" y="129578"/>
                  </a:lnTo>
                  <a:lnTo>
                    <a:pt x="3743490" y="128587"/>
                  </a:lnTo>
                  <a:lnTo>
                    <a:pt x="3396754" y="128587"/>
                  </a:lnTo>
                  <a:lnTo>
                    <a:pt x="3386709" y="129578"/>
                  </a:lnTo>
                  <a:lnTo>
                    <a:pt x="3393706" y="161264"/>
                  </a:lnTo>
                  <a:lnTo>
                    <a:pt x="3393986" y="162534"/>
                  </a:lnTo>
                  <a:lnTo>
                    <a:pt x="3404679" y="163563"/>
                  </a:lnTo>
                  <a:lnTo>
                    <a:pt x="3757841" y="163563"/>
                  </a:lnTo>
                  <a:lnTo>
                    <a:pt x="3767886" y="162534"/>
                  </a:lnTo>
                  <a:close/>
                </a:path>
                <a:path w="5939790" h="202565">
                  <a:moveTo>
                    <a:pt x="3776014" y="201193"/>
                  </a:moveTo>
                  <a:lnTo>
                    <a:pt x="3775468" y="199872"/>
                  </a:lnTo>
                  <a:lnTo>
                    <a:pt x="3761879" y="166916"/>
                  </a:lnTo>
                  <a:lnTo>
                    <a:pt x="3750970" y="165874"/>
                  </a:lnTo>
                  <a:lnTo>
                    <a:pt x="1787855" y="165874"/>
                  </a:lnTo>
                  <a:lnTo>
                    <a:pt x="1776717" y="166916"/>
                  </a:lnTo>
                  <a:lnTo>
                    <a:pt x="1755457" y="201193"/>
                  </a:lnTo>
                  <a:lnTo>
                    <a:pt x="1765465" y="202272"/>
                  </a:lnTo>
                  <a:lnTo>
                    <a:pt x="3765766" y="202272"/>
                  </a:lnTo>
                  <a:lnTo>
                    <a:pt x="3776014" y="201193"/>
                  </a:lnTo>
                  <a:close/>
                </a:path>
                <a:path w="5939790" h="202565">
                  <a:moveTo>
                    <a:pt x="3839095" y="88252"/>
                  </a:moveTo>
                  <a:lnTo>
                    <a:pt x="3824732" y="57772"/>
                  </a:lnTo>
                  <a:lnTo>
                    <a:pt x="3814407" y="56857"/>
                  </a:lnTo>
                  <a:lnTo>
                    <a:pt x="3480879" y="56857"/>
                  </a:lnTo>
                  <a:lnTo>
                    <a:pt x="3471253" y="57772"/>
                  </a:lnTo>
                  <a:lnTo>
                    <a:pt x="3479673" y="88252"/>
                  </a:lnTo>
                  <a:lnTo>
                    <a:pt x="3489998" y="89217"/>
                  </a:lnTo>
                  <a:lnTo>
                    <a:pt x="3817074" y="89217"/>
                  </a:lnTo>
                  <a:lnTo>
                    <a:pt x="3829481" y="89217"/>
                  </a:lnTo>
                  <a:lnTo>
                    <a:pt x="3839095" y="88252"/>
                  </a:lnTo>
                  <a:close/>
                </a:path>
                <a:path w="5939790" h="202565">
                  <a:moveTo>
                    <a:pt x="3950017" y="124764"/>
                  </a:moveTo>
                  <a:lnTo>
                    <a:pt x="3933507" y="93078"/>
                  </a:lnTo>
                  <a:lnTo>
                    <a:pt x="3922928" y="92113"/>
                  </a:lnTo>
                  <a:lnTo>
                    <a:pt x="3582911" y="92113"/>
                  </a:lnTo>
                  <a:lnTo>
                    <a:pt x="3573145" y="93078"/>
                  </a:lnTo>
                  <a:lnTo>
                    <a:pt x="3583089" y="123545"/>
                  </a:lnTo>
                  <a:lnTo>
                    <a:pt x="3583482" y="124764"/>
                  </a:lnTo>
                  <a:lnTo>
                    <a:pt x="3594074" y="125755"/>
                  </a:lnTo>
                  <a:lnTo>
                    <a:pt x="3940276" y="125755"/>
                  </a:lnTo>
                  <a:lnTo>
                    <a:pt x="3950017" y="124764"/>
                  </a:lnTo>
                  <a:close/>
                </a:path>
                <a:path w="5939790" h="202565">
                  <a:moveTo>
                    <a:pt x="4002519" y="52578"/>
                  </a:moveTo>
                  <a:lnTo>
                    <a:pt x="3985768" y="23266"/>
                  </a:lnTo>
                  <a:lnTo>
                    <a:pt x="3975570" y="22377"/>
                  </a:lnTo>
                  <a:lnTo>
                    <a:pt x="3648392" y="22377"/>
                  </a:lnTo>
                  <a:lnTo>
                    <a:pt x="3639020" y="23266"/>
                  </a:lnTo>
                  <a:lnTo>
                    <a:pt x="3649624" y="51447"/>
                  </a:lnTo>
                  <a:lnTo>
                    <a:pt x="3650056" y="52578"/>
                  </a:lnTo>
                  <a:lnTo>
                    <a:pt x="3660267" y="53492"/>
                  </a:lnTo>
                  <a:lnTo>
                    <a:pt x="3993172" y="53492"/>
                  </a:lnTo>
                  <a:lnTo>
                    <a:pt x="4002519" y="52578"/>
                  </a:lnTo>
                  <a:close/>
                </a:path>
                <a:path w="5939790" h="202565">
                  <a:moveTo>
                    <a:pt x="4171518" y="162534"/>
                  </a:moveTo>
                  <a:lnTo>
                    <a:pt x="4150880" y="129578"/>
                  </a:lnTo>
                  <a:lnTo>
                    <a:pt x="4139984" y="128587"/>
                  </a:lnTo>
                  <a:lnTo>
                    <a:pt x="3793248" y="128587"/>
                  </a:lnTo>
                  <a:lnTo>
                    <a:pt x="3783406" y="129578"/>
                  </a:lnTo>
                  <a:lnTo>
                    <a:pt x="3797630" y="162534"/>
                  </a:lnTo>
                  <a:lnTo>
                    <a:pt x="3808539" y="163563"/>
                  </a:lnTo>
                  <a:lnTo>
                    <a:pt x="4148785" y="163563"/>
                  </a:lnTo>
                  <a:lnTo>
                    <a:pt x="4161701" y="163563"/>
                  </a:lnTo>
                  <a:lnTo>
                    <a:pt x="4171518" y="162534"/>
                  </a:lnTo>
                  <a:close/>
                </a:path>
                <a:path w="5939790" h="202565">
                  <a:moveTo>
                    <a:pt x="4227106" y="88252"/>
                  </a:moveTo>
                  <a:lnTo>
                    <a:pt x="4206329" y="57772"/>
                  </a:lnTo>
                  <a:lnTo>
                    <a:pt x="4195813" y="56857"/>
                  </a:lnTo>
                  <a:lnTo>
                    <a:pt x="3862286" y="56857"/>
                  </a:lnTo>
                  <a:lnTo>
                    <a:pt x="3852849" y="57772"/>
                  </a:lnTo>
                  <a:lnTo>
                    <a:pt x="3853408" y="58915"/>
                  </a:lnTo>
                  <a:lnTo>
                    <a:pt x="3867683" y="88252"/>
                  </a:lnTo>
                  <a:lnTo>
                    <a:pt x="3878211" y="89204"/>
                  </a:lnTo>
                  <a:lnTo>
                    <a:pt x="4217695" y="89204"/>
                  </a:lnTo>
                  <a:lnTo>
                    <a:pt x="4227106" y="88252"/>
                  </a:lnTo>
                  <a:close/>
                </a:path>
                <a:path w="5939790" h="202565">
                  <a:moveTo>
                    <a:pt x="4288383" y="199656"/>
                  </a:moveTo>
                  <a:lnTo>
                    <a:pt x="4264634" y="167411"/>
                  </a:lnTo>
                  <a:lnTo>
                    <a:pt x="4240073" y="165874"/>
                  </a:lnTo>
                  <a:lnTo>
                    <a:pt x="3822903" y="165874"/>
                  </a:lnTo>
                  <a:lnTo>
                    <a:pt x="3813048" y="166065"/>
                  </a:lnTo>
                  <a:lnTo>
                    <a:pt x="3805161" y="166611"/>
                  </a:lnTo>
                  <a:lnTo>
                    <a:pt x="3800030" y="167411"/>
                  </a:lnTo>
                  <a:lnTo>
                    <a:pt x="3798455" y="168402"/>
                  </a:lnTo>
                  <a:lnTo>
                    <a:pt x="3811917" y="199656"/>
                  </a:lnTo>
                  <a:lnTo>
                    <a:pt x="3814394" y="200685"/>
                  </a:lnTo>
                  <a:lnTo>
                    <a:pt x="3820325" y="201510"/>
                  </a:lnTo>
                  <a:lnTo>
                    <a:pt x="3828846" y="202069"/>
                  </a:lnTo>
                  <a:lnTo>
                    <a:pt x="3839070" y="202272"/>
                  </a:lnTo>
                  <a:lnTo>
                    <a:pt x="4264126" y="202272"/>
                  </a:lnTo>
                  <a:lnTo>
                    <a:pt x="4274109" y="202069"/>
                  </a:lnTo>
                  <a:lnTo>
                    <a:pt x="4282008" y="201510"/>
                  </a:lnTo>
                  <a:lnTo>
                    <a:pt x="4287024" y="200685"/>
                  </a:lnTo>
                  <a:lnTo>
                    <a:pt x="4288383" y="199656"/>
                  </a:lnTo>
                  <a:close/>
                </a:path>
                <a:path w="5939790" h="202565">
                  <a:moveTo>
                    <a:pt x="4345711" y="124764"/>
                  </a:moveTo>
                  <a:lnTo>
                    <a:pt x="4322534" y="93078"/>
                  </a:lnTo>
                  <a:lnTo>
                    <a:pt x="4311751" y="92113"/>
                  </a:lnTo>
                  <a:lnTo>
                    <a:pt x="3971734" y="92113"/>
                  </a:lnTo>
                  <a:lnTo>
                    <a:pt x="3962171" y="93078"/>
                  </a:lnTo>
                  <a:lnTo>
                    <a:pt x="3978516" y="123545"/>
                  </a:lnTo>
                  <a:lnTo>
                    <a:pt x="3979176" y="124764"/>
                  </a:lnTo>
                  <a:lnTo>
                    <a:pt x="3989971" y="125755"/>
                  </a:lnTo>
                  <a:lnTo>
                    <a:pt x="4336173" y="125755"/>
                  </a:lnTo>
                  <a:lnTo>
                    <a:pt x="4345711" y="124764"/>
                  </a:lnTo>
                  <a:close/>
                </a:path>
                <a:path w="5939790" h="202565">
                  <a:moveTo>
                    <a:pt x="4383024" y="52578"/>
                  </a:moveTo>
                  <a:lnTo>
                    <a:pt x="4360113" y="23266"/>
                  </a:lnTo>
                  <a:lnTo>
                    <a:pt x="4349724" y="22377"/>
                  </a:lnTo>
                  <a:lnTo>
                    <a:pt x="4022547" y="22377"/>
                  </a:lnTo>
                  <a:lnTo>
                    <a:pt x="4013365" y="23266"/>
                  </a:lnTo>
                  <a:lnTo>
                    <a:pt x="4029887" y="51447"/>
                  </a:lnTo>
                  <a:lnTo>
                    <a:pt x="4030548" y="52578"/>
                  </a:lnTo>
                  <a:lnTo>
                    <a:pt x="4040962" y="53492"/>
                  </a:lnTo>
                  <a:lnTo>
                    <a:pt x="4373867" y="53492"/>
                  </a:lnTo>
                  <a:lnTo>
                    <a:pt x="4383024" y="52578"/>
                  </a:lnTo>
                  <a:close/>
                </a:path>
                <a:path w="5939790" h="202565">
                  <a:moveTo>
                    <a:pt x="4575162" y="162534"/>
                  </a:moveTo>
                  <a:lnTo>
                    <a:pt x="4547578" y="129578"/>
                  </a:lnTo>
                  <a:lnTo>
                    <a:pt x="4536478" y="128574"/>
                  </a:lnTo>
                  <a:lnTo>
                    <a:pt x="4523791" y="128574"/>
                  </a:lnTo>
                  <a:lnTo>
                    <a:pt x="4189755" y="128574"/>
                  </a:lnTo>
                  <a:lnTo>
                    <a:pt x="4180103" y="129578"/>
                  </a:lnTo>
                  <a:lnTo>
                    <a:pt x="4201274" y="162534"/>
                  </a:lnTo>
                  <a:lnTo>
                    <a:pt x="4212399" y="163563"/>
                  </a:lnTo>
                  <a:lnTo>
                    <a:pt x="4565561" y="163563"/>
                  </a:lnTo>
                  <a:lnTo>
                    <a:pt x="4575162" y="162534"/>
                  </a:lnTo>
                  <a:close/>
                </a:path>
                <a:path w="5939790" h="202565">
                  <a:moveTo>
                    <a:pt x="4615116" y="88252"/>
                  </a:moveTo>
                  <a:lnTo>
                    <a:pt x="4588942" y="58915"/>
                  </a:lnTo>
                  <a:lnTo>
                    <a:pt x="4587926" y="57772"/>
                  </a:lnTo>
                  <a:lnTo>
                    <a:pt x="4577207" y="56857"/>
                  </a:lnTo>
                  <a:lnTo>
                    <a:pt x="4243692" y="56857"/>
                  </a:lnTo>
                  <a:lnTo>
                    <a:pt x="4234446" y="57772"/>
                  </a:lnTo>
                  <a:lnTo>
                    <a:pt x="4255694" y="88252"/>
                  </a:lnTo>
                  <a:lnTo>
                    <a:pt x="4266425" y="89204"/>
                  </a:lnTo>
                  <a:lnTo>
                    <a:pt x="4605896" y="89204"/>
                  </a:lnTo>
                  <a:lnTo>
                    <a:pt x="4615116" y="88252"/>
                  </a:lnTo>
                  <a:close/>
                </a:path>
                <a:path w="5939790" h="202565">
                  <a:moveTo>
                    <a:pt x="4706417" y="201206"/>
                  </a:moveTo>
                  <a:lnTo>
                    <a:pt x="4677130" y="168186"/>
                  </a:lnTo>
                  <a:lnTo>
                    <a:pt x="4651667" y="165874"/>
                  </a:lnTo>
                  <a:lnTo>
                    <a:pt x="4320298" y="165874"/>
                  </a:lnTo>
                  <a:lnTo>
                    <a:pt x="4310545" y="166916"/>
                  </a:lnTo>
                  <a:lnTo>
                    <a:pt x="4333519" y="199872"/>
                  </a:lnTo>
                  <a:lnTo>
                    <a:pt x="4336046" y="200812"/>
                  </a:lnTo>
                  <a:lnTo>
                    <a:pt x="4341698" y="201574"/>
                  </a:lnTo>
                  <a:lnTo>
                    <a:pt x="4349635" y="202082"/>
                  </a:lnTo>
                  <a:lnTo>
                    <a:pt x="4359046" y="202272"/>
                  </a:lnTo>
                  <a:lnTo>
                    <a:pt x="4696688" y="202272"/>
                  </a:lnTo>
                  <a:lnTo>
                    <a:pt x="4706417" y="201206"/>
                  </a:lnTo>
                  <a:close/>
                </a:path>
                <a:path w="5939790" h="202565">
                  <a:moveTo>
                    <a:pt x="4741392" y="124764"/>
                  </a:moveTo>
                  <a:lnTo>
                    <a:pt x="4711560" y="93078"/>
                  </a:lnTo>
                  <a:lnTo>
                    <a:pt x="4700575" y="92113"/>
                  </a:lnTo>
                  <a:lnTo>
                    <a:pt x="4360557" y="92113"/>
                  </a:lnTo>
                  <a:lnTo>
                    <a:pt x="4351185" y="93078"/>
                  </a:lnTo>
                  <a:lnTo>
                    <a:pt x="4373956" y="123545"/>
                  </a:lnTo>
                  <a:lnTo>
                    <a:pt x="4374870" y="124764"/>
                  </a:lnTo>
                  <a:lnTo>
                    <a:pt x="4385869" y="125755"/>
                  </a:lnTo>
                  <a:lnTo>
                    <a:pt x="4732083" y="125755"/>
                  </a:lnTo>
                  <a:lnTo>
                    <a:pt x="4741392" y="124764"/>
                  </a:lnTo>
                  <a:close/>
                </a:path>
                <a:path w="5939790" h="202565">
                  <a:moveTo>
                    <a:pt x="4763528" y="52578"/>
                  </a:moveTo>
                  <a:lnTo>
                    <a:pt x="4734458" y="23266"/>
                  </a:lnTo>
                  <a:lnTo>
                    <a:pt x="4723866" y="22377"/>
                  </a:lnTo>
                  <a:lnTo>
                    <a:pt x="4396689" y="22377"/>
                  </a:lnTo>
                  <a:lnTo>
                    <a:pt x="4387697" y="23266"/>
                  </a:lnTo>
                  <a:lnTo>
                    <a:pt x="4410164" y="51447"/>
                  </a:lnTo>
                  <a:lnTo>
                    <a:pt x="4411065" y="52578"/>
                  </a:lnTo>
                  <a:lnTo>
                    <a:pt x="4421657" y="53492"/>
                  </a:lnTo>
                  <a:lnTo>
                    <a:pt x="4754562" y="53492"/>
                  </a:lnTo>
                  <a:lnTo>
                    <a:pt x="4763528" y="52578"/>
                  </a:lnTo>
                  <a:close/>
                </a:path>
                <a:path w="5939790" h="202565">
                  <a:moveTo>
                    <a:pt x="4978793" y="162534"/>
                  </a:moveTo>
                  <a:lnTo>
                    <a:pt x="4945570" y="130810"/>
                  </a:lnTo>
                  <a:lnTo>
                    <a:pt x="4944288" y="129578"/>
                  </a:lnTo>
                  <a:lnTo>
                    <a:pt x="4932972" y="128574"/>
                  </a:lnTo>
                  <a:lnTo>
                    <a:pt x="4586249" y="128574"/>
                  </a:lnTo>
                  <a:lnTo>
                    <a:pt x="4576813" y="129578"/>
                  </a:lnTo>
                  <a:lnTo>
                    <a:pt x="4603826" y="161264"/>
                  </a:lnTo>
                  <a:lnTo>
                    <a:pt x="4629162" y="163563"/>
                  </a:lnTo>
                  <a:lnTo>
                    <a:pt x="4969421" y="163563"/>
                  </a:lnTo>
                  <a:lnTo>
                    <a:pt x="4978793" y="162534"/>
                  </a:lnTo>
                  <a:close/>
                </a:path>
                <a:path w="5939790" h="202565">
                  <a:moveTo>
                    <a:pt x="5003127" y="88252"/>
                  </a:moveTo>
                  <a:lnTo>
                    <a:pt x="4970780" y="58915"/>
                  </a:lnTo>
                  <a:lnTo>
                    <a:pt x="4969522" y="57772"/>
                  </a:lnTo>
                  <a:lnTo>
                    <a:pt x="4958626" y="56857"/>
                  </a:lnTo>
                  <a:lnTo>
                    <a:pt x="4625098" y="56857"/>
                  </a:lnTo>
                  <a:lnTo>
                    <a:pt x="4616043" y="57772"/>
                  </a:lnTo>
                  <a:lnTo>
                    <a:pt x="4643704" y="88252"/>
                  </a:lnTo>
                  <a:lnTo>
                    <a:pt x="4654626" y="89204"/>
                  </a:lnTo>
                  <a:lnTo>
                    <a:pt x="4994122" y="89204"/>
                  </a:lnTo>
                  <a:lnTo>
                    <a:pt x="5003127" y="88252"/>
                  </a:lnTo>
                  <a:close/>
                </a:path>
                <a:path w="5939790" h="202565">
                  <a:moveTo>
                    <a:pt x="5119840" y="201206"/>
                  </a:moveTo>
                  <a:lnTo>
                    <a:pt x="5083568" y="168186"/>
                  </a:lnTo>
                  <a:lnTo>
                    <a:pt x="5057622" y="165874"/>
                  </a:lnTo>
                  <a:lnTo>
                    <a:pt x="4730305" y="165874"/>
                  </a:lnTo>
                  <a:lnTo>
                    <a:pt x="4717364" y="165874"/>
                  </a:lnTo>
                  <a:lnTo>
                    <a:pt x="4737620" y="199872"/>
                  </a:lnTo>
                  <a:lnTo>
                    <a:pt x="4763643" y="202272"/>
                  </a:lnTo>
                  <a:lnTo>
                    <a:pt x="5110327" y="202272"/>
                  </a:lnTo>
                  <a:lnTo>
                    <a:pt x="5119840" y="201206"/>
                  </a:lnTo>
                  <a:close/>
                </a:path>
                <a:path w="5939790" h="202565">
                  <a:moveTo>
                    <a:pt x="5137086" y="124764"/>
                  </a:moveTo>
                  <a:lnTo>
                    <a:pt x="5100586" y="93078"/>
                  </a:lnTo>
                  <a:lnTo>
                    <a:pt x="5089398" y="92113"/>
                  </a:lnTo>
                  <a:lnTo>
                    <a:pt x="4749381" y="92113"/>
                  </a:lnTo>
                  <a:lnTo>
                    <a:pt x="4740211" y="93078"/>
                  </a:lnTo>
                  <a:lnTo>
                    <a:pt x="4769383" y="123545"/>
                  </a:lnTo>
                  <a:lnTo>
                    <a:pt x="4770564" y="124764"/>
                  </a:lnTo>
                  <a:lnTo>
                    <a:pt x="4781766" y="125755"/>
                  </a:lnTo>
                  <a:lnTo>
                    <a:pt x="5127968" y="125755"/>
                  </a:lnTo>
                  <a:lnTo>
                    <a:pt x="5137086" y="124764"/>
                  </a:lnTo>
                  <a:close/>
                </a:path>
                <a:path w="5939790" h="202565">
                  <a:moveTo>
                    <a:pt x="5144033" y="52578"/>
                  </a:moveTo>
                  <a:lnTo>
                    <a:pt x="5108791" y="23266"/>
                  </a:lnTo>
                  <a:lnTo>
                    <a:pt x="5098021" y="22377"/>
                  </a:lnTo>
                  <a:lnTo>
                    <a:pt x="4770831" y="22377"/>
                  </a:lnTo>
                  <a:lnTo>
                    <a:pt x="4762030" y="23266"/>
                  </a:lnTo>
                  <a:lnTo>
                    <a:pt x="4790427" y="51447"/>
                  </a:lnTo>
                  <a:lnTo>
                    <a:pt x="4791570" y="52578"/>
                  </a:lnTo>
                  <a:lnTo>
                    <a:pt x="4802352" y="53492"/>
                  </a:lnTo>
                  <a:lnTo>
                    <a:pt x="5135270" y="53492"/>
                  </a:lnTo>
                  <a:lnTo>
                    <a:pt x="5144033" y="52578"/>
                  </a:lnTo>
                  <a:close/>
                </a:path>
                <a:path w="5939790" h="202565">
                  <a:moveTo>
                    <a:pt x="5391137" y="88252"/>
                  </a:moveTo>
                  <a:lnTo>
                    <a:pt x="5352618" y="58915"/>
                  </a:lnTo>
                  <a:lnTo>
                    <a:pt x="5351119" y="57772"/>
                  </a:lnTo>
                  <a:lnTo>
                    <a:pt x="5340032" y="56857"/>
                  </a:lnTo>
                  <a:lnTo>
                    <a:pt x="5006505" y="56857"/>
                  </a:lnTo>
                  <a:lnTo>
                    <a:pt x="4997640" y="57772"/>
                  </a:lnTo>
                  <a:lnTo>
                    <a:pt x="5031714" y="88252"/>
                  </a:lnTo>
                  <a:lnTo>
                    <a:pt x="5042840" y="89204"/>
                  </a:lnTo>
                  <a:lnTo>
                    <a:pt x="5382323" y="89204"/>
                  </a:lnTo>
                  <a:lnTo>
                    <a:pt x="5391137" y="88252"/>
                  </a:lnTo>
                  <a:close/>
                </a:path>
                <a:path w="5939790" h="202565">
                  <a:moveTo>
                    <a:pt x="5532171" y="201206"/>
                  </a:moveTo>
                  <a:lnTo>
                    <a:pt x="5488952" y="168186"/>
                  </a:lnTo>
                  <a:lnTo>
                    <a:pt x="5462511" y="165874"/>
                  </a:lnTo>
                  <a:lnTo>
                    <a:pt x="5128984" y="165874"/>
                  </a:lnTo>
                  <a:lnTo>
                    <a:pt x="5119662" y="166916"/>
                  </a:lnTo>
                  <a:lnTo>
                    <a:pt x="5121084" y="168186"/>
                  </a:lnTo>
                  <a:lnTo>
                    <a:pt x="5156517" y="199872"/>
                  </a:lnTo>
                  <a:lnTo>
                    <a:pt x="5159426" y="200812"/>
                  </a:lnTo>
                  <a:lnTo>
                    <a:pt x="5165395" y="201574"/>
                  </a:lnTo>
                  <a:lnTo>
                    <a:pt x="5173548" y="202082"/>
                  </a:lnTo>
                  <a:lnTo>
                    <a:pt x="5183035" y="202272"/>
                  </a:lnTo>
                  <a:lnTo>
                    <a:pt x="5522887" y="202272"/>
                  </a:lnTo>
                  <a:lnTo>
                    <a:pt x="5532171" y="201206"/>
                  </a:lnTo>
                  <a:close/>
                </a:path>
                <a:path w="5939790" h="202565">
                  <a:moveTo>
                    <a:pt x="5532780" y="124764"/>
                  </a:moveTo>
                  <a:lnTo>
                    <a:pt x="5491213" y="94259"/>
                  </a:lnTo>
                  <a:lnTo>
                    <a:pt x="5465788" y="92113"/>
                  </a:lnTo>
                  <a:lnTo>
                    <a:pt x="5138204" y="92113"/>
                  </a:lnTo>
                  <a:lnTo>
                    <a:pt x="5129238" y="93078"/>
                  </a:lnTo>
                  <a:lnTo>
                    <a:pt x="5164823" y="123545"/>
                  </a:lnTo>
                  <a:lnTo>
                    <a:pt x="5167630" y="124409"/>
                  </a:lnTo>
                  <a:lnTo>
                    <a:pt x="5173357" y="125107"/>
                  </a:lnTo>
                  <a:lnTo>
                    <a:pt x="5181206" y="125577"/>
                  </a:lnTo>
                  <a:lnTo>
                    <a:pt x="5190325" y="125755"/>
                  </a:lnTo>
                  <a:lnTo>
                    <a:pt x="5523865" y="125755"/>
                  </a:lnTo>
                  <a:lnTo>
                    <a:pt x="5532780" y="124764"/>
                  </a:lnTo>
                  <a:close/>
                </a:path>
                <a:path w="5939790" h="202565">
                  <a:moveTo>
                    <a:pt x="5662879" y="18796"/>
                  </a:moveTo>
                  <a:lnTo>
                    <a:pt x="5635663" y="850"/>
                  </a:lnTo>
                  <a:lnTo>
                    <a:pt x="5624766" y="0"/>
                  </a:lnTo>
                  <a:lnTo>
                    <a:pt x="314883" y="0"/>
                  </a:lnTo>
                  <a:lnTo>
                    <a:pt x="304012" y="850"/>
                  </a:lnTo>
                  <a:lnTo>
                    <a:pt x="278422" y="17716"/>
                  </a:lnTo>
                  <a:lnTo>
                    <a:pt x="276771" y="18796"/>
                  </a:lnTo>
                  <a:lnTo>
                    <a:pt x="285115" y="19685"/>
                  </a:lnTo>
                  <a:lnTo>
                    <a:pt x="5654535" y="19685"/>
                  </a:lnTo>
                  <a:lnTo>
                    <a:pt x="5662879" y="18796"/>
                  </a:lnTo>
                  <a:close/>
                </a:path>
                <a:path w="5939790" h="202565">
                  <a:moveTo>
                    <a:pt x="5714136" y="52578"/>
                  </a:moveTo>
                  <a:lnTo>
                    <a:pt x="5669661" y="23266"/>
                  </a:lnTo>
                  <a:lnTo>
                    <a:pt x="5658612" y="22377"/>
                  </a:lnTo>
                  <a:lnTo>
                    <a:pt x="5151425" y="22377"/>
                  </a:lnTo>
                  <a:lnTo>
                    <a:pt x="5142801" y="23266"/>
                  </a:lnTo>
                  <a:lnTo>
                    <a:pt x="5177231" y="51447"/>
                  </a:lnTo>
                  <a:lnTo>
                    <a:pt x="5178615" y="52578"/>
                  </a:lnTo>
                  <a:lnTo>
                    <a:pt x="5189601" y="53492"/>
                  </a:lnTo>
                  <a:lnTo>
                    <a:pt x="5705665" y="53492"/>
                  </a:lnTo>
                  <a:lnTo>
                    <a:pt x="5714136" y="52578"/>
                  </a:lnTo>
                  <a:close/>
                </a:path>
                <a:path w="5939790" h="202565">
                  <a:moveTo>
                    <a:pt x="5823686" y="124764"/>
                  </a:moveTo>
                  <a:lnTo>
                    <a:pt x="5722036" y="57785"/>
                  </a:lnTo>
                  <a:lnTo>
                    <a:pt x="5710758" y="56857"/>
                  </a:lnTo>
                  <a:lnTo>
                    <a:pt x="5397284" y="56857"/>
                  </a:lnTo>
                  <a:lnTo>
                    <a:pt x="5385092" y="56857"/>
                  </a:lnTo>
                  <a:lnTo>
                    <a:pt x="5376430" y="57785"/>
                  </a:lnTo>
                  <a:lnTo>
                    <a:pt x="5416867" y="88265"/>
                  </a:lnTo>
                  <a:lnTo>
                    <a:pt x="5428196" y="89217"/>
                  </a:lnTo>
                  <a:lnTo>
                    <a:pt x="5491251" y="89217"/>
                  </a:lnTo>
                  <a:lnTo>
                    <a:pt x="5501856" y="89408"/>
                  </a:lnTo>
                  <a:lnTo>
                    <a:pt x="5511050" y="89954"/>
                  </a:lnTo>
                  <a:lnTo>
                    <a:pt x="5517845" y="90754"/>
                  </a:lnTo>
                  <a:lnTo>
                    <a:pt x="5521287" y="91732"/>
                  </a:lnTo>
                  <a:lnTo>
                    <a:pt x="5565216" y="123532"/>
                  </a:lnTo>
                  <a:lnTo>
                    <a:pt x="5568213" y="124396"/>
                  </a:lnTo>
                  <a:lnTo>
                    <a:pt x="5574093" y="125107"/>
                  </a:lnTo>
                  <a:lnTo>
                    <a:pt x="5582031" y="125577"/>
                  </a:lnTo>
                  <a:lnTo>
                    <a:pt x="5591200" y="125755"/>
                  </a:lnTo>
                  <a:lnTo>
                    <a:pt x="5814911" y="125755"/>
                  </a:lnTo>
                  <a:lnTo>
                    <a:pt x="5823686" y="124764"/>
                  </a:lnTo>
                  <a:close/>
                </a:path>
                <a:path w="5939790" h="202565">
                  <a:moveTo>
                    <a:pt x="5880989" y="162534"/>
                  </a:moveTo>
                  <a:lnTo>
                    <a:pt x="5832843" y="130810"/>
                  </a:lnTo>
                  <a:lnTo>
                    <a:pt x="5806516" y="128574"/>
                  </a:lnTo>
                  <a:lnTo>
                    <a:pt x="4982743" y="128574"/>
                  </a:lnTo>
                  <a:lnTo>
                    <a:pt x="4973510" y="129578"/>
                  </a:lnTo>
                  <a:lnTo>
                    <a:pt x="4974818" y="130810"/>
                  </a:lnTo>
                  <a:lnTo>
                    <a:pt x="5007191" y="161264"/>
                  </a:lnTo>
                  <a:lnTo>
                    <a:pt x="5033022" y="163563"/>
                  </a:lnTo>
                  <a:lnTo>
                    <a:pt x="5872086" y="163563"/>
                  </a:lnTo>
                  <a:lnTo>
                    <a:pt x="5880989" y="162534"/>
                  </a:lnTo>
                  <a:close/>
                </a:path>
                <a:path w="5939790" h="202565">
                  <a:moveTo>
                    <a:pt x="5939663" y="201193"/>
                  </a:moveTo>
                  <a:lnTo>
                    <a:pt x="5889574" y="168198"/>
                  </a:lnTo>
                  <a:lnTo>
                    <a:pt x="5862650" y="165874"/>
                  </a:lnTo>
                  <a:lnTo>
                    <a:pt x="5530329" y="165874"/>
                  </a:lnTo>
                  <a:lnTo>
                    <a:pt x="5521236" y="166916"/>
                  </a:lnTo>
                  <a:lnTo>
                    <a:pt x="5564975" y="199872"/>
                  </a:lnTo>
                  <a:lnTo>
                    <a:pt x="5568086" y="200812"/>
                  </a:lnTo>
                  <a:lnTo>
                    <a:pt x="5574208" y="201574"/>
                  </a:lnTo>
                  <a:lnTo>
                    <a:pt x="5582475" y="202082"/>
                  </a:lnTo>
                  <a:lnTo>
                    <a:pt x="5592013" y="202272"/>
                  </a:lnTo>
                  <a:lnTo>
                    <a:pt x="5930620" y="202272"/>
                  </a:lnTo>
                  <a:lnTo>
                    <a:pt x="5939663" y="201193"/>
                  </a:lnTo>
                  <a:close/>
                </a:path>
              </a:pathLst>
            </a:custGeom>
            <a:solidFill>
              <a:srgbClr val="1C1C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5113069" y="7584596"/>
              <a:ext cx="366534" cy="3363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2492342" y="7492452"/>
              <a:ext cx="5542773" cy="89233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530298" y="7584596"/>
              <a:ext cx="1751435" cy="7143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5410608" y="7549329"/>
              <a:ext cx="2443132" cy="106698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3134615" y="7549329"/>
              <a:ext cx="721496" cy="6889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2379621" y="7584596"/>
              <a:ext cx="758805" cy="7143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3860581" y="7549330"/>
              <a:ext cx="758722" cy="3235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4636612" y="7549329"/>
              <a:ext cx="364292" cy="3235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5024610" y="7549329"/>
              <a:ext cx="359424" cy="3235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2889492" y="7621044"/>
              <a:ext cx="805421" cy="34983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6173811" y="7549329"/>
              <a:ext cx="1538288" cy="3235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7697387" y="7549330"/>
              <a:ext cx="447243" cy="6889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6631504" y="7621045"/>
              <a:ext cx="668262" cy="7369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7294477" y="7621045"/>
              <a:ext cx="966149" cy="73694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7028791" y="7658342"/>
              <a:ext cx="824341" cy="36396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4076409" y="7621045"/>
              <a:ext cx="2020567" cy="7369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2320954" y="7658342"/>
              <a:ext cx="1235900" cy="36397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3572077" y="7658342"/>
              <a:ext cx="495065" cy="3634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6119414" y="7658342"/>
              <a:ext cx="489934" cy="36397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12469406" y="7500639"/>
              <a:ext cx="5601335" cy="187960"/>
            </a:xfrm>
            <a:custGeom>
              <a:avLst/>
              <a:gdLst/>
              <a:ahLst/>
              <a:cxnLst/>
              <a:rect l="l" t="t" r="r" b="b"/>
              <a:pathLst>
                <a:path w="5601334" h="187959">
                  <a:moveTo>
                    <a:pt x="80187" y="146558"/>
                  </a:moveTo>
                  <a:lnTo>
                    <a:pt x="74891" y="146558"/>
                  </a:lnTo>
                  <a:lnTo>
                    <a:pt x="70688" y="149491"/>
                  </a:lnTo>
                  <a:lnTo>
                    <a:pt x="28448" y="149491"/>
                  </a:lnTo>
                  <a:lnTo>
                    <a:pt x="32715" y="146558"/>
                  </a:lnTo>
                  <a:lnTo>
                    <a:pt x="27444" y="146558"/>
                  </a:lnTo>
                  <a:lnTo>
                    <a:pt x="22542" y="149885"/>
                  </a:lnTo>
                  <a:lnTo>
                    <a:pt x="75399" y="149885"/>
                  </a:lnTo>
                  <a:lnTo>
                    <a:pt x="75971" y="149491"/>
                  </a:lnTo>
                  <a:lnTo>
                    <a:pt x="80187" y="146558"/>
                  </a:lnTo>
                  <a:close/>
                </a:path>
                <a:path w="5601334" h="187959">
                  <a:moveTo>
                    <a:pt x="107607" y="146558"/>
                  </a:moveTo>
                  <a:lnTo>
                    <a:pt x="67805" y="142024"/>
                  </a:lnTo>
                  <a:lnTo>
                    <a:pt x="63030" y="141478"/>
                  </a:lnTo>
                  <a:lnTo>
                    <a:pt x="59296" y="141478"/>
                  </a:lnTo>
                  <a:lnTo>
                    <a:pt x="0" y="146558"/>
                  </a:lnTo>
                  <a:lnTo>
                    <a:pt x="7531" y="146558"/>
                  </a:lnTo>
                  <a:lnTo>
                    <a:pt x="60363" y="142024"/>
                  </a:lnTo>
                  <a:lnTo>
                    <a:pt x="100088" y="146558"/>
                  </a:lnTo>
                  <a:lnTo>
                    <a:pt x="107607" y="146558"/>
                  </a:lnTo>
                  <a:close/>
                </a:path>
                <a:path w="5601334" h="187959">
                  <a:moveTo>
                    <a:pt x="280936" y="32321"/>
                  </a:moveTo>
                  <a:lnTo>
                    <a:pt x="275704" y="31927"/>
                  </a:lnTo>
                  <a:lnTo>
                    <a:pt x="271145" y="31737"/>
                  </a:lnTo>
                  <a:lnTo>
                    <a:pt x="255562" y="31737"/>
                  </a:lnTo>
                  <a:lnTo>
                    <a:pt x="248551" y="32321"/>
                  </a:lnTo>
                  <a:lnTo>
                    <a:pt x="249097" y="32321"/>
                  </a:lnTo>
                  <a:lnTo>
                    <a:pt x="247662" y="33312"/>
                  </a:lnTo>
                  <a:lnTo>
                    <a:pt x="247942" y="33312"/>
                  </a:lnTo>
                  <a:lnTo>
                    <a:pt x="248907" y="33540"/>
                  </a:lnTo>
                  <a:lnTo>
                    <a:pt x="251612" y="33756"/>
                  </a:lnTo>
                  <a:lnTo>
                    <a:pt x="248894" y="33756"/>
                  </a:lnTo>
                  <a:lnTo>
                    <a:pt x="240703" y="34429"/>
                  </a:lnTo>
                  <a:lnTo>
                    <a:pt x="238721" y="35801"/>
                  </a:lnTo>
                  <a:lnTo>
                    <a:pt x="235229" y="35801"/>
                  </a:lnTo>
                  <a:lnTo>
                    <a:pt x="264274" y="36855"/>
                  </a:lnTo>
                  <a:lnTo>
                    <a:pt x="266992" y="37122"/>
                  </a:lnTo>
                  <a:lnTo>
                    <a:pt x="266496" y="37122"/>
                  </a:lnTo>
                  <a:lnTo>
                    <a:pt x="265417" y="37884"/>
                  </a:lnTo>
                  <a:lnTo>
                    <a:pt x="262267" y="38239"/>
                  </a:lnTo>
                  <a:lnTo>
                    <a:pt x="248691" y="38239"/>
                  </a:lnTo>
                  <a:lnTo>
                    <a:pt x="242011" y="37706"/>
                  </a:lnTo>
                  <a:lnTo>
                    <a:pt x="237375" y="38239"/>
                  </a:lnTo>
                  <a:lnTo>
                    <a:pt x="240804" y="38239"/>
                  </a:lnTo>
                  <a:lnTo>
                    <a:pt x="243827" y="38468"/>
                  </a:lnTo>
                  <a:lnTo>
                    <a:pt x="248424" y="38658"/>
                  </a:lnTo>
                  <a:lnTo>
                    <a:pt x="264058" y="38658"/>
                  </a:lnTo>
                  <a:lnTo>
                    <a:pt x="269074" y="38239"/>
                  </a:lnTo>
                  <a:lnTo>
                    <a:pt x="270294" y="38239"/>
                  </a:lnTo>
                  <a:lnTo>
                    <a:pt x="271881" y="37122"/>
                  </a:lnTo>
                  <a:lnTo>
                    <a:pt x="270852" y="36855"/>
                  </a:lnTo>
                  <a:lnTo>
                    <a:pt x="268008" y="36626"/>
                  </a:lnTo>
                  <a:lnTo>
                    <a:pt x="273431" y="36398"/>
                  </a:lnTo>
                  <a:lnTo>
                    <a:pt x="273672" y="36398"/>
                  </a:lnTo>
                  <a:lnTo>
                    <a:pt x="280657" y="35801"/>
                  </a:lnTo>
                  <a:lnTo>
                    <a:pt x="279120" y="35801"/>
                  </a:lnTo>
                  <a:lnTo>
                    <a:pt x="280708" y="34683"/>
                  </a:lnTo>
                  <a:lnTo>
                    <a:pt x="278295" y="34429"/>
                  </a:lnTo>
                  <a:lnTo>
                    <a:pt x="280289" y="34429"/>
                  </a:lnTo>
                  <a:lnTo>
                    <a:pt x="275043" y="34251"/>
                  </a:lnTo>
                  <a:lnTo>
                    <a:pt x="275043" y="34937"/>
                  </a:lnTo>
                  <a:lnTo>
                    <a:pt x="273837" y="35801"/>
                  </a:lnTo>
                  <a:lnTo>
                    <a:pt x="268211" y="36398"/>
                  </a:lnTo>
                  <a:lnTo>
                    <a:pt x="265734" y="36398"/>
                  </a:lnTo>
                  <a:lnTo>
                    <a:pt x="248742" y="35801"/>
                  </a:lnTo>
                  <a:lnTo>
                    <a:pt x="246519" y="35801"/>
                  </a:lnTo>
                  <a:lnTo>
                    <a:pt x="244551" y="35445"/>
                  </a:lnTo>
                  <a:lnTo>
                    <a:pt x="245618" y="34683"/>
                  </a:lnTo>
                  <a:lnTo>
                    <a:pt x="244678" y="34683"/>
                  </a:lnTo>
                  <a:lnTo>
                    <a:pt x="247180" y="34429"/>
                  </a:lnTo>
                  <a:lnTo>
                    <a:pt x="265912" y="34429"/>
                  </a:lnTo>
                  <a:lnTo>
                    <a:pt x="266471" y="34429"/>
                  </a:lnTo>
                  <a:lnTo>
                    <a:pt x="273646" y="34683"/>
                  </a:lnTo>
                  <a:lnTo>
                    <a:pt x="275043" y="34937"/>
                  </a:lnTo>
                  <a:lnTo>
                    <a:pt x="275043" y="34251"/>
                  </a:lnTo>
                  <a:lnTo>
                    <a:pt x="255447" y="33540"/>
                  </a:lnTo>
                  <a:lnTo>
                    <a:pt x="253034" y="33312"/>
                  </a:lnTo>
                  <a:lnTo>
                    <a:pt x="254190" y="32512"/>
                  </a:lnTo>
                  <a:lnTo>
                    <a:pt x="255905" y="32321"/>
                  </a:lnTo>
                  <a:lnTo>
                    <a:pt x="272948" y="32321"/>
                  </a:lnTo>
                  <a:lnTo>
                    <a:pt x="277545" y="32689"/>
                  </a:lnTo>
                  <a:lnTo>
                    <a:pt x="280708" y="32321"/>
                  </a:lnTo>
                  <a:lnTo>
                    <a:pt x="280936" y="32321"/>
                  </a:lnTo>
                  <a:close/>
                </a:path>
                <a:path w="5601334" h="187959">
                  <a:moveTo>
                    <a:pt x="293916" y="1003"/>
                  </a:moveTo>
                  <a:lnTo>
                    <a:pt x="289318" y="381"/>
                  </a:lnTo>
                  <a:lnTo>
                    <a:pt x="286524" y="0"/>
                  </a:lnTo>
                  <a:lnTo>
                    <a:pt x="285940" y="0"/>
                  </a:lnTo>
                  <a:lnTo>
                    <a:pt x="285940" y="1003"/>
                  </a:lnTo>
                  <a:lnTo>
                    <a:pt x="285610" y="1727"/>
                  </a:lnTo>
                  <a:lnTo>
                    <a:pt x="260096" y="1727"/>
                  </a:lnTo>
                  <a:lnTo>
                    <a:pt x="261886" y="1003"/>
                  </a:lnTo>
                  <a:lnTo>
                    <a:pt x="261581" y="1003"/>
                  </a:lnTo>
                  <a:lnTo>
                    <a:pt x="267614" y="381"/>
                  </a:lnTo>
                  <a:lnTo>
                    <a:pt x="283273" y="381"/>
                  </a:lnTo>
                  <a:lnTo>
                    <a:pt x="285940" y="1003"/>
                  </a:lnTo>
                  <a:lnTo>
                    <a:pt x="285940" y="0"/>
                  </a:lnTo>
                  <a:lnTo>
                    <a:pt x="265112" y="0"/>
                  </a:lnTo>
                  <a:lnTo>
                    <a:pt x="254279" y="1003"/>
                  </a:lnTo>
                  <a:lnTo>
                    <a:pt x="255752" y="1003"/>
                  </a:lnTo>
                  <a:lnTo>
                    <a:pt x="252704" y="3098"/>
                  </a:lnTo>
                  <a:lnTo>
                    <a:pt x="259727" y="3898"/>
                  </a:lnTo>
                  <a:lnTo>
                    <a:pt x="277507" y="3898"/>
                  </a:lnTo>
                  <a:lnTo>
                    <a:pt x="282359" y="3746"/>
                  </a:lnTo>
                  <a:lnTo>
                    <a:pt x="286359" y="3492"/>
                  </a:lnTo>
                  <a:lnTo>
                    <a:pt x="288683" y="3492"/>
                  </a:lnTo>
                  <a:lnTo>
                    <a:pt x="286156" y="3098"/>
                  </a:lnTo>
                  <a:lnTo>
                    <a:pt x="285445" y="3098"/>
                  </a:lnTo>
                  <a:lnTo>
                    <a:pt x="279069" y="3492"/>
                  </a:lnTo>
                  <a:lnTo>
                    <a:pt x="263550" y="3492"/>
                  </a:lnTo>
                  <a:lnTo>
                    <a:pt x="258876" y="2921"/>
                  </a:lnTo>
                  <a:lnTo>
                    <a:pt x="259562" y="2082"/>
                  </a:lnTo>
                  <a:lnTo>
                    <a:pt x="290296" y="2082"/>
                  </a:lnTo>
                  <a:lnTo>
                    <a:pt x="290830" y="1727"/>
                  </a:lnTo>
                  <a:lnTo>
                    <a:pt x="291871" y="1003"/>
                  </a:lnTo>
                  <a:lnTo>
                    <a:pt x="293916" y="1003"/>
                  </a:lnTo>
                  <a:close/>
                </a:path>
                <a:path w="5601334" h="187959">
                  <a:moveTo>
                    <a:pt x="303276" y="25260"/>
                  </a:moveTo>
                  <a:lnTo>
                    <a:pt x="244576" y="25260"/>
                  </a:lnTo>
                  <a:lnTo>
                    <a:pt x="243789" y="25806"/>
                  </a:lnTo>
                  <a:lnTo>
                    <a:pt x="302501" y="25806"/>
                  </a:lnTo>
                  <a:lnTo>
                    <a:pt x="303276" y="25260"/>
                  </a:lnTo>
                  <a:close/>
                </a:path>
                <a:path w="5601334" h="187959">
                  <a:moveTo>
                    <a:pt x="307111" y="22542"/>
                  </a:moveTo>
                  <a:lnTo>
                    <a:pt x="280885" y="22542"/>
                  </a:lnTo>
                  <a:lnTo>
                    <a:pt x="282854" y="21158"/>
                  </a:lnTo>
                  <a:lnTo>
                    <a:pt x="276682" y="21158"/>
                  </a:lnTo>
                  <a:lnTo>
                    <a:pt x="274713" y="22542"/>
                  </a:lnTo>
                  <a:lnTo>
                    <a:pt x="248500" y="22542"/>
                  </a:lnTo>
                  <a:lnTo>
                    <a:pt x="247713" y="23075"/>
                  </a:lnTo>
                  <a:lnTo>
                    <a:pt x="273939" y="23075"/>
                  </a:lnTo>
                  <a:lnTo>
                    <a:pt x="272122" y="24371"/>
                  </a:lnTo>
                  <a:lnTo>
                    <a:pt x="278295" y="24371"/>
                  </a:lnTo>
                  <a:lnTo>
                    <a:pt x="280111" y="23075"/>
                  </a:lnTo>
                  <a:lnTo>
                    <a:pt x="306336" y="23075"/>
                  </a:lnTo>
                  <a:lnTo>
                    <a:pt x="307111" y="22542"/>
                  </a:lnTo>
                  <a:close/>
                </a:path>
                <a:path w="5601334" h="187959">
                  <a:moveTo>
                    <a:pt x="330542" y="431"/>
                  </a:moveTo>
                  <a:lnTo>
                    <a:pt x="326847" y="165"/>
                  </a:lnTo>
                  <a:lnTo>
                    <a:pt x="322961" y="12"/>
                  </a:lnTo>
                  <a:lnTo>
                    <a:pt x="307035" y="12"/>
                  </a:lnTo>
                  <a:lnTo>
                    <a:pt x="301040" y="444"/>
                  </a:lnTo>
                  <a:lnTo>
                    <a:pt x="299339" y="1638"/>
                  </a:lnTo>
                  <a:lnTo>
                    <a:pt x="303745" y="1905"/>
                  </a:lnTo>
                  <a:lnTo>
                    <a:pt x="320789" y="2222"/>
                  </a:lnTo>
                  <a:lnTo>
                    <a:pt x="324027" y="2387"/>
                  </a:lnTo>
                  <a:lnTo>
                    <a:pt x="322821" y="3251"/>
                  </a:lnTo>
                  <a:lnTo>
                    <a:pt x="318909" y="3479"/>
                  </a:lnTo>
                  <a:lnTo>
                    <a:pt x="306184" y="3479"/>
                  </a:lnTo>
                  <a:lnTo>
                    <a:pt x="301866" y="3276"/>
                  </a:lnTo>
                  <a:lnTo>
                    <a:pt x="298754" y="3022"/>
                  </a:lnTo>
                  <a:lnTo>
                    <a:pt x="295122" y="3352"/>
                  </a:lnTo>
                  <a:lnTo>
                    <a:pt x="298970" y="3657"/>
                  </a:lnTo>
                  <a:lnTo>
                    <a:pt x="304304" y="3886"/>
                  </a:lnTo>
                  <a:lnTo>
                    <a:pt x="311023" y="3886"/>
                  </a:lnTo>
                  <a:lnTo>
                    <a:pt x="320357" y="3886"/>
                  </a:lnTo>
                  <a:lnTo>
                    <a:pt x="327621" y="3492"/>
                  </a:lnTo>
                  <a:lnTo>
                    <a:pt x="329603" y="2082"/>
                  </a:lnTo>
                  <a:lnTo>
                    <a:pt x="324129" y="1841"/>
                  </a:lnTo>
                  <a:lnTo>
                    <a:pt x="307619" y="1498"/>
                  </a:lnTo>
                  <a:lnTo>
                    <a:pt x="304850" y="1358"/>
                  </a:lnTo>
                  <a:lnTo>
                    <a:pt x="305917" y="622"/>
                  </a:lnTo>
                  <a:lnTo>
                    <a:pt x="309245" y="419"/>
                  </a:lnTo>
                  <a:lnTo>
                    <a:pt x="320217" y="419"/>
                  </a:lnTo>
                  <a:lnTo>
                    <a:pt x="323761" y="546"/>
                  </a:lnTo>
                  <a:lnTo>
                    <a:pt x="327075" y="800"/>
                  </a:lnTo>
                  <a:lnTo>
                    <a:pt x="330542" y="431"/>
                  </a:lnTo>
                  <a:close/>
                </a:path>
                <a:path w="5601334" h="187959">
                  <a:moveTo>
                    <a:pt x="374065" y="1003"/>
                  </a:moveTo>
                  <a:lnTo>
                    <a:pt x="371856" y="393"/>
                  </a:lnTo>
                  <a:lnTo>
                    <a:pt x="368147" y="0"/>
                  </a:lnTo>
                  <a:lnTo>
                    <a:pt x="347789" y="0"/>
                  </a:lnTo>
                  <a:lnTo>
                    <a:pt x="338823" y="863"/>
                  </a:lnTo>
                  <a:lnTo>
                    <a:pt x="335775" y="3035"/>
                  </a:lnTo>
                  <a:lnTo>
                    <a:pt x="342315" y="3898"/>
                  </a:lnTo>
                  <a:lnTo>
                    <a:pt x="361403" y="3898"/>
                  </a:lnTo>
                  <a:lnTo>
                    <a:pt x="367372" y="3568"/>
                  </a:lnTo>
                  <a:lnTo>
                    <a:pt x="371551" y="2933"/>
                  </a:lnTo>
                  <a:lnTo>
                    <a:pt x="367258" y="2755"/>
                  </a:lnTo>
                  <a:lnTo>
                    <a:pt x="363804" y="3238"/>
                  </a:lnTo>
                  <a:lnTo>
                    <a:pt x="360413" y="3492"/>
                  </a:lnTo>
                  <a:lnTo>
                    <a:pt x="345503" y="3492"/>
                  </a:lnTo>
                  <a:lnTo>
                    <a:pt x="341579" y="2806"/>
                  </a:lnTo>
                  <a:lnTo>
                    <a:pt x="343992" y="1079"/>
                  </a:lnTo>
                  <a:lnTo>
                    <a:pt x="349999" y="419"/>
                  </a:lnTo>
                  <a:lnTo>
                    <a:pt x="364782" y="419"/>
                  </a:lnTo>
                  <a:lnTo>
                    <a:pt x="367093" y="685"/>
                  </a:lnTo>
                  <a:lnTo>
                    <a:pt x="369011" y="1193"/>
                  </a:lnTo>
                  <a:lnTo>
                    <a:pt x="374065" y="1003"/>
                  </a:lnTo>
                  <a:close/>
                </a:path>
                <a:path w="5601334" h="187959">
                  <a:moveTo>
                    <a:pt x="629119" y="143776"/>
                  </a:moveTo>
                  <a:lnTo>
                    <a:pt x="619607" y="141922"/>
                  </a:lnTo>
                  <a:lnTo>
                    <a:pt x="608215" y="141922"/>
                  </a:lnTo>
                  <a:lnTo>
                    <a:pt x="624052" y="143776"/>
                  </a:lnTo>
                  <a:lnTo>
                    <a:pt x="629119" y="143776"/>
                  </a:lnTo>
                  <a:close/>
                </a:path>
                <a:path w="5601334" h="187959">
                  <a:moveTo>
                    <a:pt x="651992" y="131775"/>
                  </a:moveTo>
                  <a:lnTo>
                    <a:pt x="646315" y="131775"/>
                  </a:lnTo>
                  <a:lnTo>
                    <a:pt x="645756" y="132270"/>
                  </a:lnTo>
                  <a:lnTo>
                    <a:pt x="644372" y="132486"/>
                  </a:lnTo>
                  <a:lnTo>
                    <a:pt x="639330" y="132486"/>
                  </a:lnTo>
                  <a:lnTo>
                    <a:pt x="627341" y="131749"/>
                  </a:lnTo>
                  <a:lnTo>
                    <a:pt x="617143" y="131749"/>
                  </a:lnTo>
                  <a:lnTo>
                    <a:pt x="613371" y="132168"/>
                  </a:lnTo>
                  <a:lnTo>
                    <a:pt x="612597" y="133159"/>
                  </a:lnTo>
                  <a:lnTo>
                    <a:pt x="618274" y="133159"/>
                  </a:lnTo>
                  <a:lnTo>
                    <a:pt x="618845" y="132664"/>
                  </a:lnTo>
                  <a:lnTo>
                    <a:pt x="620229" y="132448"/>
                  </a:lnTo>
                  <a:lnTo>
                    <a:pt x="625271" y="132448"/>
                  </a:lnTo>
                  <a:lnTo>
                    <a:pt x="637273" y="133184"/>
                  </a:lnTo>
                  <a:lnTo>
                    <a:pt x="647471" y="133184"/>
                  </a:lnTo>
                  <a:lnTo>
                    <a:pt x="651230" y="132765"/>
                  </a:lnTo>
                  <a:lnTo>
                    <a:pt x="651992" y="131775"/>
                  </a:lnTo>
                  <a:close/>
                </a:path>
                <a:path w="5601334" h="187959">
                  <a:moveTo>
                    <a:pt x="660628" y="39154"/>
                  </a:moveTo>
                  <a:lnTo>
                    <a:pt x="645782" y="39154"/>
                  </a:lnTo>
                  <a:lnTo>
                    <a:pt x="654151" y="32219"/>
                  </a:lnTo>
                  <a:lnTo>
                    <a:pt x="648182" y="32219"/>
                  </a:lnTo>
                  <a:lnTo>
                    <a:pt x="630605" y="33045"/>
                  </a:lnTo>
                  <a:lnTo>
                    <a:pt x="630135" y="33426"/>
                  </a:lnTo>
                  <a:lnTo>
                    <a:pt x="645807" y="33007"/>
                  </a:lnTo>
                  <a:lnTo>
                    <a:pt x="638365" y="39154"/>
                  </a:lnTo>
                  <a:lnTo>
                    <a:pt x="623150" y="39154"/>
                  </a:lnTo>
                  <a:lnTo>
                    <a:pt x="622477" y="39712"/>
                  </a:lnTo>
                  <a:lnTo>
                    <a:pt x="659968" y="39712"/>
                  </a:lnTo>
                  <a:lnTo>
                    <a:pt x="660628" y="39154"/>
                  </a:lnTo>
                  <a:close/>
                </a:path>
                <a:path w="5601334" h="187959">
                  <a:moveTo>
                    <a:pt x="661339" y="25577"/>
                  </a:moveTo>
                  <a:lnTo>
                    <a:pt x="651840" y="25577"/>
                  </a:lnTo>
                  <a:lnTo>
                    <a:pt x="650748" y="26479"/>
                  </a:lnTo>
                  <a:lnTo>
                    <a:pt x="660247" y="26479"/>
                  </a:lnTo>
                  <a:lnTo>
                    <a:pt x="661339" y="25577"/>
                  </a:lnTo>
                  <a:close/>
                </a:path>
                <a:path w="5601334" h="187959">
                  <a:moveTo>
                    <a:pt x="668655" y="19126"/>
                  </a:moveTo>
                  <a:lnTo>
                    <a:pt x="660120" y="19126"/>
                  </a:lnTo>
                  <a:lnTo>
                    <a:pt x="655104" y="24638"/>
                  </a:lnTo>
                  <a:lnTo>
                    <a:pt x="660323" y="24638"/>
                  </a:lnTo>
                  <a:lnTo>
                    <a:pt x="668655" y="19126"/>
                  </a:lnTo>
                  <a:close/>
                </a:path>
                <a:path w="5601334" h="187959">
                  <a:moveTo>
                    <a:pt x="847344" y="63919"/>
                  </a:moveTo>
                  <a:lnTo>
                    <a:pt x="846620" y="62496"/>
                  </a:lnTo>
                  <a:lnTo>
                    <a:pt x="846493" y="62255"/>
                  </a:lnTo>
                  <a:lnTo>
                    <a:pt x="840562" y="61010"/>
                  </a:lnTo>
                  <a:lnTo>
                    <a:pt x="839343" y="60921"/>
                  </a:lnTo>
                  <a:lnTo>
                    <a:pt x="839343" y="63919"/>
                  </a:lnTo>
                  <a:lnTo>
                    <a:pt x="835774" y="65341"/>
                  </a:lnTo>
                  <a:lnTo>
                    <a:pt x="829005" y="66395"/>
                  </a:lnTo>
                  <a:lnTo>
                    <a:pt x="819785" y="67043"/>
                  </a:lnTo>
                  <a:lnTo>
                    <a:pt x="808964" y="67259"/>
                  </a:lnTo>
                  <a:lnTo>
                    <a:pt x="798626" y="67043"/>
                  </a:lnTo>
                  <a:lnTo>
                    <a:pt x="790854" y="66395"/>
                  </a:lnTo>
                  <a:lnTo>
                    <a:pt x="786384" y="65341"/>
                  </a:lnTo>
                  <a:lnTo>
                    <a:pt x="785939" y="63919"/>
                  </a:lnTo>
                  <a:lnTo>
                    <a:pt x="789533" y="62496"/>
                  </a:lnTo>
                  <a:lnTo>
                    <a:pt x="796277" y="61455"/>
                  </a:lnTo>
                  <a:lnTo>
                    <a:pt x="805446" y="60807"/>
                  </a:lnTo>
                  <a:lnTo>
                    <a:pt x="816292" y="60591"/>
                  </a:lnTo>
                  <a:lnTo>
                    <a:pt x="826630" y="60807"/>
                  </a:lnTo>
                  <a:lnTo>
                    <a:pt x="834390" y="61455"/>
                  </a:lnTo>
                  <a:lnTo>
                    <a:pt x="838860" y="62496"/>
                  </a:lnTo>
                  <a:lnTo>
                    <a:pt x="839343" y="63919"/>
                  </a:lnTo>
                  <a:lnTo>
                    <a:pt x="839343" y="60921"/>
                  </a:lnTo>
                  <a:lnTo>
                    <a:pt x="835037" y="60591"/>
                  </a:lnTo>
                  <a:lnTo>
                    <a:pt x="830427" y="60236"/>
                  </a:lnTo>
                  <a:lnTo>
                    <a:pt x="816991" y="59956"/>
                  </a:lnTo>
                  <a:lnTo>
                    <a:pt x="803033" y="60236"/>
                  </a:lnTo>
                  <a:lnTo>
                    <a:pt x="791159" y="61010"/>
                  </a:lnTo>
                  <a:lnTo>
                    <a:pt x="782434" y="62255"/>
                  </a:lnTo>
                  <a:lnTo>
                    <a:pt x="777938" y="63919"/>
                  </a:lnTo>
                  <a:lnTo>
                    <a:pt x="778459" y="65341"/>
                  </a:lnTo>
                  <a:lnTo>
                    <a:pt x="778510" y="65481"/>
                  </a:lnTo>
                  <a:lnTo>
                    <a:pt x="783628" y="66687"/>
                  </a:lnTo>
                  <a:lnTo>
                    <a:pt x="792543" y="67500"/>
                  </a:lnTo>
                  <a:lnTo>
                    <a:pt x="804532" y="67868"/>
                  </a:lnTo>
                  <a:lnTo>
                    <a:pt x="802563" y="68999"/>
                  </a:lnTo>
                  <a:lnTo>
                    <a:pt x="809536" y="69519"/>
                  </a:lnTo>
                  <a:lnTo>
                    <a:pt x="825411" y="69519"/>
                  </a:lnTo>
                  <a:lnTo>
                    <a:pt x="831545" y="69303"/>
                  </a:lnTo>
                  <a:lnTo>
                    <a:pt x="831888" y="68999"/>
                  </a:lnTo>
                  <a:lnTo>
                    <a:pt x="811072" y="68999"/>
                  </a:lnTo>
                  <a:lnTo>
                    <a:pt x="812317" y="67868"/>
                  </a:lnTo>
                  <a:lnTo>
                    <a:pt x="824585" y="67500"/>
                  </a:lnTo>
                  <a:lnTo>
                    <a:pt x="824826" y="67500"/>
                  </a:lnTo>
                  <a:lnTo>
                    <a:pt x="827951" y="67259"/>
                  </a:lnTo>
                  <a:lnTo>
                    <a:pt x="835418" y="66687"/>
                  </a:lnTo>
                  <a:lnTo>
                    <a:pt x="843292" y="65481"/>
                  </a:lnTo>
                  <a:lnTo>
                    <a:pt x="847344" y="63919"/>
                  </a:lnTo>
                  <a:close/>
                </a:path>
                <a:path w="5601334" h="187959">
                  <a:moveTo>
                    <a:pt x="895578" y="104749"/>
                  </a:moveTo>
                  <a:lnTo>
                    <a:pt x="888961" y="102285"/>
                  </a:lnTo>
                  <a:lnTo>
                    <a:pt x="887272" y="101663"/>
                  </a:lnTo>
                  <a:lnTo>
                    <a:pt x="879055" y="98615"/>
                  </a:lnTo>
                  <a:lnTo>
                    <a:pt x="879055" y="101663"/>
                  </a:lnTo>
                  <a:lnTo>
                    <a:pt x="848715" y="101663"/>
                  </a:lnTo>
                  <a:lnTo>
                    <a:pt x="868197" y="97497"/>
                  </a:lnTo>
                  <a:lnTo>
                    <a:pt x="879055" y="101663"/>
                  </a:lnTo>
                  <a:lnTo>
                    <a:pt x="879055" y="98615"/>
                  </a:lnTo>
                  <a:lnTo>
                    <a:pt x="876071" y="97497"/>
                  </a:lnTo>
                  <a:lnTo>
                    <a:pt x="873963" y="96710"/>
                  </a:lnTo>
                  <a:lnTo>
                    <a:pt x="864577" y="96710"/>
                  </a:lnTo>
                  <a:lnTo>
                    <a:pt x="826198" y="104749"/>
                  </a:lnTo>
                  <a:lnTo>
                    <a:pt x="834263" y="104749"/>
                  </a:lnTo>
                  <a:lnTo>
                    <a:pt x="845820" y="102285"/>
                  </a:lnTo>
                  <a:lnTo>
                    <a:pt x="880770" y="102285"/>
                  </a:lnTo>
                  <a:lnTo>
                    <a:pt x="887133" y="104749"/>
                  </a:lnTo>
                  <a:lnTo>
                    <a:pt x="895578" y="104749"/>
                  </a:lnTo>
                  <a:close/>
                </a:path>
                <a:path w="5601334" h="187959">
                  <a:moveTo>
                    <a:pt x="1049832" y="32981"/>
                  </a:moveTo>
                  <a:lnTo>
                    <a:pt x="1042784" y="32143"/>
                  </a:lnTo>
                  <a:lnTo>
                    <a:pt x="1019606" y="32207"/>
                  </a:lnTo>
                  <a:lnTo>
                    <a:pt x="1012875" y="32410"/>
                  </a:lnTo>
                  <a:lnTo>
                    <a:pt x="1000760" y="33096"/>
                  </a:lnTo>
                  <a:lnTo>
                    <a:pt x="1004595" y="33578"/>
                  </a:lnTo>
                  <a:lnTo>
                    <a:pt x="1018209" y="32740"/>
                  </a:lnTo>
                  <a:lnTo>
                    <a:pt x="1036104" y="32740"/>
                  </a:lnTo>
                  <a:lnTo>
                    <a:pt x="1041717" y="33312"/>
                  </a:lnTo>
                  <a:lnTo>
                    <a:pt x="1040117" y="34937"/>
                  </a:lnTo>
                  <a:lnTo>
                    <a:pt x="1034491" y="35547"/>
                  </a:lnTo>
                  <a:lnTo>
                    <a:pt x="993355" y="39116"/>
                  </a:lnTo>
                  <a:lnTo>
                    <a:pt x="992759" y="39712"/>
                  </a:lnTo>
                  <a:lnTo>
                    <a:pt x="1044511" y="39712"/>
                  </a:lnTo>
                  <a:lnTo>
                    <a:pt x="1045083" y="39116"/>
                  </a:lnTo>
                  <a:lnTo>
                    <a:pt x="1002220" y="39116"/>
                  </a:lnTo>
                  <a:lnTo>
                    <a:pt x="1043127" y="35648"/>
                  </a:lnTo>
                  <a:lnTo>
                    <a:pt x="1047813" y="35013"/>
                  </a:lnTo>
                  <a:lnTo>
                    <a:pt x="1049832" y="32981"/>
                  </a:lnTo>
                  <a:close/>
                </a:path>
                <a:path w="5601334" h="187959">
                  <a:moveTo>
                    <a:pt x="1054366" y="133591"/>
                  </a:moveTo>
                  <a:lnTo>
                    <a:pt x="996772" y="133591"/>
                  </a:lnTo>
                  <a:lnTo>
                    <a:pt x="996162" y="134251"/>
                  </a:lnTo>
                  <a:lnTo>
                    <a:pt x="1043927" y="134251"/>
                  </a:lnTo>
                  <a:lnTo>
                    <a:pt x="985951" y="141439"/>
                  </a:lnTo>
                  <a:lnTo>
                    <a:pt x="985494" y="141922"/>
                  </a:lnTo>
                  <a:lnTo>
                    <a:pt x="1046607" y="141922"/>
                  </a:lnTo>
                  <a:lnTo>
                    <a:pt x="1047216" y="141262"/>
                  </a:lnTo>
                  <a:lnTo>
                    <a:pt x="995984" y="141262"/>
                  </a:lnTo>
                  <a:lnTo>
                    <a:pt x="1053922" y="134073"/>
                  </a:lnTo>
                  <a:lnTo>
                    <a:pt x="1054366" y="133591"/>
                  </a:lnTo>
                  <a:close/>
                </a:path>
                <a:path w="5601334" h="187959">
                  <a:moveTo>
                    <a:pt x="1062926" y="25704"/>
                  </a:moveTo>
                  <a:lnTo>
                    <a:pt x="1052664" y="25704"/>
                  </a:lnTo>
                  <a:lnTo>
                    <a:pt x="1050163" y="25107"/>
                  </a:lnTo>
                  <a:lnTo>
                    <a:pt x="1049731" y="25107"/>
                  </a:lnTo>
                  <a:lnTo>
                    <a:pt x="1060348" y="21450"/>
                  </a:lnTo>
                  <a:lnTo>
                    <a:pt x="1054023" y="21450"/>
                  </a:lnTo>
                  <a:lnTo>
                    <a:pt x="1052703" y="21755"/>
                  </a:lnTo>
                  <a:lnTo>
                    <a:pt x="1050531" y="21539"/>
                  </a:lnTo>
                  <a:lnTo>
                    <a:pt x="1050531" y="22390"/>
                  </a:lnTo>
                  <a:lnTo>
                    <a:pt x="1046454" y="23787"/>
                  </a:lnTo>
                  <a:lnTo>
                    <a:pt x="1046454" y="25107"/>
                  </a:lnTo>
                  <a:lnTo>
                    <a:pt x="1043838" y="25298"/>
                  </a:lnTo>
                  <a:lnTo>
                    <a:pt x="1042682" y="25107"/>
                  </a:lnTo>
                  <a:lnTo>
                    <a:pt x="1046454" y="25107"/>
                  </a:lnTo>
                  <a:lnTo>
                    <a:pt x="1046454" y="23787"/>
                  </a:lnTo>
                  <a:lnTo>
                    <a:pt x="1043711" y="24714"/>
                  </a:lnTo>
                  <a:lnTo>
                    <a:pt x="1037958" y="25107"/>
                  </a:lnTo>
                  <a:lnTo>
                    <a:pt x="1018235" y="25107"/>
                  </a:lnTo>
                  <a:lnTo>
                    <a:pt x="1016114" y="24866"/>
                  </a:lnTo>
                  <a:lnTo>
                    <a:pt x="1018019" y="22987"/>
                  </a:lnTo>
                  <a:lnTo>
                    <a:pt x="1017193" y="22987"/>
                  </a:lnTo>
                  <a:lnTo>
                    <a:pt x="1025169" y="21844"/>
                  </a:lnTo>
                  <a:lnTo>
                    <a:pt x="1044473" y="21844"/>
                  </a:lnTo>
                  <a:lnTo>
                    <a:pt x="1048207" y="22047"/>
                  </a:lnTo>
                  <a:lnTo>
                    <a:pt x="1047724" y="22047"/>
                  </a:lnTo>
                  <a:lnTo>
                    <a:pt x="1050531" y="22390"/>
                  </a:lnTo>
                  <a:lnTo>
                    <a:pt x="1050531" y="21539"/>
                  </a:lnTo>
                  <a:lnTo>
                    <a:pt x="1049693" y="21450"/>
                  </a:lnTo>
                  <a:lnTo>
                    <a:pt x="1027455" y="21450"/>
                  </a:lnTo>
                  <a:lnTo>
                    <a:pt x="1018895" y="22047"/>
                  </a:lnTo>
                  <a:lnTo>
                    <a:pt x="1012393" y="22987"/>
                  </a:lnTo>
                  <a:lnTo>
                    <a:pt x="1012583" y="22987"/>
                  </a:lnTo>
                  <a:lnTo>
                    <a:pt x="1009700" y="24041"/>
                  </a:lnTo>
                  <a:lnTo>
                    <a:pt x="1008621" y="25107"/>
                  </a:lnTo>
                  <a:lnTo>
                    <a:pt x="1006081" y="25107"/>
                  </a:lnTo>
                  <a:lnTo>
                    <a:pt x="1016012" y="25908"/>
                  </a:lnTo>
                  <a:lnTo>
                    <a:pt x="1032891" y="25908"/>
                  </a:lnTo>
                  <a:lnTo>
                    <a:pt x="1037691" y="25704"/>
                  </a:lnTo>
                  <a:lnTo>
                    <a:pt x="1037844" y="25704"/>
                  </a:lnTo>
                  <a:lnTo>
                    <a:pt x="1046543" y="25704"/>
                  </a:lnTo>
                  <a:lnTo>
                    <a:pt x="1047191" y="25704"/>
                  </a:lnTo>
                  <a:lnTo>
                    <a:pt x="1050251" y="25908"/>
                  </a:lnTo>
                  <a:lnTo>
                    <a:pt x="1056551" y="25908"/>
                  </a:lnTo>
                  <a:lnTo>
                    <a:pt x="1062926" y="25704"/>
                  </a:lnTo>
                  <a:close/>
                </a:path>
                <a:path w="5601334" h="187959">
                  <a:moveTo>
                    <a:pt x="1077823" y="24714"/>
                  </a:moveTo>
                  <a:lnTo>
                    <a:pt x="1076998" y="24714"/>
                  </a:lnTo>
                  <a:lnTo>
                    <a:pt x="1067600" y="25615"/>
                  </a:lnTo>
                  <a:lnTo>
                    <a:pt x="1074978" y="25107"/>
                  </a:lnTo>
                  <a:lnTo>
                    <a:pt x="1077823" y="24714"/>
                  </a:lnTo>
                  <a:close/>
                </a:path>
                <a:path w="5601334" h="187959">
                  <a:moveTo>
                    <a:pt x="1085024" y="22987"/>
                  </a:moveTo>
                  <a:lnTo>
                    <a:pt x="1084376" y="22390"/>
                  </a:lnTo>
                  <a:lnTo>
                    <a:pt x="1083246" y="21450"/>
                  </a:lnTo>
                  <a:lnTo>
                    <a:pt x="1084084" y="21450"/>
                  </a:lnTo>
                  <a:lnTo>
                    <a:pt x="1074318" y="20066"/>
                  </a:lnTo>
                  <a:lnTo>
                    <a:pt x="1061694" y="19367"/>
                  </a:lnTo>
                  <a:lnTo>
                    <a:pt x="1065961" y="19367"/>
                  </a:lnTo>
                  <a:lnTo>
                    <a:pt x="1041781" y="19011"/>
                  </a:lnTo>
                  <a:lnTo>
                    <a:pt x="1021486" y="19367"/>
                  </a:lnTo>
                  <a:lnTo>
                    <a:pt x="1003960" y="20358"/>
                  </a:lnTo>
                  <a:lnTo>
                    <a:pt x="991184" y="21844"/>
                  </a:lnTo>
                  <a:lnTo>
                    <a:pt x="985126" y="23698"/>
                  </a:lnTo>
                  <a:lnTo>
                    <a:pt x="987031" y="25704"/>
                  </a:lnTo>
                  <a:lnTo>
                    <a:pt x="987704" y="25704"/>
                  </a:lnTo>
                  <a:lnTo>
                    <a:pt x="996480" y="27139"/>
                  </a:lnTo>
                  <a:lnTo>
                    <a:pt x="997699" y="27139"/>
                  </a:lnTo>
                  <a:lnTo>
                    <a:pt x="1012278" y="28054"/>
                  </a:lnTo>
                  <a:lnTo>
                    <a:pt x="1017231" y="28054"/>
                  </a:lnTo>
                  <a:lnTo>
                    <a:pt x="1030046" y="28270"/>
                  </a:lnTo>
                  <a:lnTo>
                    <a:pt x="1037170" y="28270"/>
                  </a:lnTo>
                  <a:lnTo>
                    <a:pt x="1049350" y="28054"/>
                  </a:lnTo>
                  <a:lnTo>
                    <a:pt x="1051801" y="28054"/>
                  </a:lnTo>
                  <a:lnTo>
                    <a:pt x="1065110" y="27470"/>
                  </a:lnTo>
                  <a:lnTo>
                    <a:pt x="1066190" y="27470"/>
                  </a:lnTo>
                  <a:lnTo>
                    <a:pt x="1064387" y="27139"/>
                  </a:lnTo>
                  <a:lnTo>
                    <a:pt x="1056627" y="27470"/>
                  </a:lnTo>
                  <a:lnTo>
                    <a:pt x="1062761" y="27470"/>
                  </a:lnTo>
                  <a:lnTo>
                    <a:pt x="1034046" y="27965"/>
                  </a:lnTo>
                  <a:lnTo>
                    <a:pt x="1005344" y="27470"/>
                  </a:lnTo>
                  <a:lnTo>
                    <a:pt x="1010856" y="27470"/>
                  </a:lnTo>
                  <a:lnTo>
                    <a:pt x="999502" y="26733"/>
                  </a:lnTo>
                  <a:lnTo>
                    <a:pt x="993330" y="25704"/>
                  </a:lnTo>
                  <a:lnTo>
                    <a:pt x="991844" y="25704"/>
                  </a:lnTo>
                  <a:lnTo>
                    <a:pt x="990015" y="23698"/>
                  </a:lnTo>
                  <a:lnTo>
                    <a:pt x="995108" y="22047"/>
                  </a:lnTo>
                  <a:lnTo>
                    <a:pt x="994778" y="22047"/>
                  </a:lnTo>
                  <a:lnTo>
                    <a:pt x="1006551" y="20612"/>
                  </a:lnTo>
                  <a:lnTo>
                    <a:pt x="1022311" y="19697"/>
                  </a:lnTo>
                  <a:lnTo>
                    <a:pt x="1041044" y="19367"/>
                  </a:lnTo>
                  <a:lnTo>
                    <a:pt x="1041400" y="19367"/>
                  </a:lnTo>
                  <a:lnTo>
                    <a:pt x="1064209" y="19697"/>
                  </a:lnTo>
                  <a:lnTo>
                    <a:pt x="1059751" y="19697"/>
                  </a:lnTo>
                  <a:lnTo>
                    <a:pt x="1071676" y="20358"/>
                  </a:lnTo>
                  <a:lnTo>
                    <a:pt x="1071219" y="20358"/>
                  </a:lnTo>
                  <a:lnTo>
                    <a:pt x="1078572" y="21450"/>
                  </a:lnTo>
                  <a:lnTo>
                    <a:pt x="1080198" y="22987"/>
                  </a:lnTo>
                  <a:lnTo>
                    <a:pt x="1078725" y="24561"/>
                  </a:lnTo>
                  <a:lnTo>
                    <a:pt x="1079665" y="24460"/>
                  </a:lnTo>
                  <a:lnTo>
                    <a:pt x="1081697" y="24168"/>
                  </a:lnTo>
                  <a:lnTo>
                    <a:pt x="1085024" y="22987"/>
                  </a:lnTo>
                  <a:close/>
                </a:path>
                <a:path w="5601334" h="187959">
                  <a:moveTo>
                    <a:pt x="1252550" y="60871"/>
                  </a:moveTo>
                  <a:lnTo>
                    <a:pt x="1244790" y="60871"/>
                  </a:lnTo>
                  <a:lnTo>
                    <a:pt x="1218082" y="67564"/>
                  </a:lnTo>
                  <a:lnTo>
                    <a:pt x="1203960" y="60871"/>
                  </a:lnTo>
                  <a:lnTo>
                    <a:pt x="1196200" y="60871"/>
                  </a:lnTo>
                  <a:lnTo>
                    <a:pt x="1170152" y="67564"/>
                  </a:lnTo>
                  <a:lnTo>
                    <a:pt x="1155357" y="60871"/>
                  </a:lnTo>
                  <a:lnTo>
                    <a:pt x="1147356" y="60871"/>
                  </a:lnTo>
                  <a:lnTo>
                    <a:pt x="1165466" y="68592"/>
                  </a:lnTo>
                  <a:lnTo>
                    <a:pt x="1172997" y="68592"/>
                  </a:lnTo>
                  <a:lnTo>
                    <a:pt x="1199019" y="61912"/>
                  </a:lnTo>
                  <a:lnTo>
                    <a:pt x="1213167" y="68592"/>
                  </a:lnTo>
                  <a:lnTo>
                    <a:pt x="1220711" y="68592"/>
                  </a:lnTo>
                  <a:lnTo>
                    <a:pt x="1252550" y="60871"/>
                  </a:lnTo>
                  <a:close/>
                </a:path>
                <a:path w="5601334" h="187959">
                  <a:moveTo>
                    <a:pt x="1285582" y="97409"/>
                  </a:moveTo>
                  <a:lnTo>
                    <a:pt x="1279715" y="96888"/>
                  </a:lnTo>
                  <a:lnTo>
                    <a:pt x="1272743" y="96507"/>
                  </a:lnTo>
                  <a:lnTo>
                    <a:pt x="1261376" y="96507"/>
                  </a:lnTo>
                  <a:lnTo>
                    <a:pt x="1249972" y="96685"/>
                  </a:lnTo>
                  <a:lnTo>
                    <a:pt x="1241679" y="97155"/>
                  </a:lnTo>
                  <a:lnTo>
                    <a:pt x="1236459" y="97815"/>
                  </a:lnTo>
                  <a:lnTo>
                    <a:pt x="1234300" y="98552"/>
                  </a:lnTo>
                  <a:lnTo>
                    <a:pt x="1235176" y="99415"/>
                  </a:lnTo>
                  <a:lnTo>
                    <a:pt x="1239469" y="100025"/>
                  </a:lnTo>
                  <a:lnTo>
                    <a:pt x="1247025" y="100482"/>
                  </a:lnTo>
                  <a:lnTo>
                    <a:pt x="1272451" y="101320"/>
                  </a:lnTo>
                  <a:lnTo>
                    <a:pt x="1276565" y="101752"/>
                  </a:lnTo>
                  <a:lnTo>
                    <a:pt x="1275029" y="103606"/>
                  </a:lnTo>
                  <a:lnTo>
                    <a:pt x="1266926" y="104089"/>
                  </a:lnTo>
                  <a:lnTo>
                    <a:pt x="1244841" y="104089"/>
                  </a:lnTo>
                  <a:lnTo>
                    <a:pt x="1238224" y="103708"/>
                  </a:lnTo>
                  <a:lnTo>
                    <a:pt x="1232115" y="103136"/>
                  </a:lnTo>
                  <a:lnTo>
                    <a:pt x="1226947" y="103695"/>
                  </a:lnTo>
                  <a:lnTo>
                    <a:pt x="1232065" y="104101"/>
                  </a:lnTo>
                  <a:lnTo>
                    <a:pt x="1238351" y="104432"/>
                  </a:lnTo>
                  <a:lnTo>
                    <a:pt x="1245933" y="104673"/>
                  </a:lnTo>
                  <a:lnTo>
                    <a:pt x="1254950" y="104749"/>
                  </a:lnTo>
                  <a:lnTo>
                    <a:pt x="1265555" y="104609"/>
                  </a:lnTo>
                  <a:lnTo>
                    <a:pt x="1274546" y="104190"/>
                  </a:lnTo>
                  <a:lnTo>
                    <a:pt x="1280985" y="103505"/>
                  </a:lnTo>
                  <a:lnTo>
                    <a:pt x="1283931" y="102565"/>
                  </a:lnTo>
                  <a:lnTo>
                    <a:pt x="1282966" y="101676"/>
                  </a:lnTo>
                  <a:lnTo>
                    <a:pt x="1278559" y="101028"/>
                  </a:lnTo>
                  <a:lnTo>
                    <a:pt x="1271028" y="100558"/>
                  </a:lnTo>
                  <a:lnTo>
                    <a:pt x="1247241" y="99771"/>
                  </a:lnTo>
                  <a:lnTo>
                    <a:pt x="1241564" y="99479"/>
                  </a:lnTo>
                  <a:lnTo>
                    <a:pt x="1243063" y="97713"/>
                  </a:lnTo>
                  <a:lnTo>
                    <a:pt x="1249705" y="97167"/>
                  </a:lnTo>
                  <a:lnTo>
                    <a:pt x="1269606" y="97167"/>
                  </a:lnTo>
                  <a:lnTo>
                    <a:pt x="1274648" y="97472"/>
                  </a:lnTo>
                  <a:lnTo>
                    <a:pt x="1280528" y="98005"/>
                  </a:lnTo>
                  <a:lnTo>
                    <a:pt x="1285582" y="97409"/>
                  </a:lnTo>
                  <a:close/>
                </a:path>
                <a:path w="5601334" h="187959">
                  <a:moveTo>
                    <a:pt x="1426629" y="33096"/>
                  </a:moveTo>
                  <a:lnTo>
                    <a:pt x="1420444" y="32131"/>
                  </a:lnTo>
                  <a:lnTo>
                    <a:pt x="1393380" y="32131"/>
                  </a:lnTo>
                  <a:lnTo>
                    <a:pt x="1386332" y="32448"/>
                  </a:lnTo>
                  <a:lnTo>
                    <a:pt x="1378521" y="32943"/>
                  </a:lnTo>
                  <a:lnTo>
                    <a:pt x="1381607" y="33426"/>
                  </a:lnTo>
                  <a:lnTo>
                    <a:pt x="1388757" y="32969"/>
                  </a:lnTo>
                  <a:lnTo>
                    <a:pt x="1394942" y="32715"/>
                  </a:lnTo>
                  <a:lnTo>
                    <a:pt x="1413916" y="32715"/>
                  </a:lnTo>
                  <a:lnTo>
                    <a:pt x="1418869" y="33248"/>
                  </a:lnTo>
                  <a:lnTo>
                    <a:pt x="1417472" y="35039"/>
                  </a:lnTo>
                  <a:lnTo>
                    <a:pt x="1410042" y="35521"/>
                  </a:lnTo>
                  <a:lnTo>
                    <a:pt x="1391754" y="35521"/>
                  </a:lnTo>
                  <a:lnTo>
                    <a:pt x="1391297" y="36106"/>
                  </a:lnTo>
                  <a:lnTo>
                    <a:pt x="1411020" y="36106"/>
                  </a:lnTo>
                  <a:lnTo>
                    <a:pt x="1418653" y="36588"/>
                  </a:lnTo>
                  <a:lnTo>
                    <a:pt x="1417002" y="38696"/>
                  </a:lnTo>
                  <a:lnTo>
                    <a:pt x="1408925" y="39230"/>
                  </a:lnTo>
                  <a:lnTo>
                    <a:pt x="1388935" y="39230"/>
                  </a:lnTo>
                  <a:lnTo>
                    <a:pt x="1382369" y="38887"/>
                  </a:lnTo>
                  <a:lnTo>
                    <a:pt x="1375752" y="38341"/>
                  </a:lnTo>
                  <a:lnTo>
                    <a:pt x="1370914" y="38849"/>
                  </a:lnTo>
                  <a:lnTo>
                    <a:pt x="1376375" y="39243"/>
                  </a:lnTo>
                  <a:lnTo>
                    <a:pt x="1382471" y="39547"/>
                  </a:lnTo>
                  <a:lnTo>
                    <a:pt x="1389380" y="39751"/>
                  </a:lnTo>
                  <a:lnTo>
                    <a:pt x="1397330" y="39814"/>
                  </a:lnTo>
                  <a:lnTo>
                    <a:pt x="1408112" y="39662"/>
                  </a:lnTo>
                  <a:lnTo>
                    <a:pt x="1416824" y="39217"/>
                  </a:lnTo>
                  <a:lnTo>
                    <a:pt x="1422819" y="38544"/>
                  </a:lnTo>
                  <a:lnTo>
                    <a:pt x="1425448" y="37693"/>
                  </a:lnTo>
                  <a:lnTo>
                    <a:pt x="1426400" y="36461"/>
                  </a:lnTo>
                  <a:lnTo>
                    <a:pt x="1419136" y="35966"/>
                  </a:lnTo>
                  <a:lnTo>
                    <a:pt x="1408518" y="35788"/>
                  </a:lnTo>
                  <a:lnTo>
                    <a:pt x="1418018" y="35572"/>
                  </a:lnTo>
                  <a:lnTo>
                    <a:pt x="1425168" y="34975"/>
                  </a:lnTo>
                  <a:lnTo>
                    <a:pt x="1426629" y="33096"/>
                  </a:lnTo>
                  <a:close/>
                </a:path>
                <a:path w="5601334" h="187959">
                  <a:moveTo>
                    <a:pt x="1449006" y="21069"/>
                  </a:moveTo>
                  <a:lnTo>
                    <a:pt x="1435722" y="21069"/>
                  </a:lnTo>
                  <a:lnTo>
                    <a:pt x="1442110" y="19100"/>
                  </a:lnTo>
                  <a:lnTo>
                    <a:pt x="1435950" y="19100"/>
                  </a:lnTo>
                  <a:lnTo>
                    <a:pt x="1429562" y="21069"/>
                  </a:lnTo>
                  <a:lnTo>
                    <a:pt x="1427721" y="21069"/>
                  </a:lnTo>
                  <a:lnTo>
                    <a:pt x="1427721" y="21615"/>
                  </a:lnTo>
                  <a:lnTo>
                    <a:pt x="1420050" y="23977"/>
                  </a:lnTo>
                  <a:lnTo>
                    <a:pt x="1395945" y="23977"/>
                  </a:lnTo>
                  <a:lnTo>
                    <a:pt x="1403642" y="21615"/>
                  </a:lnTo>
                  <a:lnTo>
                    <a:pt x="1427721" y="21615"/>
                  </a:lnTo>
                  <a:lnTo>
                    <a:pt x="1427721" y="21069"/>
                  </a:lnTo>
                  <a:lnTo>
                    <a:pt x="1405496" y="21069"/>
                  </a:lnTo>
                  <a:lnTo>
                    <a:pt x="1411909" y="19100"/>
                  </a:lnTo>
                  <a:lnTo>
                    <a:pt x="1405763" y="19100"/>
                  </a:lnTo>
                  <a:lnTo>
                    <a:pt x="1399336" y="21069"/>
                  </a:lnTo>
                  <a:lnTo>
                    <a:pt x="1382496" y="21069"/>
                  </a:lnTo>
                  <a:lnTo>
                    <a:pt x="1382052" y="21615"/>
                  </a:lnTo>
                  <a:lnTo>
                    <a:pt x="1397482" y="21615"/>
                  </a:lnTo>
                  <a:lnTo>
                    <a:pt x="1389773" y="23977"/>
                  </a:lnTo>
                  <a:lnTo>
                    <a:pt x="1375054" y="23977"/>
                  </a:lnTo>
                  <a:lnTo>
                    <a:pt x="1374609" y="24523"/>
                  </a:lnTo>
                  <a:lnTo>
                    <a:pt x="1387919" y="24523"/>
                  </a:lnTo>
                  <a:lnTo>
                    <a:pt x="1381442" y="26504"/>
                  </a:lnTo>
                  <a:lnTo>
                    <a:pt x="1387640" y="26504"/>
                  </a:lnTo>
                  <a:lnTo>
                    <a:pt x="1394079" y="24523"/>
                  </a:lnTo>
                  <a:lnTo>
                    <a:pt x="1418196" y="24523"/>
                  </a:lnTo>
                  <a:lnTo>
                    <a:pt x="1411770" y="26504"/>
                  </a:lnTo>
                  <a:lnTo>
                    <a:pt x="1417955" y="26504"/>
                  </a:lnTo>
                  <a:lnTo>
                    <a:pt x="1424381" y="24523"/>
                  </a:lnTo>
                  <a:lnTo>
                    <a:pt x="1441234" y="24523"/>
                  </a:lnTo>
                  <a:lnTo>
                    <a:pt x="1441665" y="23977"/>
                  </a:lnTo>
                  <a:lnTo>
                    <a:pt x="1426222" y="23977"/>
                  </a:lnTo>
                  <a:lnTo>
                    <a:pt x="1433868" y="21615"/>
                  </a:lnTo>
                  <a:lnTo>
                    <a:pt x="1448587" y="21615"/>
                  </a:lnTo>
                  <a:lnTo>
                    <a:pt x="1449006" y="21069"/>
                  </a:lnTo>
                  <a:close/>
                </a:path>
                <a:path w="5601334" h="187959">
                  <a:moveTo>
                    <a:pt x="1454518" y="133591"/>
                  </a:moveTo>
                  <a:lnTo>
                    <a:pt x="1445577" y="133591"/>
                  </a:lnTo>
                  <a:lnTo>
                    <a:pt x="1421104" y="136867"/>
                  </a:lnTo>
                  <a:lnTo>
                    <a:pt x="1401330" y="133591"/>
                  </a:lnTo>
                  <a:lnTo>
                    <a:pt x="1392135" y="133591"/>
                  </a:lnTo>
                  <a:lnTo>
                    <a:pt x="1416075" y="137502"/>
                  </a:lnTo>
                  <a:lnTo>
                    <a:pt x="1382318" y="141922"/>
                  </a:lnTo>
                  <a:lnTo>
                    <a:pt x="1391310" y="141922"/>
                  </a:lnTo>
                  <a:lnTo>
                    <a:pt x="1419796" y="138125"/>
                  </a:lnTo>
                  <a:lnTo>
                    <a:pt x="1442554" y="141922"/>
                  </a:lnTo>
                  <a:lnTo>
                    <a:pt x="1451800" y="141922"/>
                  </a:lnTo>
                  <a:lnTo>
                    <a:pt x="1424673" y="137490"/>
                  </a:lnTo>
                  <a:lnTo>
                    <a:pt x="1454518" y="133591"/>
                  </a:lnTo>
                  <a:close/>
                </a:path>
                <a:path w="5601334" h="187959">
                  <a:moveTo>
                    <a:pt x="1606143" y="60883"/>
                  </a:moveTo>
                  <a:lnTo>
                    <a:pt x="1559852" y="60883"/>
                  </a:lnTo>
                  <a:lnTo>
                    <a:pt x="1554518" y="68580"/>
                  </a:lnTo>
                  <a:lnTo>
                    <a:pt x="1602841" y="68580"/>
                  </a:lnTo>
                  <a:lnTo>
                    <a:pt x="1603273" y="67945"/>
                  </a:lnTo>
                  <a:lnTo>
                    <a:pt x="1562760" y="67945"/>
                  </a:lnTo>
                  <a:lnTo>
                    <a:pt x="1564855" y="64884"/>
                  </a:lnTo>
                  <a:lnTo>
                    <a:pt x="1596555" y="64884"/>
                  </a:lnTo>
                  <a:lnTo>
                    <a:pt x="1596986" y="64249"/>
                  </a:lnTo>
                  <a:lnTo>
                    <a:pt x="1565300" y="64249"/>
                  </a:lnTo>
                  <a:lnTo>
                    <a:pt x="1567167" y="61518"/>
                  </a:lnTo>
                  <a:lnTo>
                    <a:pt x="1605711" y="61518"/>
                  </a:lnTo>
                  <a:lnTo>
                    <a:pt x="1606143" y="60883"/>
                  </a:lnTo>
                  <a:close/>
                </a:path>
                <a:path w="5601334" h="187959">
                  <a:moveTo>
                    <a:pt x="1680921" y="100596"/>
                  </a:moveTo>
                  <a:lnTo>
                    <a:pt x="1679409" y="98971"/>
                  </a:lnTo>
                  <a:lnTo>
                    <a:pt x="1672742" y="97739"/>
                  </a:lnTo>
                  <a:lnTo>
                    <a:pt x="1672742" y="100596"/>
                  </a:lnTo>
                  <a:lnTo>
                    <a:pt x="1669808" y="101993"/>
                  </a:lnTo>
                  <a:lnTo>
                    <a:pt x="1663128" y="103060"/>
                  </a:lnTo>
                  <a:lnTo>
                    <a:pt x="1653019" y="103733"/>
                  </a:lnTo>
                  <a:lnTo>
                    <a:pt x="1639773" y="103974"/>
                  </a:lnTo>
                  <a:lnTo>
                    <a:pt x="1624634" y="103974"/>
                  </a:lnTo>
                  <a:lnTo>
                    <a:pt x="1628927" y="97269"/>
                  </a:lnTo>
                  <a:lnTo>
                    <a:pt x="1644015" y="97269"/>
                  </a:lnTo>
                  <a:lnTo>
                    <a:pt x="1656918" y="97510"/>
                  </a:lnTo>
                  <a:lnTo>
                    <a:pt x="1666176" y="98171"/>
                  </a:lnTo>
                  <a:lnTo>
                    <a:pt x="1671535" y="99212"/>
                  </a:lnTo>
                  <a:lnTo>
                    <a:pt x="1672742" y="100596"/>
                  </a:lnTo>
                  <a:lnTo>
                    <a:pt x="1672742" y="97739"/>
                  </a:lnTo>
                  <a:lnTo>
                    <a:pt x="1666100" y="97269"/>
                  </a:lnTo>
                  <a:lnTo>
                    <a:pt x="1660652" y="96913"/>
                  </a:lnTo>
                  <a:lnTo>
                    <a:pt x="1643316" y="96621"/>
                  </a:lnTo>
                  <a:lnTo>
                    <a:pt x="1621447" y="96621"/>
                  </a:lnTo>
                  <a:lnTo>
                    <a:pt x="1616278" y="104635"/>
                  </a:lnTo>
                  <a:lnTo>
                    <a:pt x="1638363" y="104635"/>
                  </a:lnTo>
                  <a:lnTo>
                    <a:pt x="1656016" y="104343"/>
                  </a:lnTo>
                  <a:lnTo>
                    <a:pt x="1661807" y="103974"/>
                  </a:lnTo>
                  <a:lnTo>
                    <a:pt x="1669046" y="103517"/>
                  </a:lnTo>
                  <a:lnTo>
                    <a:pt x="1677377" y="102247"/>
                  </a:lnTo>
                  <a:lnTo>
                    <a:pt x="1680921" y="100596"/>
                  </a:lnTo>
                  <a:close/>
                </a:path>
                <a:path w="5601334" h="187959">
                  <a:moveTo>
                    <a:pt x="1810626" y="37287"/>
                  </a:moveTo>
                  <a:lnTo>
                    <a:pt x="1796034" y="37287"/>
                  </a:lnTo>
                  <a:lnTo>
                    <a:pt x="1798510" y="32931"/>
                  </a:lnTo>
                  <a:lnTo>
                    <a:pt x="1798916" y="32219"/>
                  </a:lnTo>
                  <a:lnTo>
                    <a:pt x="1791957" y="32219"/>
                  </a:lnTo>
                  <a:lnTo>
                    <a:pt x="1791957" y="32931"/>
                  </a:lnTo>
                  <a:lnTo>
                    <a:pt x="1789455" y="37287"/>
                  </a:lnTo>
                  <a:lnTo>
                    <a:pt x="1757045" y="37287"/>
                  </a:lnTo>
                  <a:lnTo>
                    <a:pt x="1791957" y="32931"/>
                  </a:lnTo>
                  <a:lnTo>
                    <a:pt x="1791957" y="32219"/>
                  </a:lnTo>
                  <a:lnTo>
                    <a:pt x="1790458" y="32219"/>
                  </a:lnTo>
                  <a:lnTo>
                    <a:pt x="1748586" y="37439"/>
                  </a:lnTo>
                  <a:lnTo>
                    <a:pt x="1748345" y="37833"/>
                  </a:lnTo>
                  <a:lnTo>
                    <a:pt x="1789150" y="37833"/>
                  </a:lnTo>
                  <a:lnTo>
                    <a:pt x="1788071" y="39712"/>
                  </a:lnTo>
                  <a:lnTo>
                    <a:pt x="1794662" y="39712"/>
                  </a:lnTo>
                  <a:lnTo>
                    <a:pt x="1795729" y="37833"/>
                  </a:lnTo>
                  <a:lnTo>
                    <a:pt x="1810321" y="37833"/>
                  </a:lnTo>
                  <a:lnTo>
                    <a:pt x="1810550" y="37439"/>
                  </a:lnTo>
                  <a:lnTo>
                    <a:pt x="1810626" y="37287"/>
                  </a:lnTo>
                  <a:close/>
                </a:path>
                <a:path w="5601334" h="187959">
                  <a:moveTo>
                    <a:pt x="1814144" y="23456"/>
                  </a:moveTo>
                  <a:lnTo>
                    <a:pt x="1808010" y="23063"/>
                  </a:lnTo>
                  <a:lnTo>
                    <a:pt x="1806422" y="22961"/>
                  </a:lnTo>
                  <a:lnTo>
                    <a:pt x="1806422" y="23837"/>
                  </a:lnTo>
                  <a:lnTo>
                    <a:pt x="1805482" y="25514"/>
                  </a:lnTo>
                  <a:lnTo>
                    <a:pt x="1803895" y="25514"/>
                  </a:lnTo>
                  <a:lnTo>
                    <a:pt x="1798040" y="25984"/>
                  </a:lnTo>
                  <a:lnTo>
                    <a:pt x="1788680" y="25984"/>
                  </a:lnTo>
                  <a:lnTo>
                    <a:pt x="1790369" y="23063"/>
                  </a:lnTo>
                  <a:lnTo>
                    <a:pt x="1802841" y="23456"/>
                  </a:lnTo>
                  <a:lnTo>
                    <a:pt x="1806422" y="23837"/>
                  </a:lnTo>
                  <a:lnTo>
                    <a:pt x="1806422" y="22961"/>
                  </a:lnTo>
                  <a:lnTo>
                    <a:pt x="1805584" y="22898"/>
                  </a:lnTo>
                  <a:lnTo>
                    <a:pt x="1791081" y="22466"/>
                  </a:lnTo>
                  <a:lnTo>
                    <a:pt x="1790725" y="22466"/>
                  </a:lnTo>
                  <a:lnTo>
                    <a:pt x="1790827" y="22288"/>
                  </a:lnTo>
                  <a:lnTo>
                    <a:pt x="1792274" y="19748"/>
                  </a:lnTo>
                  <a:lnTo>
                    <a:pt x="1799742" y="19748"/>
                  </a:lnTo>
                  <a:lnTo>
                    <a:pt x="1804543" y="20053"/>
                  </a:lnTo>
                  <a:lnTo>
                    <a:pt x="1809394" y="20497"/>
                  </a:lnTo>
                  <a:lnTo>
                    <a:pt x="1813509" y="20053"/>
                  </a:lnTo>
                  <a:lnTo>
                    <a:pt x="1814131" y="20053"/>
                  </a:lnTo>
                  <a:lnTo>
                    <a:pt x="1810880" y="19748"/>
                  </a:lnTo>
                  <a:lnTo>
                    <a:pt x="1812251" y="19748"/>
                  </a:lnTo>
                  <a:lnTo>
                    <a:pt x="1801939" y="19202"/>
                  </a:lnTo>
                  <a:lnTo>
                    <a:pt x="1792592" y="19202"/>
                  </a:lnTo>
                  <a:lnTo>
                    <a:pt x="1793113" y="18300"/>
                  </a:lnTo>
                  <a:lnTo>
                    <a:pt x="1787677" y="18300"/>
                  </a:lnTo>
                  <a:lnTo>
                    <a:pt x="1787144" y="19202"/>
                  </a:lnTo>
                  <a:lnTo>
                    <a:pt x="1786839" y="19202"/>
                  </a:lnTo>
                  <a:lnTo>
                    <a:pt x="1786839" y="19748"/>
                  </a:lnTo>
                  <a:lnTo>
                    <a:pt x="1785366" y="22288"/>
                  </a:lnTo>
                  <a:lnTo>
                    <a:pt x="1775714" y="21996"/>
                  </a:lnTo>
                  <a:lnTo>
                    <a:pt x="1774393" y="21996"/>
                  </a:lnTo>
                  <a:lnTo>
                    <a:pt x="1770227" y="21602"/>
                  </a:lnTo>
                  <a:lnTo>
                    <a:pt x="1771053" y="20193"/>
                  </a:lnTo>
                  <a:lnTo>
                    <a:pt x="1776082" y="19748"/>
                  </a:lnTo>
                  <a:lnTo>
                    <a:pt x="1786839" y="19748"/>
                  </a:lnTo>
                  <a:lnTo>
                    <a:pt x="1786839" y="19202"/>
                  </a:lnTo>
                  <a:lnTo>
                    <a:pt x="1772602" y="19202"/>
                  </a:lnTo>
                  <a:lnTo>
                    <a:pt x="1763496" y="20053"/>
                  </a:lnTo>
                  <a:lnTo>
                    <a:pt x="1764030" y="20053"/>
                  </a:lnTo>
                  <a:lnTo>
                    <a:pt x="1762874" y="21996"/>
                  </a:lnTo>
                  <a:lnTo>
                    <a:pt x="1769960" y="22466"/>
                  </a:lnTo>
                  <a:lnTo>
                    <a:pt x="1784997" y="22898"/>
                  </a:lnTo>
                  <a:lnTo>
                    <a:pt x="1783219" y="25984"/>
                  </a:lnTo>
                  <a:lnTo>
                    <a:pt x="1776704" y="25984"/>
                  </a:lnTo>
                  <a:lnTo>
                    <a:pt x="1768221" y="25514"/>
                  </a:lnTo>
                  <a:lnTo>
                    <a:pt x="1762734" y="25044"/>
                  </a:lnTo>
                  <a:lnTo>
                    <a:pt x="1758289" y="25514"/>
                  </a:lnTo>
                  <a:lnTo>
                    <a:pt x="1763826" y="25984"/>
                  </a:lnTo>
                  <a:lnTo>
                    <a:pt x="1772920" y="26466"/>
                  </a:lnTo>
                  <a:lnTo>
                    <a:pt x="1782940" y="26466"/>
                  </a:lnTo>
                  <a:lnTo>
                    <a:pt x="1782305" y="27571"/>
                  </a:lnTo>
                  <a:lnTo>
                    <a:pt x="1787766" y="27571"/>
                  </a:lnTo>
                  <a:lnTo>
                    <a:pt x="1788401" y="26466"/>
                  </a:lnTo>
                  <a:lnTo>
                    <a:pt x="1800491" y="26466"/>
                  </a:lnTo>
                  <a:lnTo>
                    <a:pt x="1807921" y="25984"/>
                  </a:lnTo>
                  <a:lnTo>
                    <a:pt x="1812378" y="25704"/>
                  </a:lnTo>
                  <a:lnTo>
                    <a:pt x="1813648" y="23456"/>
                  </a:lnTo>
                  <a:lnTo>
                    <a:pt x="1814144" y="23456"/>
                  </a:lnTo>
                  <a:close/>
                </a:path>
                <a:path w="5601334" h="187959">
                  <a:moveTo>
                    <a:pt x="1853590" y="135813"/>
                  </a:moveTo>
                  <a:lnTo>
                    <a:pt x="1850224" y="134899"/>
                  </a:lnTo>
                  <a:lnTo>
                    <a:pt x="1844598" y="134150"/>
                  </a:lnTo>
                  <a:lnTo>
                    <a:pt x="1836356" y="133654"/>
                  </a:lnTo>
                  <a:lnTo>
                    <a:pt x="1825180" y="133464"/>
                  </a:lnTo>
                  <a:lnTo>
                    <a:pt x="1811070" y="133769"/>
                  </a:lnTo>
                  <a:lnTo>
                    <a:pt x="1799323" y="134632"/>
                  </a:lnTo>
                  <a:lnTo>
                    <a:pt x="1791042" y="135978"/>
                  </a:lnTo>
                  <a:lnTo>
                    <a:pt x="1787334" y="137744"/>
                  </a:lnTo>
                  <a:lnTo>
                    <a:pt x="1789049" y="139522"/>
                  </a:lnTo>
                  <a:lnTo>
                    <a:pt x="1795716" y="140881"/>
                  </a:lnTo>
                  <a:lnTo>
                    <a:pt x="1806397" y="141744"/>
                  </a:lnTo>
                  <a:lnTo>
                    <a:pt x="1820176" y="142049"/>
                  </a:lnTo>
                  <a:lnTo>
                    <a:pt x="1830552" y="141897"/>
                  </a:lnTo>
                  <a:lnTo>
                    <a:pt x="1839937" y="140779"/>
                  </a:lnTo>
                  <a:lnTo>
                    <a:pt x="1832800" y="141363"/>
                  </a:lnTo>
                  <a:lnTo>
                    <a:pt x="1820913" y="141363"/>
                  </a:lnTo>
                  <a:lnTo>
                    <a:pt x="1810219" y="141122"/>
                  </a:lnTo>
                  <a:lnTo>
                    <a:pt x="1801990" y="140411"/>
                  </a:lnTo>
                  <a:lnTo>
                    <a:pt x="1796897" y="139268"/>
                  </a:lnTo>
                  <a:lnTo>
                    <a:pt x="1795653" y="137744"/>
                  </a:lnTo>
                  <a:lnTo>
                    <a:pt x="1798523" y="136220"/>
                  </a:lnTo>
                  <a:lnTo>
                    <a:pt x="1804797" y="135089"/>
                  </a:lnTo>
                  <a:lnTo>
                    <a:pt x="1813737" y="134378"/>
                  </a:lnTo>
                  <a:lnTo>
                    <a:pt x="1824570" y="134137"/>
                  </a:lnTo>
                  <a:lnTo>
                    <a:pt x="1837042" y="134137"/>
                  </a:lnTo>
                  <a:lnTo>
                    <a:pt x="1842376" y="134835"/>
                  </a:lnTo>
                  <a:lnTo>
                    <a:pt x="1846275" y="136080"/>
                  </a:lnTo>
                  <a:lnTo>
                    <a:pt x="1853590" y="135813"/>
                  </a:lnTo>
                  <a:close/>
                </a:path>
                <a:path w="5601334" h="187959">
                  <a:moveTo>
                    <a:pt x="1992680" y="62966"/>
                  </a:moveTo>
                  <a:lnTo>
                    <a:pt x="1991499" y="62166"/>
                  </a:lnTo>
                  <a:lnTo>
                    <a:pt x="1986915" y="61506"/>
                  </a:lnTo>
                  <a:lnTo>
                    <a:pt x="1985111" y="61417"/>
                  </a:lnTo>
                  <a:lnTo>
                    <a:pt x="1985111" y="62014"/>
                  </a:lnTo>
                  <a:lnTo>
                    <a:pt x="1984197" y="63995"/>
                  </a:lnTo>
                  <a:lnTo>
                    <a:pt x="1976310" y="64516"/>
                  </a:lnTo>
                  <a:lnTo>
                    <a:pt x="1946325" y="64516"/>
                  </a:lnTo>
                  <a:lnTo>
                    <a:pt x="1947773" y="61506"/>
                  </a:lnTo>
                  <a:lnTo>
                    <a:pt x="1978469" y="61506"/>
                  </a:lnTo>
                  <a:lnTo>
                    <a:pt x="1985111" y="62014"/>
                  </a:lnTo>
                  <a:lnTo>
                    <a:pt x="1985111" y="61417"/>
                  </a:lnTo>
                  <a:lnTo>
                    <a:pt x="1978469" y="61048"/>
                  </a:lnTo>
                  <a:lnTo>
                    <a:pt x="1965756" y="60883"/>
                  </a:lnTo>
                  <a:lnTo>
                    <a:pt x="1940306" y="60883"/>
                  </a:lnTo>
                  <a:lnTo>
                    <a:pt x="1936584" y="68580"/>
                  </a:lnTo>
                  <a:lnTo>
                    <a:pt x="1944382" y="68580"/>
                  </a:lnTo>
                  <a:lnTo>
                    <a:pt x="1946046" y="65112"/>
                  </a:lnTo>
                  <a:lnTo>
                    <a:pt x="1965363" y="65112"/>
                  </a:lnTo>
                  <a:lnTo>
                    <a:pt x="1982952" y="68580"/>
                  </a:lnTo>
                  <a:lnTo>
                    <a:pt x="1991956" y="68580"/>
                  </a:lnTo>
                  <a:lnTo>
                    <a:pt x="1974316" y="65112"/>
                  </a:lnTo>
                  <a:lnTo>
                    <a:pt x="1968271" y="65112"/>
                  </a:lnTo>
                  <a:lnTo>
                    <a:pt x="1985835" y="64693"/>
                  </a:lnTo>
                  <a:lnTo>
                    <a:pt x="1987397" y="64516"/>
                  </a:lnTo>
                  <a:lnTo>
                    <a:pt x="1991639" y="63995"/>
                  </a:lnTo>
                  <a:lnTo>
                    <a:pt x="1992223" y="63995"/>
                  </a:lnTo>
                  <a:lnTo>
                    <a:pt x="1992680" y="62966"/>
                  </a:lnTo>
                  <a:close/>
                </a:path>
                <a:path w="5601334" h="187959">
                  <a:moveTo>
                    <a:pt x="2066747" y="96621"/>
                  </a:moveTo>
                  <a:lnTo>
                    <a:pt x="2021027" y="96621"/>
                  </a:lnTo>
                  <a:lnTo>
                    <a:pt x="2017585" y="104635"/>
                  </a:lnTo>
                  <a:lnTo>
                    <a:pt x="2025523" y="104635"/>
                  </a:lnTo>
                  <a:lnTo>
                    <a:pt x="2027097" y="100965"/>
                  </a:lnTo>
                  <a:lnTo>
                    <a:pt x="2057806" y="100965"/>
                  </a:lnTo>
                  <a:lnTo>
                    <a:pt x="2058073" y="100304"/>
                  </a:lnTo>
                  <a:lnTo>
                    <a:pt x="2027364" y="100304"/>
                  </a:lnTo>
                  <a:lnTo>
                    <a:pt x="2028647" y="97282"/>
                  </a:lnTo>
                  <a:lnTo>
                    <a:pt x="2066467" y="97282"/>
                  </a:lnTo>
                  <a:lnTo>
                    <a:pt x="2066747" y="96621"/>
                  </a:lnTo>
                  <a:close/>
                </a:path>
                <a:path w="5601334" h="187959">
                  <a:moveTo>
                    <a:pt x="2155164" y="19964"/>
                  </a:moveTo>
                  <a:lnTo>
                    <a:pt x="2152231" y="19596"/>
                  </a:lnTo>
                  <a:lnTo>
                    <a:pt x="2148357" y="19126"/>
                  </a:lnTo>
                  <a:lnTo>
                    <a:pt x="2148357" y="20294"/>
                  </a:lnTo>
                  <a:lnTo>
                    <a:pt x="2147951" y="20294"/>
                  </a:lnTo>
                  <a:lnTo>
                    <a:pt x="2147227" y="22212"/>
                  </a:lnTo>
                  <a:lnTo>
                    <a:pt x="2146858" y="22212"/>
                  </a:lnTo>
                  <a:lnTo>
                    <a:pt x="2142960" y="22847"/>
                  </a:lnTo>
                  <a:lnTo>
                    <a:pt x="2127999" y="22847"/>
                  </a:lnTo>
                  <a:lnTo>
                    <a:pt x="2124087" y="22212"/>
                  </a:lnTo>
                  <a:lnTo>
                    <a:pt x="2124837" y="20294"/>
                  </a:lnTo>
                  <a:lnTo>
                    <a:pt x="2129142" y="19596"/>
                  </a:lnTo>
                  <a:lnTo>
                    <a:pt x="2144064" y="19596"/>
                  </a:lnTo>
                  <a:lnTo>
                    <a:pt x="2148357" y="20294"/>
                  </a:lnTo>
                  <a:lnTo>
                    <a:pt x="2148357" y="19126"/>
                  </a:lnTo>
                  <a:lnTo>
                    <a:pt x="2148192" y="19100"/>
                  </a:lnTo>
                  <a:lnTo>
                    <a:pt x="2125776" y="19100"/>
                  </a:lnTo>
                  <a:lnTo>
                    <a:pt x="2118576" y="19964"/>
                  </a:lnTo>
                  <a:lnTo>
                    <a:pt x="2117547" y="22567"/>
                  </a:lnTo>
                  <a:lnTo>
                    <a:pt x="2124532" y="23431"/>
                  </a:lnTo>
                  <a:lnTo>
                    <a:pt x="2145639" y="23431"/>
                  </a:lnTo>
                  <a:lnTo>
                    <a:pt x="2150491" y="22847"/>
                  </a:lnTo>
                  <a:lnTo>
                    <a:pt x="2152739" y="22567"/>
                  </a:lnTo>
                  <a:lnTo>
                    <a:pt x="2153488" y="22567"/>
                  </a:lnTo>
                  <a:lnTo>
                    <a:pt x="2154339" y="20294"/>
                  </a:lnTo>
                  <a:lnTo>
                    <a:pt x="2154466" y="19964"/>
                  </a:lnTo>
                  <a:lnTo>
                    <a:pt x="2155164" y="19964"/>
                  </a:lnTo>
                  <a:close/>
                </a:path>
                <a:path w="5601334" h="187959">
                  <a:moveTo>
                    <a:pt x="2185873" y="37299"/>
                  </a:moveTo>
                  <a:lnTo>
                    <a:pt x="2184298" y="36296"/>
                  </a:lnTo>
                  <a:lnTo>
                    <a:pt x="2179205" y="35560"/>
                  </a:lnTo>
                  <a:lnTo>
                    <a:pt x="2171166" y="35102"/>
                  </a:lnTo>
                  <a:lnTo>
                    <a:pt x="2160778" y="34937"/>
                  </a:lnTo>
                  <a:lnTo>
                    <a:pt x="2151799" y="34937"/>
                  </a:lnTo>
                  <a:lnTo>
                    <a:pt x="2142312" y="35433"/>
                  </a:lnTo>
                  <a:lnTo>
                    <a:pt x="2145919" y="32829"/>
                  </a:lnTo>
                  <a:lnTo>
                    <a:pt x="2182660" y="32829"/>
                  </a:lnTo>
                  <a:lnTo>
                    <a:pt x="2183600" y="32245"/>
                  </a:lnTo>
                  <a:lnTo>
                    <a:pt x="2140051" y="32245"/>
                  </a:lnTo>
                  <a:lnTo>
                    <a:pt x="2135009" y="36068"/>
                  </a:lnTo>
                  <a:lnTo>
                    <a:pt x="2139150" y="36233"/>
                  </a:lnTo>
                  <a:lnTo>
                    <a:pt x="2145296" y="35775"/>
                  </a:lnTo>
                  <a:lnTo>
                    <a:pt x="2150516" y="35521"/>
                  </a:lnTo>
                  <a:lnTo>
                    <a:pt x="2170950" y="35521"/>
                  </a:lnTo>
                  <a:lnTo>
                    <a:pt x="2178608" y="36169"/>
                  </a:lnTo>
                  <a:lnTo>
                    <a:pt x="2177808" y="38430"/>
                  </a:lnTo>
                  <a:lnTo>
                    <a:pt x="2170455" y="39230"/>
                  </a:lnTo>
                  <a:lnTo>
                    <a:pt x="2148052" y="39230"/>
                  </a:lnTo>
                  <a:lnTo>
                    <a:pt x="2141245" y="38862"/>
                  </a:lnTo>
                  <a:lnTo>
                    <a:pt x="2134298" y="38265"/>
                  </a:lnTo>
                  <a:lnTo>
                    <a:pt x="2129790" y="38760"/>
                  </a:lnTo>
                  <a:lnTo>
                    <a:pt x="2135594" y="39217"/>
                  </a:lnTo>
                  <a:lnTo>
                    <a:pt x="2142007" y="39547"/>
                  </a:lnTo>
                  <a:lnTo>
                    <a:pt x="2148878" y="39751"/>
                  </a:lnTo>
                  <a:lnTo>
                    <a:pt x="2156104" y="39814"/>
                  </a:lnTo>
                  <a:lnTo>
                    <a:pt x="2167763" y="39636"/>
                  </a:lnTo>
                  <a:lnTo>
                    <a:pt x="2177072" y="39116"/>
                  </a:lnTo>
                  <a:lnTo>
                    <a:pt x="2183358" y="38315"/>
                  </a:lnTo>
                  <a:lnTo>
                    <a:pt x="2185873" y="37299"/>
                  </a:lnTo>
                  <a:close/>
                </a:path>
                <a:path w="5601334" h="187959">
                  <a:moveTo>
                    <a:pt x="2194344" y="19100"/>
                  </a:moveTo>
                  <a:lnTo>
                    <a:pt x="2187714" y="19100"/>
                  </a:lnTo>
                  <a:lnTo>
                    <a:pt x="2132761" y="26530"/>
                  </a:lnTo>
                  <a:lnTo>
                    <a:pt x="2139429" y="26530"/>
                  </a:lnTo>
                  <a:lnTo>
                    <a:pt x="2194344" y="19100"/>
                  </a:lnTo>
                  <a:close/>
                </a:path>
                <a:path w="5601334" h="187959">
                  <a:moveTo>
                    <a:pt x="2210600" y="23101"/>
                  </a:moveTo>
                  <a:lnTo>
                    <a:pt x="2208580" y="22847"/>
                  </a:lnTo>
                  <a:lnTo>
                    <a:pt x="2203869" y="22263"/>
                  </a:lnTo>
                  <a:lnTo>
                    <a:pt x="2203869" y="23431"/>
                  </a:lnTo>
                  <a:lnTo>
                    <a:pt x="2203386" y="23431"/>
                  </a:lnTo>
                  <a:lnTo>
                    <a:pt x="2202713" y="25361"/>
                  </a:lnTo>
                  <a:lnTo>
                    <a:pt x="2202357" y="25361"/>
                  </a:lnTo>
                  <a:lnTo>
                    <a:pt x="2198459" y="25996"/>
                  </a:lnTo>
                  <a:lnTo>
                    <a:pt x="2183485" y="25996"/>
                  </a:lnTo>
                  <a:lnTo>
                    <a:pt x="2179548" y="25361"/>
                  </a:lnTo>
                  <a:lnTo>
                    <a:pt x="2180234" y="23431"/>
                  </a:lnTo>
                  <a:lnTo>
                    <a:pt x="2183815" y="22847"/>
                  </a:lnTo>
                  <a:lnTo>
                    <a:pt x="2200186" y="22847"/>
                  </a:lnTo>
                  <a:lnTo>
                    <a:pt x="2203869" y="23431"/>
                  </a:lnTo>
                  <a:lnTo>
                    <a:pt x="2203869" y="22263"/>
                  </a:lnTo>
                  <a:lnTo>
                    <a:pt x="2203500" y="22212"/>
                  </a:lnTo>
                  <a:lnTo>
                    <a:pt x="2181225" y="22212"/>
                  </a:lnTo>
                  <a:lnTo>
                    <a:pt x="2173948" y="23101"/>
                  </a:lnTo>
                  <a:lnTo>
                    <a:pt x="2172995" y="25730"/>
                  </a:lnTo>
                  <a:lnTo>
                    <a:pt x="2179599" y="26530"/>
                  </a:lnTo>
                  <a:lnTo>
                    <a:pt x="2201608" y="26530"/>
                  </a:lnTo>
                  <a:lnTo>
                    <a:pt x="2205964" y="25996"/>
                  </a:lnTo>
                  <a:lnTo>
                    <a:pt x="2208187" y="25730"/>
                  </a:lnTo>
                  <a:lnTo>
                    <a:pt x="2209000" y="25730"/>
                  </a:lnTo>
                  <a:lnTo>
                    <a:pt x="2209787" y="23431"/>
                  </a:lnTo>
                  <a:lnTo>
                    <a:pt x="2209901" y="23101"/>
                  </a:lnTo>
                  <a:lnTo>
                    <a:pt x="2210600" y="23101"/>
                  </a:lnTo>
                  <a:close/>
                </a:path>
                <a:path w="5601334" h="187959">
                  <a:moveTo>
                    <a:pt x="2256332" y="133565"/>
                  </a:moveTo>
                  <a:lnTo>
                    <a:pt x="2248141" y="133565"/>
                  </a:lnTo>
                  <a:lnTo>
                    <a:pt x="2219756" y="140868"/>
                  </a:lnTo>
                  <a:lnTo>
                    <a:pt x="2195728" y="133565"/>
                  </a:lnTo>
                  <a:lnTo>
                    <a:pt x="2187143" y="133565"/>
                  </a:lnTo>
                  <a:lnTo>
                    <a:pt x="2215362" y="141935"/>
                  </a:lnTo>
                  <a:lnTo>
                    <a:pt x="2222957" y="141935"/>
                  </a:lnTo>
                  <a:lnTo>
                    <a:pt x="2256332" y="133565"/>
                  </a:lnTo>
                  <a:close/>
                </a:path>
                <a:path w="5601334" h="187959">
                  <a:moveTo>
                    <a:pt x="2382380" y="60883"/>
                  </a:moveTo>
                  <a:lnTo>
                    <a:pt x="2321306" y="60883"/>
                  </a:lnTo>
                  <a:lnTo>
                    <a:pt x="2321141" y="61506"/>
                  </a:lnTo>
                  <a:lnTo>
                    <a:pt x="2347798" y="61506"/>
                  </a:lnTo>
                  <a:lnTo>
                    <a:pt x="2345956" y="68592"/>
                  </a:lnTo>
                  <a:lnTo>
                    <a:pt x="2353754" y="68592"/>
                  </a:lnTo>
                  <a:lnTo>
                    <a:pt x="2355558" y="61506"/>
                  </a:lnTo>
                  <a:lnTo>
                    <a:pt x="2382228" y="61506"/>
                  </a:lnTo>
                  <a:lnTo>
                    <a:pt x="2382380" y="60883"/>
                  </a:lnTo>
                  <a:close/>
                </a:path>
                <a:path w="5601334" h="187959">
                  <a:moveTo>
                    <a:pt x="2467343" y="100672"/>
                  </a:moveTo>
                  <a:lnTo>
                    <a:pt x="2437879" y="100672"/>
                  </a:lnTo>
                  <a:lnTo>
                    <a:pt x="2437739" y="101320"/>
                  </a:lnTo>
                  <a:lnTo>
                    <a:pt x="2459545" y="101320"/>
                  </a:lnTo>
                  <a:lnTo>
                    <a:pt x="2459177" y="103187"/>
                  </a:lnTo>
                  <a:lnTo>
                    <a:pt x="2453246" y="103720"/>
                  </a:lnTo>
                  <a:lnTo>
                    <a:pt x="2445855" y="104076"/>
                  </a:lnTo>
                  <a:lnTo>
                    <a:pt x="2437041" y="104076"/>
                  </a:lnTo>
                  <a:lnTo>
                    <a:pt x="2425725" y="103847"/>
                  </a:lnTo>
                  <a:lnTo>
                    <a:pt x="2417051" y="103174"/>
                  </a:lnTo>
                  <a:lnTo>
                    <a:pt x="2411590" y="102095"/>
                  </a:lnTo>
                  <a:lnTo>
                    <a:pt x="2409888" y="100634"/>
                  </a:lnTo>
                  <a:lnTo>
                    <a:pt x="2412212" y="99174"/>
                  </a:lnTo>
                  <a:lnTo>
                    <a:pt x="2418029" y="98082"/>
                  </a:lnTo>
                  <a:lnTo>
                    <a:pt x="2426665" y="97409"/>
                  </a:lnTo>
                  <a:lnTo>
                    <a:pt x="2437485" y="97167"/>
                  </a:lnTo>
                  <a:lnTo>
                    <a:pt x="2449969" y="97167"/>
                  </a:lnTo>
                  <a:lnTo>
                    <a:pt x="2455024" y="97815"/>
                  </a:lnTo>
                  <a:lnTo>
                    <a:pt x="2459393" y="98907"/>
                  </a:lnTo>
                  <a:lnTo>
                    <a:pt x="2466492" y="98666"/>
                  </a:lnTo>
                  <a:lnTo>
                    <a:pt x="2462949" y="97853"/>
                  </a:lnTo>
                  <a:lnTo>
                    <a:pt x="2457297" y="97167"/>
                  </a:lnTo>
                  <a:lnTo>
                    <a:pt x="2449080" y="96697"/>
                  </a:lnTo>
                  <a:lnTo>
                    <a:pt x="2437854" y="96520"/>
                  </a:lnTo>
                  <a:lnTo>
                    <a:pt x="2423795" y="96812"/>
                  </a:lnTo>
                  <a:lnTo>
                    <a:pt x="2412454" y="97637"/>
                  </a:lnTo>
                  <a:lnTo>
                    <a:pt x="2404783" y="98933"/>
                  </a:lnTo>
                  <a:lnTo>
                    <a:pt x="2401722" y="100634"/>
                  </a:lnTo>
                  <a:lnTo>
                    <a:pt x="2403957" y="102336"/>
                  </a:lnTo>
                  <a:lnTo>
                    <a:pt x="2411006" y="103632"/>
                  </a:lnTo>
                  <a:lnTo>
                    <a:pt x="2422118" y="104444"/>
                  </a:lnTo>
                  <a:lnTo>
                    <a:pt x="2436545" y="104736"/>
                  </a:lnTo>
                  <a:lnTo>
                    <a:pt x="2446464" y="104736"/>
                  </a:lnTo>
                  <a:lnTo>
                    <a:pt x="2454364" y="104343"/>
                  </a:lnTo>
                  <a:lnTo>
                    <a:pt x="2460040" y="103898"/>
                  </a:lnTo>
                  <a:lnTo>
                    <a:pt x="2463850" y="104711"/>
                  </a:lnTo>
                  <a:lnTo>
                    <a:pt x="2466581" y="104711"/>
                  </a:lnTo>
                  <a:lnTo>
                    <a:pt x="2467343" y="100672"/>
                  </a:lnTo>
                  <a:close/>
                </a:path>
                <a:path w="5601334" h="187959">
                  <a:moveTo>
                    <a:pt x="2561958" y="22339"/>
                  </a:moveTo>
                  <a:lnTo>
                    <a:pt x="2543010" y="19113"/>
                  </a:lnTo>
                  <a:lnTo>
                    <a:pt x="2537561" y="19113"/>
                  </a:lnTo>
                  <a:lnTo>
                    <a:pt x="2517597" y="22339"/>
                  </a:lnTo>
                  <a:lnTo>
                    <a:pt x="2521864" y="22339"/>
                  </a:lnTo>
                  <a:lnTo>
                    <a:pt x="2540139" y="20002"/>
                  </a:lnTo>
                  <a:lnTo>
                    <a:pt x="2557691" y="22339"/>
                  </a:lnTo>
                  <a:lnTo>
                    <a:pt x="2561958" y="22339"/>
                  </a:lnTo>
                  <a:close/>
                </a:path>
                <a:path w="5601334" h="187959">
                  <a:moveTo>
                    <a:pt x="2566339" y="37465"/>
                  </a:moveTo>
                  <a:lnTo>
                    <a:pt x="2564790" y="36537"/>
                  </a:lnTo>
                  <a:lnTo>
                    <a:pt x="2559926" y="35826"/>
                  </a:lnTo>
                  <a:lnTo>
                    <a:pt x="2558846" y="35775"/>
                  </a:lnTo>
                  <a:lnTo>
                    <a:pt x="2558846" y="36398"/>
                  </a:lnTo>
                  <a:lnTo>
                    <a:pt x="2558681" y="37465"/>
                  </a:lnTo>
                  <a:lnTo>
                    <a:pt x="2558643" y="37731"/>
                  </a:lnTo>
                  <a:lnTo>
                    <a:pt x="2558529" y="38557"/>
                  </a:lnTo>
                  <a:lnTo>
                    <a:pt x="2550757" y="39230"/>
                  </a:lnTo>
                  <a:lnTo>
                    <a:pt x="2527173" y="39230"/>
                  </a:lnTo>
                  <a:lnTo>
                    <a:pt x="2518727" y="38417"/>
                  </a:lnTo>
                  <a:lnTo>
                    <a:pt x="2517508" y="38417"/>
                  </a:lnTo>
                  <a:lnTo>
                    <a:pt x="2517444" y="37465"/>
                  </a:lnTo>
                  <a:lnTo>
                    <a:pt x="2517356" y="36398"/>
                  </a:lnTo>
                  <a:lnTo>
                    <a:pt x="2516708" y="36398"/>
                  </a:lnTo>
                  <a:lnTo>
                    <a:pt x="2524709" y="36004"/>
                  </a:lnTo>
                  <a:lnTo>
                    <a:pt x="2530856" y="35826"/>
                  </a:lnTo>
                  <a:lnTo>
                    <a:pt x="2552395" y="35826"/>
                  </a:lnTo>
                  <a:lnTo>
                    <a:pt x="2558846" y="36398"/>
                  </a:lnTo>
                  <a:lnTo>
                    <a:pt x="2558846" y="35775"/>
                  </a:lnTo>
                  <a:lnTo>
                    <a:pt x="2552763" y="35420"/>
                  </a:lnTo>
                  <a:lnTo>
                    <a:pt x="2555405" y="35420"/>
                  </a:lnTo>
                  <a:lnTo>
                    <a:pt x="2540724" y="35217"/>
                  </a:lnTo>
                  <a:lnTo>
                    <a:pt x="2531897" y="35217"/>
                  </a:lnTo>
                  <a:lnTo>
                    <a:pt x="2524683" y="35420"/>
                  </a:lnTo>
                  <a:lnTo>
                    <a:pt x="2517559" y="35788"/>
                  </a:lnTo>
                  <a:lnTo>
                    <a:pt x="2519832" y="34645"/>
                  </a:lnTo>
                  <a:lnTo>
                    <a:pt x="2519540" y="34645"/>
                  </a:lnTo>
                  <a:lnTo>
                    <a:pt x="2525103" y="33591"/>
                  </a:lnTo>
                  <a:lnTo>
                    <a:pt x="2532824" y="32956"/>
                  </a:lnTo>
                  <a:lnTo>
                    <a:pt x="2543149" y="32715"/>
                  </a:lnTo>
                  <a:lnTo>
                    <a:pt x="2549956" y="32715"/>
                  </a:lnTo>
                  <a:lnTo>
                    <a:pt x="2555710" y="32956"/>
                  </a:lnTo>
                  <a:lnTo>
                    <a:pt x="2559786" y="33197"/>
                  </a:lnTo>
                  <a:lnTo>
                    <a:pt x="2562707" y="32715"/>
                  </a:lnTo>
                  <a:lnTo>
                    <a:pt x="2564663" y="32715"/>
                  </a:lnTo>
                  <a:lnTo>
                    <a:pt x="2560218" y="32461"/>
                  </a:lnTo>
                  <a:lnTo>
                    <a:pt x="2561056" y="32461"/>
                  </a:lnTo>
                  <a:lnTo>
                    <a:pt x="2553017" y="32131"/>
                  </a:lnTo>
                  <a:lnTo>
                    <a:pt x="2543594" y="32131"/>
                  </a:lnTo>
                  <a:lnTo>
                    <a:pt x="2529052" y="32461"/>
                  </a:lnTo>
                  <a:lnTo>
                    <a:pt x="2518524" y="33350"/>
                  </a:lnTo>
                  <a:lnTo>
                    <a:pt x="2512085" y="34645"/>
                  </a:lnTo>
                  <a:lnTo>
                    <a:pt x="2509736" y="36207"/>
                  </a:lnTo>
                  <a:lnTo>
                    <a:pt x="2511577" y="37731"/>
                  </a:lnTo>
                  <a:lnTo>
                    <a:pt x="2517368" y="38862"/>
                  </a:lnTo>
                  <a:lnTo>
                    <a:pt x="2527528" y="39649"/>
                  </a:lnTo>
                  <a:lnTo>
                    <a:pt x="2530183" y="39649"/>
                  </a:lnTo>
                  <a:lnTo>
                    <a:pt x="2538692" y="39814"/>
                  </a:lnTo>
                  <a:lnTo>
                    <a:pt x="2549563" y="39649"/>
                  </a:lnTo>
                  <a:lnTo>
                    <a:pt x="2557030" y="39230"/>
                  </a:lnTo>
                  <a:lnTo>
                    <a:pt x="2557742" y="39230"/>
                  </a:lnTo>
                  <a:lnTo>
                    <a:pt x="2564130" y="38417"/>
                  </a:lnTo>
                  <a:lnTo>
                    <a:pt x="2566339" y="37465"/>
                  </a:lnTo>
                  <a:close/>
                </a:path>
                <a:path w="5601334" h="187959">
                  <a:moveTo>
                    <a:pt x="2650579" y="138379"/>
                  </a:moveTo>
                  <a:lnTo>
                    <a:pt x="2643124" y="137883"/>
                  </a:lnTo>
                  <a:lnTo>
                    <a:pt x="2641219" y="137769"/>
                  </a:lnTo>
                  <a:lnTo>
                    <a:pt x="2641219" y="138379"/>
                  </a:lnTo>
                  <a:lnTo>
                    <a:pt x="2641104" y="139611"/>
                  </a:lnTo>
                  <a:lnTo>
                    <a:pt x="2640990" y="140817"/>
                  </a:lnTo>
                  <a:lnTo>
                    <a:pt x="2633624" y="141351"/>
                  </a:lnTo>
                  <a:lnTo>
                    <a:pt x="2599169" y="141351"/>
                  </a:lnTo>
                  <a:lnTo>
                    <a:pt x="2599525" y="138379"/>
                  </a:lnTo>
                  <a:lnTo>
                    <a:pt x="2599588" y="137883"/>
                  </a:lnTo>
                  <a:lnTo>
                    <a:pt x="2631795" y="137883"/>
                  </a:lnTo>
                  <a:lnTo>
                    <a:pt x="2641219" y="138379"/>
                  </a:lnTo>
                  <a:lnTo>
                    <a:pt x="2641219" y="137769"/>
                  </a:lnTo>
                  <a:lnTo>
                    <a:pt x="2640279" y="137706"/>
                  </a:lnTo>
                  <a:lnTo>
                    <a:pt x="2629293" y="137553"/>
                  </a:lnTo>
                  <a:lnTo>
                    <a:pt x="2638539" y="137337"/>
                  </a:lnTo>
                  <a:lnTo>
                    <a:pt x="2645537" y="136779"/>
                  </a:lnTo>
                  <a:lnTo>
                    <a:pt x="2645664" y="136779"/>
                  </a:lnTo>
                  <a:lnTo>
                    <a:pt x="2645765" y="135661"/>
                  </a:lnTo>
                  <a:lnTo>
                    <a:pt x="2643886" y="134747"/>
                  </a:lnTo>
                  <a:lnTo>
                    <a:pt x="2639187" y="134200"/>
                  </a:lnTo>
                  <a:lnTo>
                    <a:pt x="2640685" y="134200"/>
                  </a:lnTo>
                  <a:lnTo>
                    <a:pt x="2637790" y="134086"/>
                  </a:lnTo>
                  <a:lnTo>
                    <a:pt x="2637790" y="134607"/>
                  </a:lnTo>
                  <a:lnTo>
                    <a:pt x="2637688" y="135661"/>
                  </a:lnTo>
                  <a:lnTo>
                    <a:pt x="2637586" y="136779"/>
                  </a:lnTo>
                  <a:lnTo>
                    <a:pt x="2630538" y="137337"/>
                  </a:lnTo>
                  <a:lnTo>
                    <a:pt x="2599652" y="137337"/>
                  </a:lnTo>
                  <a:lnTo>
                    <a:pt x="2599842" y="135661"/>
                  </a:lnTo>
                  <a:lnTo>
                    <a:pt x="2599969" y="134607"/>
                  </a:lnTo>
                  <a:lnTo>
                    <a:pt x="2600007" y="134200"/>
                  </a:lnTo>
                  <a:lnTo>
                    <a:pt x="2631148" y="134200"/>
                  </a:lnTo>
                  <a:lnTo>
                    <a:pt x="2637790" y="134607"/>
                  </a:lnTo>
                  <a:lnTo>
                    <a:pt x="2637790" y="134086"/>
                  </a:lnTo>
                  <a:lnTo>
                    <a:pt x="2629408" y="133718"/>
                  </a:lnTo>
                  <a:lnTo>
                    <a:pt x="2592260" y="133718"/>
                  </a:lnTo>
                  <a:lnTo>
                    <a:pt x="2591549" y="139611"/>
                  </a:lnTo>
                  <a:lnTo>
                    <a:pt x="2591422" y="140614"/>
                  </a:lnTo>
                  <a:lnTo>
                    <a:pt x="2591333" y="141351"/>
                  </a:lnTo>
                  <a:lnTo>
                    <a:pt x="2591270" y="141922"/>
                  </a:lnTo>
                  <a:lnTo>
                    <a:pt x="2618613" y="141922"/>
                  </a:lnTo>
                  <a:lnTo>
                    <a:pt x="2649296" y="138379"/>
                  </a:lnTo>
                  <a:lnTo>
                    <a:pt x="2650579" y="138379"/>
                  </a:lnTo>
                  <a:close/>
                </a:path>
                <a:path w="5601334" h="187959">
                  <a:moveTo>
                    <a:pt x="2768168" y="60883"/>
                  </a:moveTo>
                  <a:lnTo>
                    <a:pt x="2759926" y="60883"/>
                  </a:lnTo>
                  <a:lnTo>
                    <a:pt x="2735770" y="64617"/>
                  </a:lnTo>
                  <a:lnTo>
                    <a:pt x="2711932" y="60883"/>
                  </a:lnTo>
                  <a:lnTo>
                    <a:pt x="2703461" y="60883"/>
                  </a:lnTo>
                  <a:lnTo>
                    <a:pt x="2731719" y="65252"/>
                  </a:lnTo>
                  <a:lnTo>
                    <a:pt x="2731566" y="68592"/>
                  </a:lnTo>
                  <a:lnTo>
                    <a:pt x="2739339" y="68592"/>
                  </a:lnTo>
                  <a:lnTo>
                    <a:pt x="2739504" y="65252"/>
                  </a:lnTo>
                  <a:lnTo>
                    <a:pt x="2768168" y="60883"/>
                  </a:lnTo>
                  <a:close/>
                </a:path>
                <a:path w="5601334" h="187959">
                  <a:moveTo>
                    <a:pt x="2857284" y="104635"/>
                  </a:moveTo>
                  <a:lnTo>
                    <a:pt x="2857131" y="96621"/>
                  </a:lnTo>
                  <a:lnTo>
                    <a:pt x="2849219" y="96621"/>
                  </a:lnTo>
                  <a:lnTo>
                    <a:pt x="2849283" y="100126"/>
                  </a:lnTo>
                  <a:lnTo>
                    <a:pt x="2804464" y="100126"/>
                  </a:lnTo>
                  <a:lnTo>
                    <a:pt x="2804490" y="96621"/>
                  </a:lnTo>
                  <a:lnTo>
                    <a:pt x="2796590" y="96621"/>
                  </a:lnTo>
                  <a:lnTo>
                    <a:pt x="2796489" y="104635"/>
                  </a:lnTo>
                  <a:lnTo>
                    <a:pt x="2804426" y="104635"/>
                  </a:lnTo>
                  <a:lnTo>
                    <a:pt x="2804464" y="100774"/>
                  </a:lnTo>
                  <a:lnTo>
                    <a:pt x="2849283" y="100774"/>
                  </a:lnTo>
                  <a:lnTo>
                    <a:pt x="2849346" y="104635"/>
                  </a:lnTo>
                  <a:lnTo>
                    <a:pt x="2857284" y="104635"/>
                  </a:lnTo>
                  <a:close/>
                </a:path>
                <a:path w="5601334" h="187959">
                  <a:moveTo>
                    <a:pt x="2942793" y="32677"/>
                  </a:moveTo>
                  <a:lnTo>
                    <a:pt x="2942755" y="32245"/>
                  </a:lnTo>
                  <a:lnTo>
                    <a:pt x="2889580" y="32245"/>
                  </a:lnTo>
                  <a:lnTo>
                    <a:pt x="2889593" y="32829"/>
                  </a:lnTo>
                  <a:lnTo>
                    <a:pt x="2933255" y="32829"/>
                  </a:lnTo>
                  <a:lnTo>
                    <a:pt x="2922625" y="34264"/>
                  </a:lnTo>
                  <a:lnTo>
                    <a:pt x="2914116" y="35928"/>
                  </a:lnTo>
                  <a:lnTo>
                    <a:pt x="2908160" y="37757"/>
                  </a:lnTo>
                  <a:lnTo>
                    <a:pt x="2905188" y="39712"/>
                  </a:lnTo>
                  <a:lnTo>
                    <a:pt x="2912719" y="39712"/>
                  </a:lnTo>
                  <a:lnTo>
                    <a:pt x="2915297" y="37757"/>
                  </a:lnTo>
                  <a:lnTo>
                    <a:pt x="2921304" y="35877"/>
                  </a:lnTo>
                  <a:lnTo>
                    <a:pt x="2930537" y="34150"/>
                  </a:lnTo>
                  <a:lnTo>
                    <a:pt x="2942793" y="32677"/>
                  </a:lnTo>
                  <a:close/>
                </a:path>
                <a:path w="5601334" h="187959">
                  <a:moveTo>
                    <a:pt x="2954350" y="26060"/>
                  </a:moveTo>
                  <a:lnTo>
                    <a:pt x="2948190" y="26060"/>
                  </a:lnTo>
                  <a:lnTo>
                    <a:pt x="2941370" y="25793"/>
                  </a:lnTo>
                  <a:lnTo>
                    <a:pt x="2935287" y="25260"/>
                  </a:lnTo>
                  <a:lnTo>
                    <a:pt x="2934233" y="25260"/>
                  </a:lnTo>
                  <a:lnTo>
                    <a:pt x="2938132" y="24815"/>
                  </a:lnTo>
                  <a:lnTo>
                    <a:pt x="2940583" y="24523"/>
                  </a:lnTo>
                  <a:lnTo>
                    <a:pt x="2945473" y="23558"/>
                  </a:lnTo>
                  <a:lnTo>
                    <a:pt x="2945117" y="23558"/>
                  </a:lnTo>
                  <a:lnTo>
                    <a:pt x="2946831" y="22860"/>
                  </a:lnTo>
                  <a:lnTo>
                    <a:pt x="2947517" y="22860"/>
                  </a:lnTo>
                  <a:lnTo>
                    <a:pt x="2941167" y="22644"/>
                  </a:lnTo>
                  <a:lnTo>
                    <a:pt x="2939110" y="23558"/>
                  </a:lnTo>
                  <a:lnTo>
                    <a:pt x="2938856" y="23558"/>
                  </a:lnTo>
                  <a:lnTo>
                    <a:pt x="2935567" y="24231"/>
                  </a:lnTo>
                  <a:lnTo>
                    <a:pt x="2930499" y="24815"/>
                  </a:lnTo>
                  <a:lnTo>
                    <a:pt x="2926016" y="24396"/>
                  </a:lnTo>
                  <a:lnTo>
                    <a:pt x="2926016" y="25260"/>
                  </a:lnTo>
                  <a:lnTo>
                    <a:pt x="2919844" y="25793"/>
                  </a:lnTo>
                  <a:lnTo>
                    <a:pt x="2918879" y="25793"/>
                  </a:lnTo>
                  <a:lnTo>
                    <a:pt x="2912821" y="26060"/>
                  </a:lnTo>
                  <a:lnTo>
                    <a:pt x="2897848" y="26060"/>
                  </a:lnTo>
                  <a:lnTo>
                    <a:pt x="2893339" y="25793"/>
                  </a:lnTo>
                  <a:lnTo>
                    <a:pt x="2888843" y="25793"/>
                  </a:lnTo>
                  <a:lnTo>
                    <a:pt x="2888767" y="23876"/>
                  </a:lnTo>
                  <a:lnTo>
                    <a:pt x="2893860" y="23329"/>
                  </a:lnTo>
                  <a:lnTo>
                    <a:pt x="2904032" y="22860"/>
                  </a:lnTo>
                  <a:lnTo>
                    <a:pt x="2917888" y="24523"/>
                  </a:lnTo>
                  <a:lnTo>
                    <a:pt x="2926016" y="25260"/>
                  </a:lnTo>
                  <a:lnTo>
                    <a:pt x="2926016" y="24396"/>
                  </a:lnTo>
                  <a:lnTo>
                    <a:pt x="2922625" y="24066"/>
                  </a:lnTo>
                  <a:lnTo>
                    <a:pt x="2918091" y="23558"/>
                  </a:lnTo>
                  <a:lnTo>
                    <a:pt x="2912478" y="22860"/>
                  </a:lnTo>
                  <a:lnTo>
                    <a:pt x="2910814" y="22644"/>
                  </a:lnTo>
                  <a:lnTo>
                    <a:pt x="2908808" y="22644"/>
                  </a:lnTo>
                  <a:lnTo>
                    <a:pt x="2919044" y="22212"/>
                  </a:lnTo>
                  <a:lnTo>
                    <a:pt x="2923794" y="22021"/>
                  </a:lnTo>
                  <a:lnTo>
                    <a:pt x="2931109" y="21348"/>
                  </a:lnTo>
                  <a:lnTo>
                    <a:pt x="2931007" y="19634"/>
                  </a:lnTo>
                  <a:lnTo>
                    <a:pt x="2924010" y="19024"/>
                  </a:lnTo>
                  <a:lnTo>
                    <a:pt x="2924010" y="21348"/>
                  </a:lnTo>
                  <a:lnTo>
                    <a:pt x="2922676" y="21348"/>
                  </a:lnTo>
                  <a:lnTo>
                    <a:pt x="2918333" y="21755"/>
                  </a:lnTo>
                  <a:lnTo>
                    <a:pt x="2907449" y="22212"/>
                  </a:lnTo>
                  <a:lnTo>
                    <a:pt x="2904096" y="21755"/>
                  </a:lnTo>
                  <a:lnTo>
                    <a:pt x="2903893" y="21755"/>
                  </a:lnTo>
                  <a:lnTo>
                    <a:pt x="2902242" y="21348"/>
                  </a:lnTo>
                  <a:lnTo>
                    <a:pt x="2901708" y="21348"/>
                  </a:lnTo>
                  <a:lnTo>
                    <a:pt x="2901645" y="20066"/>
                  </a:lnTo>
                  <a:lnTo>
                    <a:pt x="2905023" y="19634"/>
                  </a:lnTo>
                  <a:lnTo>
                    <a:pt x="2920720" y="19634"/>
                  </a:lnTo>
                  <a:lnTo>
                    <a:pt x="2923933" y="19913"/>
                  </a:lnTo>
                  <a:lnTo>
                    <a:pt x="2924010" y="21348"/>
                  </a:lnTo>
                  <a:lnTo>
                    <a:pt x="2924010" y="19024"/>
                  </a:lnTo>
                  <a:lnTo>
                    <a:pt x="2923883" y="19011"/>
                  </a:lnTo>
                  <a:lnTo>
                    <a:pt x="2901975" y="19011"/>
                  </a:lnTo>
                  <a:lnTo>
                    <a:pt x="2893453" y="19913"/>
                  </a:lnTo>
                  <a:lnTo>
                    <a:pt x="2894546" y="19913"/>
                  </a:lnTo>
                  <a:lnTo>
                    <a:pt x="2894596" y="21348"/>
                  </a:lnTo>
                  <a:lnTo>
                    <a:pt x="2897670" y="22021"/>
                  </a:lnTo>
                  <a:lnTo>
                    <a:pt x="2897924" y="22021"/>
                  </a:lnTo>
                  <a:lnTo>
                    <a:pt x="2902458" y="22644"/>
                  </a:lnTo>
                  <a:lnTo>
                    <a:pt x="2897187" y="22644"/>
                  </a:lnTo>
                  <a:lnTo>
                    <a:pt x="2887789" y="23063"/>
                  </a:lnTo>
                  <a:lnTo>
                    <a:pt x="2880664" y="23876"/>
                  </a:lnTo>
                  <a:lnTo>
                    <a:pt x="2881401" y="23876"/>
                  </a:lnTo>
                  <a:lnTo>
                    <a:pt x="2881426" y="24676"/>
                  </a:lnTo>
                  <a:lnTo>
                    <a:pt x="2882773" y="25260"/>
                  </a:lnTo>
                  <a:lnTo>
                    <a:pt x="2881566" y="25260"/>
                  </a:lnTo>
                  <a:lnTo>
                    <a:pt x="2888361" y="26060"/>
                  </a:lnTo>
                  <a:lnTo>
                    <a:pt x="2888526" y="26060"/>
                  </a:lnTo>
                  <a:lnTo>
                    <a:pt x="2899029" y="26555"/>
                  </a:lnTo>
                  <a:lnTo>
                    <a:pt x="2915755" y="26555"/>
                  </a:lnTo>
                  <a:lnTo>
                    <a:pt x="2921825" y="26276"/>
                  </a:lnTo>
                  <a:lnTo>
                    <a:pt x="2922689" y="26276"/>
                  </a:lnTo>
                  <a:lnTo>
                    <a:pt x="2928442" y="25793"/>
                  </a:lnTo>
                  <a:lnTo>
                    <a:pt x="2932226" y="25793"/>
                  </a:lnTo>
                  <a:lnTo>
                    <a:pt x="2938081" y="26276"/>
                  </a:lnTo>
                  <a:lnTo>
                    <a:pt x="2945434" y="26555"/>
                  </a:lnTo>
                  <a:lnTo>
                    <a:pt x="2951772" y="26555"/>
                  </a:lnTo>
                  <a:lnTo>
                    <a:pt x="2954350" y="26060"/>
                  </a:lnTo>
                  <a:close/>
                </a:path>
                <a:path w="5601334" h="187959">
                  <a:moveTo>
                    <a:pt x="3052153" y="141922"/>
                  </a:moveTo>
                  <a:lnTo>
                    <a:pt x="3051149" y="133591"/>
                  </a:lnTo>
                  <a:lnTo>
                    <a:pt x="3043580" y="133591"/>
                  </a:lnTo>
                  <a:lnTo>
                    <a:pt x="3044393" y="140512"/>
                  </a:lnTo>
                  <a:lnTo>
                    <a:pt x="2998597" y="133591"/>
                  </a:lnTo>
                  <a:lnTo>
                    <a:pt x="2989389" y="133591"/>
                  </a:lnTo>
                  <a:lnTo>
                    <a:pt x="2990126" y="141922"/>
                  </a:lnTo>
                  <a:lnTo>
                    <a:pt x="2997720" y="141922"/>
                  </a:lnTo>
                  <a:lnTo>
                    <a:pt x="2997047" y="134670"/>
                  </a:lnTo>
                  <a:lnTo>
                    <a:pt x="3045066" y="141922"/>
                  </a:lnTo>
                  <a:lnTo>
                    <a:pt x="3052153" y="141922"/>
                  </a:lnTo>
                  <a:close/>
                </a:path>
                <a:path w="5601334" h="187959">
                  <a:moveTo>
                    <a:pt x="3150501" y="65925"/>
                  </a:moveTo>
                  <a:lnTo>
                    <a:pt x="3149587" y="60845"/>
                  </a:lnTo>
                  <a:lnTo>
                    <a:pt x="3141827" y="60845"/>
                  </a:lnTo>
                  <a:lnTo>
                    <a:pt x="3142945" y="67144"/>
                  </a:lnTo>
                  <a:lnTo>
                    <a:pt x="3136519" y="68008"/>
                  </a:lnTo>
                  <a:lnTo>
                    <a:pt x="3105734" y="68008"/>
                  </a:lnTo>
                  <a:lnTo>
                    <a:pt x="3098673" y="67132"/>
                  </a:lnTo>
                  <a:lnTo>
                    <a:pt x="3097720" y="60845"/>
                  </a:lnTo>
                  <a:lnTo>
                    <a:pt x="3089973" y="60845"/>
                  </a:lnTo>
                  <a:lnTo>
                    <a:pt x="3121050" y="68630"/>
                  </a:lnTo>
                  <a:lnTo>
                    <a:pt x="3134055" y="68414"/>
                  </a:lnTo>
                  <a:lnTo>
                    <a:pt x="3143313" y="67830"/>
                  </a:lnTo>
                  <a:lnTo>
                    <a:pt x="3148800" y="66967"/>
                  </a:lnTo>
                  <a:lnTo>
                    <a:pt x="3150501" y="65925"/>
                  </a:lnTo>
                  <a:close/>
                </a:path>
                <a:path w="5601334" h="187959">
                  <a:moveTo>
                    <a:pt x="3235439" y="104063"/>
                  </a:moveTo>
                  <a:lnTo>
                    <a:pt x="3235134" y="102654"/>
                  </a:lnTo>
                  <a:lnTo>
                    <a:pt x="3233788" y="96608"/>
                  </a:lnTo>
                  <a:lnTo>
                    <a:pt x="3225889" y="96608"/>
                  </a:lnTo>
                  <a:lnTo>
                    <a:pt x="3227413" y="103657"/>
                  </a:lnTo>
                  <a:lnTo>
                    <a:pt x="3222155" y="104000"/>
                  </a:lnTo>
                  <a:lnTo>
                    <a:pt x="3210864" y="104000"/>
                  </a:lnTo>
                  <a:lnTo>
                    <a:pt x="3204387" y="103847"/>
                  </a:lnTo>
                  <a:lnTo>
                    <a:pt x="3204527" y="104521"/>
                  </a:lnTo>
                  <a:lnTo>
                    <a:pt x="3210750" y="104660"/>
                  </a:lnTo>
                  <a:lnTo>
                    <a:pt x="3226638" y="104660"/>
                  </a:lnTo>
                  <a:lnTo>
                    <a:pt x="3235439" y="104063"/>
                  </a:lnTo>
                  <a:close/>
                </a:path>
                <a:path w="5601334" h="187959">
                  <a:moveTo>
                    <a:pt x="3312566" y="22161"/>
                  </a:moveTo>
                  <a:lnTo>
                    <a:pt x="3296780" y="21183"/>
                  </a:lnTo>
                  <a:lnTo>
                    <a:pt x="3312020" y="20180"/>
                  </a:lnTo>
                  <a:lnTo>
                    <a:pt x="3310648" y="19977"/>
                  </a:lnTo>
                  <a:lnTo>
                    <a:pt x="3293922" y="20739"/>
                  </a:lnTo>
                  <a:lnTo>
                    <a:pt x="3291941" y="19011"/>
                  </a:lnTo>
                  <a:lnTo>
                    <a:pt x="3289312" y="19011"/>
                  </a:lnTo>
                  <a:lnTo>
                    <a:pt x="3288246" y="20739"/>
                  </a:lnTo>
                  <a:lnTo>
                    <a:pt x="3271101" y="19977"/>
                  </a:lnTo>
                  <a:lnTo>
                    <a:pt x="3269843" y="20180"/>
                  </a:lnTo>
                  <a:lnTo>
                    <a:pt x="3285617" y="21183"/>
                  </a:lnTo>
                  <a:lnTo>
                    <a:pt x="3270339" y="22161"/>
                  </a:lnTo>
                  <a:lnTo>
                    <a:pt x="3271710" y="22377"/>
                  </a:lnTo>
                  <a:lnTo>
                    <a:pt x="3288474" y="21615"/>
                  </a:lnTo>
                  <a:lnTo>
                    <a:pt x="3290455" y="23342"/>
                  </a:lnTo>
                  <a:lnTo>
                    <a:pt x="3293084" y="23342"/>
                  </a:lnTo>
                  <a:lnTo>
                    <a:pt x="3294151" y="21615"/>
                  </a:lnTo>
                  <a:lnTo>
                    <a:pt x="3311309" y="22377"/>
                  </a:lnTo>
                  <a:lnTo>
                    <a:pt x="3312566" y="22161"/>
                  </a:lnTo>
                  <a:close/>
                </a:path>
                <a:path w="5601334" h="187959">
                  <a:moveTo>
                    <a:pt x="3325647" y="36931"/>
                  </a:moveTo>
                  <a:lnTo>
                    <a:pt x="3318687" y="36233"/>
                  </a:lnTo>
                  <a:lnTo>
                    <a:pt x="3317570" y="36195"/>
                  </a:lnTo>
                  <a:lnTo>
                    <a:pt x="3317570" y="38646"/>
                  </a:lnTo>
                  <a:lnTo>
                    <a:pt x="3308883" y="39255"/>
                  </a:lnTo>
                  <a:lnTo>
                    <a:pt x="3282886" y="39255"/>
                  </a:lnTo>
                  <a:lnTo>
                    <a:pt x="3274695" y="38646"/>
                  </a:lnTo>
                  <a:lnTo>
                    <a:pt x="3273996" y="38646"/>
                  </a:lnTo>
                  <a:lnTo>
                    <a:pt x="3273615" y="37134"/>
                  </a:lnTo>
                  <a:lnTo>
                    <a:pt x="3273564" y="36931"/>
                  </a:lnTo>
                  <a:lnTo>
                    <a:pt x="3279051" y="36372"/>
                  </a:lnTo>
                  <a:lnTo>
                    <a:pt x="3290392" y="35852"/>
                  </a:lnTo>
                  <a:lnTo>
                    <a:pt x="3302889" y="36233"/>
                  </a:lnTo>
                  <a:lnTo>
                    <a:pt x="3311156" y="36652"/>
                  </a:lnTo>
                  <a:lnTo>
                    <a:pt x="3315779" y="37134"/>
                  </a:lnTo>
                  <a:lnTo>
                    <a:pt x="3317519" y="37807"/>
                  </a:lnTo>
                  <a:lnTo>
                    <a:pt x="3317341" y="37807"/>
                  </a:lnTo>
                  <a:lnTo>
                    <a:pt x="3317570" y="38646"/>
                  </a:lnTo>
                  <a:lnTo>
                    <a:pt x="3317570" y="36195"/>
                  </a:lnTo>
                  <a:lnTo>
                    <a:pt x="3308350" y="35852"/>
                  </a:lnTo>
                  <a:lnTo>
                    <a:pt x="3303384" y="35852"/>
                  </a:lnTo>
                  <a:lnTo>
                    <a:pt x="3314027" y="35318"/>
                  </a:lnTo>
                  <a:lnTo>
                    <a:pt x="3319716" y="34734"/>
                  </a:lnTo>
                  <a:lnTo>
                    <a:pt x="3319310" y="33223"/>
                  </a:lnTo>
                  <a:lnTo>
                    <a:pt x="3319259" y="33058"/>
                  </a:lnTo>
                  <a:lnTo>
                    <a:pt x="3320199" y="33058"/>
                  </a:lnTo>
                  <a:lnTo>
                    <a:pt x="3315868" y="32689"/>
                  </a:lnTo>
                  <a:lnTo>
                    <a:pt x="3312325" y="32385"/>
                  </a:lnTo>
                  <a:lnTo>
                    <a:pt x="3312325" y="34734"/>
                  </a:lnTo>
                  <a:lnTo>
                    <a:pt x="3311334" y="34734"/>
                  </a:lnTo>
                  <a:lnTo>
                    <a:pt x="3306572" y="35318"/>
                  </a:lnTo>
                  <a:lnTo>
                    <a:pt x="3285274" y="35318"/>
                  </a:lnTo>
                  <a:lnTo>
                    <a:pt x="3277603" y="34734"/>
                  </a:lnTo>
                  <a:lnTo>
                    <a:pt x="3277197" y="34734"/>
                  </a:lnTo>
                  <a:lnTo>
                    <a:pt x="3276828" y="33223"/>
                  </a:lnTo>
                  <a:lnTo>
                    <a:pt x="3283712" y="32689"/>
                  </a:lnTo>
                  <a:lnTo>
                    <a:pt x="3305213" y="32689"/>
                  </a:lnTo>
                  <a:lnTo>
                    <a:pt x="3311906" y="33223"/>
                  </a:lnTo>
                  <a:lnTo>
                    <a:pt x="3312325" y="34734"/>
                  </a:lnTo>
                  <a:lnTo>
                    <a:pt x="3312325" y="32385"/>
                  </a:lnTo>
                  <a:lnTo>
                    <a:pt x="3309467" y="32131"/>
                  </a:lnTo>
                  <a:lnTo>
                    <a:pt x="3279051" y="32131"/>
                  </a:lnTo>
                  <a:lnTo>
                    <a:pt x="3269361" y="33058"/>
                  </a:lnTo>
                  <a:lnTo>
                    <a:pt x="3269792" y="34734"/>
                  </a:lnTo>
                  <a:lnTo>
                    <a:pt x="3270059" y="34734"/>
                  </a:lnTo>
                  <a:lnTo>
                    <a:pt x="3275012" y="35318"/>
                  </a:lnTo>
                  <a:lnTo>
                    <a:pt x="3276066" y="35318"/>
                  </a:lnTo>
                  <a:lnTo>
                    <a:pt x="3289795" y="35852"/>
                  </a:lnTo>
                  <a:lnTo>
                    <a:pt x="3279635" y="35852"/>
                  </a:lnTo>
                  <a:lnTo>
                    <a:pt x="3271736" y="36233"/>
                  </a:lnTo>
                  <a:lnTo>
                    <a:pt x="3272561" y="36233"/>
                  </a:lnTo>
                  <a:lnTo>
                    <a:pt x="3264852" y="36931"/>
                  </a:lnTo>
                  <a:lnTo>
                    <a:pt x="3266173" y="36931"/>
                  </a:lnTo>
                  <a:lnTo>
                    <a:pt x="3266376" y="37807"/>
                  </a:lnTo>
                  <a:lnTo>
                    <a:pt x="3268776" y="38646"/>
                  </a:lnTo>
                  <a:lnTo>
                    <a:pt x="3269005" y="38646"/>
                  </a:lnTo>
                  <a:lnTo>
                    <a:pt x="3274860" y="39255"/>
                  </a:lnTo>
                  <a:lnTo>
                    <a:pt x="3284067" y="39662"/>
                  </a:lnTo>
                  <a:lnTo>
                    <a:pt x="3295980" y="39814"/>
                  </a:lnTo>
                  <a:lnTo>
                    <a:pt x="3306749" y="39662"/>
                  </a:lnTo>
                  <a:lnTo>
                    <a:pt x="3307359" y="39662"/>
                  </a:lnTo>
                  <a:lnTo>
                    <a:pt x="3315881" y="39255"/>
                  </a:lnTo>
                  <a:lnTo>
                    <a:pt x="3316389" y="39255"/>
                  </a:lnTo>
                  <a:lnTo>
                    <a:pt x="3321812" y="38646"/>
                  </a:lnTo>
                  <a:lnTo>
                    <a:pt x="3322497" y="38646"/>
                  </a:lnTo>
                  <a:lnTo>
                    <a:pt x="3324504" y="37807"/>
                  </a:lnTo>
                  <a:lnTo>
                    <a:pt x="3324758" y="37807"/>
                  </a:lnTo>
                  <a:lnTo>
                    <a:pt x="3324580" y="37134"/>
                  </a:lnTo>
                  <a:lnTo>
                    <a:pt x="3324517" y="36931"/>
                  </a:lnTo>
                  <a:lnTo>
                    <a:pt x="3325647" y="36931"/>
                  </a:lnTo>
                  <a:close/>
                </a:path>
                <a:path w="5601334" h="187959">
                  <a:moveTo>
                    <a:pt x="3465195" y="141922"/>
                  </a:moveTo>
                  <a:lnTo>
                    <a:pt x="3462375" y="133591"/>
                  </a:lnTo>
                  <a:lnTo>
                    <a:pt x="3450399" y="133591"/>
                  </a:lnTo>
                  <a:lnTo>
                    <a:pt x="3421723" y="140944"/>
                  </a:lnTo>
                  <a:lnTo>
                    <a:pt x="3388283" y="133591"/>
                  </a:lnTo>
                  <a:lnTo>
                    <a:pt x="3376688" y="133591"/>
                  </a:lnTo>
                  <a:lnTo>
                    <a:pt x="3379127" y="141922"/>
                  </a:lnTo>
                  <a:lnTo>
                    <a:pt x="3386721" y="141922"/>
                  </a:lnTo>
                  <a:lnTo>
                    <a:pt x="3384537" y="134531"/>
                  </a:lnTo>
                  <a:lnTo>
                    <a:pt x="3418370" y="141922"/>
                  </a:lnTo>
                  <a:lnTo>
                    <a:pt x="3425456" y="141922"/>
                  </a:lnTo>
                  <a:lnTo>
                    <a:pt x="3454628" y="134531"/>
                  </a:lnTo>
                  <a:lnTo>
                    <a:pt x="3457079" y="141922"/>
                  </a:lnTo>
                  <a:lnTo>
                    <a:pt x="3465195" y="141922"/>
                  </a:lnTo>
                  <a:close/>
                </a:path>
                <a:path w="5601334" h="187959">
                  <a:moveTo>
                    <a:pt x="3510521" y="68580"/>
                  </a:moveTo>
                  <a:lnTo>
                    <a:pt x="3507625" y="60883"/>
                  </a:lnTo>
                  <a:lnTo>
                    <a:pt x="3499878" y="60883"/>
                  </a:lnTo>
                  <a:lnTo>
                    <a:pt x="3502736" y="68580"/>
                  </a:lnTo>
                  <a:lnTo>
                    <a:pt x="3510521" y="68580"/>
                  </a:lnTo>
                  <a:close/>
                </a:path>
                <a:path w="5601334" h="187959">
                  <a:moveTo>
                    <a:pt x="3643134" y="104635"/>
                  </a:moveTo>
                  <a:lnTo>
                    <a:pt x="3606279" y="99898"/>
                  </a:lnTo>
                  <a:lnTo>
                    <a:pt x="3637381" y="96621"/>
                  </a:lnTo>
                  <a:lnTo>
                    <a:pt x="3628009" y="96621"/>
                  </a:lnTo>
                  <a:lnTo>
                    <a:pt x="3589655" y="100711"/>
                  </a:lnTo>
                  <a:lnTo>
                    <a:pt x="3587978" y="96621"/>
                  </a:lnTo>
                  <a:lnTo>
                    <a:pt x="3580053" y="96621"/>
                  </a:lnTo>
                  <a:lnTo>
                    <a:pt x="3583330" y="104635"/>
                  </a:lnTo>
                  <a:lnTo>
                    <a:pt x="3591268" y="104635"/>
                  </a:lnTo>
                  <a:lnTo>
                    <a:pt x="3590023" y="101612"/>
                  </a:lnTo>
                  <a:lnTo>
                    <a:pt x="3601174" y="100431"/>
                  </a:lnTo>
                  <a:lnTo>
                    <a:pt x="3633584" y="104635"/>
                  </a:lnTo>
                  <a:lnTo>
                    <a:pt x="3643134" y="104635"/>
                  </a:lnTo>
                  <a:close/>
                </a:path>
                <a:path w="5601334" h="187959">
                  <a:moveTo>
                    <a:pt x="3687254" y="27393"/>
                  </a:moveTo>
                  <a:lnTo>
                    <a:pt x="3660140" y="21602"/>
                  </a:lnTo>
                  <a:lnTo>
                    <a:pt x="3668712" y="20193"/>
                  </a:lnTo>
                  <a:lnTo>
                    <a:pt x="3683254" y="19113"/>
                  </a:lnTo>
                  <a:lnTo>
                    <a:pt x="3679748" y="18745"/>
                  </a:lnTo>
                  <a:lnTo>
                    <a:pt x="3668064" y="19697"/>
                  </a:lnTo>
                  <a:lnTo>
                    <a:pt x="3659644" y="20764"/>
                  </a:lnTo>
                  <a:lnTo>
                    <a:pt x="3654704" y="21932"/>
                  </a:lnTo>
                  <a:lnTo>
                    <a:pt x="3653434" y="23253"/>
                  </a:lnTo>
                  <a:lnTo>
                    <a:pt x="3655936" y="24574"/>
                  </a:lnTo>
                  <a:lnTo>
                    <a:pt x="3662007" y="25755"/>
                  </a:lnTo>
                  <a:lnTo>
                    <a:pt x="3671455" y="26822"/>
                  </a:lnTo>
                  <a:lnTo>
                    <a:pt x="3684105" y="27787"/>
                  </a:lnTo>
                  <a:lnTo>
                    <a:pt x="3687254" y="27393"/>
                  </a:lnTo>
                  <a:close/>
                </a:path>
                <a:path w="5601334" h="187959">
                  <a:moveTo>
                    <a:pt x="3701669" y="35737"/>
                  </a:moveTo>
                  <a:lnTo>
                    <a:pt x="3698824" y="34213"/>
                  </a:lnTo>
                  <a:lnTo>
                    <a:pt x="3694023" y="33388"/>
                  </a:lnTo>
                  <a:lnTo>
                    <a:pt x="3694023" y="35737"/>
                  </a:lnTo>
                  <a:lnTo>
                    <a:pt x="3692944" y="35737"/>
                  </a:lnTo>
                  <a:lnTo>
                    <a:pt x="3686873" y="36042"/>
                  </a:lnTo>
                  <a:lnTo>
                    <a:pt x="3678821" y="36283"/>
                  </a:lnTo>
                  <a:lnTo>
                    <a:pt x="3660076" y="36283"/>
                  </a:lnTo>
                  <a:lnTo>
                    <a:pt x="3653802" y="35737"/>
                  </a:lnTo>
                  <a:lnTo>
                    <a:pt x="3652558" y="35737"/>
                  </a:lnTo>
                  <a:lnTo>
                    <a:pt x="3651605" y="33680"/>
                  </a:lnTo>
                  <a:lnTo>
                    <a:pt x="3651491" y="33413"/>
                  </a:lnTo>
                  <a:lnTo>
                    <a:pt x="3657981" y="32791"/>
                  </a:lnTo>
                  <a:lnTo>
                    <a:pt x="3683266" y="32791"/>
                  </a:lnTo>
                  <a:lnTo>
                    <a:pt x="3692893" y="33680"/>
                  </a:lnTo>
                  <a:lnTo>
                    <a:pt x="3694023" y="35737"/>
                  </a:lnTo>
                  <a:lnTo>
                    <a:pt x="3694023" y="33388"/>
                  </a:lnTo>
                  <a:lnTo>
                    <a:pt x="3692309" y="33083"/>
                  </a:lnTo>
                  <a:lnTo>
                    <a:pt x="3688384" y="32791"/>
                  </a:lnTo>
                  <a:lnTo>
                    <a:pt x="3682669" y="32372"/>
                  </a:lnTo>
                  <a:lnTo>
                    <a:pt x="3670452" y="32131"/>
                  </a:lnTo>
                  <a:lnTo>
                    <a:pt x="3655415" y="32372"/>
                  </a:lnTo>
                  <a:lnTo>
                    <a:pt x="3658539" y="32372"/>
                  </a:lnTo>
                  <a:lnTo>
                    <a:pt x="3651339" y="32791"/>
                  </a:lnTo>
                  <a:lnTo>
                    <a:pt x="3645966" y="33553"/>
                  </a:lnTo>
                  <a:lnTo>
                    <a:pt x="3644341" y="34531"/>
                  </a:lnTo>
                  <a:lnTo>
                    <a:pt x="3646462" y="35483"/>
                  </a:lnTo>
                  <a:lnTo>
                    <a:pt x="3652329" y="36283"/>
                  </a:lnTo>
                  <a:lnTo>
                    <a:pt x="3653167" y="36283"/>
                  </a:lnTo>
                  <a:lnTo>
                    <a:pt x="3660102" y="36677"/>
                  </a:lnTo>
                  <a:lnTo>
                    <a:pt x="3671354" y="36830"/>
                  </a:lnTo>
                  <a:lnTo>
                    <a:pt x="3680206" y="36830"/>
                  </a:lnTo>
                  <a:lnTo>
                    <a:pt x="3685641" y="36677"/>
                  </a:lnTo>
                  <a:lnTo>
                    <a:pt x="3686302" y="36677"/>
                  </a:lnTo>
                  <a:lnTo>
                    <a:pt x="3694036" y="36283"/>
                  </a:lnTo>
                  <a:lnTo>
                    <a:pt x="3693439" y="37973"/>
                  </a:lnTo>
                  <a:lnTo>
                    <a:pt x="3685463" y="39268"/>
                  </a:lnTo>
                  <a:lnTo>
                    <a:pt x="3664648" y="39268"/>
                  </a:lnTo>
                  <a:lnTo>
                    <a:pt x="3657790" y="39052"/>
                  </a:lnTo>
                  <a:lnTo>
                    <a:pt x="3651516" y="38696"/>
                  </a:lnTo>
                  <a:lnTo>
                    <a:pt x="3648545" y="39268"/>
                  </a:lnTo>
                  <a:lnTo>
                    <a:pt x="3654564" y="39585"/>
                  </a:lnTo>
                  <a:lnTo>
                    <a:pt x="3660889" y="39814"/>
                  </a:lnTo>
                  <a:lnTo>
                    <a:pt x="3670350" y="39814"/>
                  </a:lnTo>
                  <a:lnTo>
                    <a:pt x="3680345" y="39585"/>
                  </a:lnTo>
                  <a:lnTo>
                    <a:pt x="3683609" y="39585"/>
                  </a:lnTo>
                  <a:lnTo>
                    <a:pt x="3687241" y="39268"/>
                  </a:lnTo>
                  <a:lnTo>
                    <a:pt x="3693553" y="38696"/>
                  </a:lnTo>
                  <a:lnTo>
                    <a:pt x="3694265" y="38696"/>
                  </a:lnTo>
                  <a:lnTo>
                    <a:pt x="3700348" y="37287"/>
                  </a:lnTo>
                  <a:lnTo>
                    <a:pt x="3701669" y="35737"/>
                  </a:lnTo>
                  <a:close/>
                </a:path>
                <a:path w="5601334" h="187959">
                  <a:moveTo>
                    <a:pt x="3838727" y="149009"/>
                  </a:moveTo>
                  <a:lnTo>
                    <a:pt x="3838130" y="147853"/>
                  </a:lnTo>
                  <a:lnTo>
                    <a:pt x="3827208" y="147853"/>
                  </a:lnTo>
                  <a:lnTo>
                    <a:pt x="3827843" y="149072"/>
                  </a:lnTo>
                  <a:lnTo>
                    <a:pt x="3831526" y="149072"/>
                  </a:lnTo>
                  <a:lnTo>
                    <a:pt x="3826941" y="150749"/>
                  </a:lnTo>
                  <a:lnTo>
                    <a:pt x="3831513" y="150749"/>
                  </a:lnTo>
                  <a:lnTo>
                    <a:pt x="3838727" y="149009"/>
                  </a:lnTo>
                  <a:close/>
                </a:path>
                <a:path w="5601334" h="187959">
                  <a:moveTo>
                    <a:pt x="3856469" y="133083"/>
                  </a:moveTo>
                  <a:lnTo>
                    <a:pt x="3856088" y="132384"/>
                  </a:lnTo>
                  <a:lnTo>
                    <a:pt x="3799598" y="130073"/>
                  </a:lnTo>
                  <a:lnTo>
                    <a:pt x="3853548" y="127762"/>
                  </a:lnTo>
                  <a:lnTo>
                    <a:pt x="3853180" y="127063"/>
                  </a:lnTo>
                  <a:lnTo>
                    <a:pt x="3790772" y="129794"/>
                  </a:lnTo>
                  <a:lnTo>
                    <a:pt x="3791051" y="130352"/>
                  </a:lnTo>
                  <a:lnTo>
                    <a:pt x="3856469" y="133083"/>
                  </a:lnTo>
                  <a:close/>
                </a:path>
                <a:path w="5601334" h="187959">
                  <a:moveTo>
                    <a:pt x="3924706" y="64731"/>
                  </a:moveTo>
                  <a:lnTo>
                    <a:pt x="3921061" y="63080"/>
                  </a:lnTo>
                  <a:lnTo>
                    <a:pt x="3916680" y="62395"/>
                  </a:lnTo>
                  <a:lnTo>
                    <a:pt x="3916680" y="64731"/>
                  </a:lnTo>
                  <a:lnTo>
                    <a:pt x="3915511" y="66154"/>
                  </a:lnTo>
                  <a:lnTo>
                    <a:pt x="3910495" y="67208"/>
                  </a:lnTo>
                  <a:lnTo>
                    <a:pt x="3902367" y="67856"/>
                  </a:lnTo>
                  <a:lnTo>
                    <a:pt x="3891915" y="68072"/>
                  </a:lnTo>
                  <a:lnTo>
                    <a:pt x="3881196" y="67856"/>
                  </a:lnTo>
                  <a:lnTo>
                    <a:pt x="3872331" y="67208"/>
                  </a:lnTo>
                  <a:lnTo>
                    <a:pt x="3866096" y="66154"/>
                  </a:lnTo>
                  <a:lnTo>
                    <a:pt x="3863263" y="64731"/>
                  </a:lnTo>
                  <a:lnTo>
                    <a:pt x="3864457" y="63296"/>
                  </a:lnTo>
                  <a:lnTo>
                    <a:pt x="3869448" y="62255"/>
                  </a:lnTo>
                  <a:lnTo>
                    <a:pt x="3877538" y="61607"/>
                  </a:lnTo>
                  <a:lnTo>
                    <a:pt x="3888016" y="61391"/>
                  </a:lnTo>
                  <a:lnTo>
                    <a:pt x="3898722" y="61607"/>
                  </a:lnTo>
                  <a:lnTo>
                    <a:pt x="3907561" y="62255"/>
                  </a:lnTo>
                  <a:lnTo>
                    <a:pt x="3913797" y="63296"/>
                  </a:lnTo>
                  <a:lnTo>
                    <a:pt x="3916680" y="64731"/>
                  </a:lnTo>
                  <a:lnTo>
                    <a:pt x="3916680" y="62395"/>
                  </a:lnTo>
                  <a:lnTo>
                    <a:pt x="3913035" y="61823"/>
                  </a:lnTo>
                  <a:lnTo>
                    <a:pt x="3906723" y="61391"/>
                  </a:lnTo>
                  <a:lnTo>
                    <a:pt x="3901567" y="61036"/>
                  </a:lnTo>
                  <a:lnTo>
                    <a:pt x="3887647" y="60769"/>
                  </a:lnTo>
                  <a:lnTo>
                    <a:pt x="3874160" y="61036"/>
                  </a:lnTo>
                  <a:lnTo>
                    <a:pt x="3863606" y="61823"/>
                  </a:lnTo>
                  <a:lnTo>
                    <a:pt x="3856964" y="63080"/>
                  </a:lnTo>
                  <a:lnTo>
                    <a:pt x="3855250" y="64731"/>
                  </a:lnTo>
                  <a:lnTo>
                    <a:pt x="3858844" y="66382"/>
                  </a:lnTo>
                  <a:lnTo>
                    <a:pt x="3866858" y="67640"/>
                  </a:lnTo>
                  <a:lnTo>
                    <a:pt x="3878326" y="68427"/>
                  </a:lnTo>
                  <a:lnTo>
                    <a:pt x="3892283" y="68707"/>
                  </a:lnTo>
                  <a:lnTo>
                    <a:pt x="3905821" y="68427"/>
                  </a:lnTo>
                  <a:lnTo>
                    <a:pt x="3910546" y="68072"/>
                  </a:lnTo>
                  <a:lnTo>
                    <a:pt x="3916400" y="67640"/>
                  </a:lnTo>
                  <a:lnTo>
                    <a:pt x="3923017" y="66382"/>
                  </a:lnTo>
                  <a:lnTo>
                    <a:pt x="3924706" y="64731"/>
                  </a:lnTo>
                  <a:close/>
                </a:path>
                <a:path w="5601334" h="187959">
                  <a:moveTo>
                    <a:pt x="4029367" y="104635"/>
                  </a:moveTo>
                  <a:lnTo>
                    <a:pt x="4028935" y="103962"/>
                  </a:lnTo>
                  <a:lnTo>
                    <a:pt x="3990975" y="103962"/>
                  </a:lnTo>
                  <a:lnTo>
                    <a:pt x="3986377" y="96621"/>
                  </a:lnTo>
                  <a:lnTo>
                    <a:pt x="3978478" y="96621"/>
                  </a:lnTo>
                  <a:lnTo>
                    <a:pt x="3983444" y="104635"/>
                  </a:lnTo>
                  <a:lnTo>
                    <a:pt x="4029367" y="104635"/>
                  </a:lnTo>
                  <a:close/>
                </a:path>
                <a:path w="5601334" h="187959">
                  <a:moveTo>
                    <a:pt x="4058208" y="23253"/>
                  </a:moveTo>
                  <a:lnTo>
                    <a:pt x="4055414" y="21932"/>
                  </a:lnTo>
                  <a:lnTo>
                    <a:pt x="4049115" y="20764"/>
                  </a:lnTo>
                  <a:lnTo>
                    <a:pt x="4039476" y="19710"/>
                  </a:lnTo>
                  <a:lnTo>
                    <a:pt x="4026687" y="18745"/>
                  </a:lnTo>
                  <a:lnTo>
                    <a:pt x="4023626" y="19126"/>
                  </a:lnTo>
                  <a:lnTo>
                    <a:pt x="4034358" y="19989"/>
                  </a:lnTo>
                  <a:lnTo>
                    <a:pt x="4042676" y="20967"/>
                  </a:lnTo>
                  <a:lnTo>
                    <a:pt x="4048252" y="22059"/>
                  </a:lnTo>
                  <a:lnTo>
                    <a:pt x="4050754" y="23253"/>
                  </a:lnTo>
                  <a:lnTo>
                    <a:pt x="4051897" y="24904"/>
                  </a:lnTo>
                  <a:lnTo>
                    <a:pt x="4043591" y="26339"/>
                  </a:lnTo>
                  <a:lnTo>
                    <a:pt x="4029214" y="27406"/>
                  </a:lnTo>
                  <a:lnTo>
                    <a:pt x="4032808" y="27787"/>
                  </a:lnTo>
                  <a:lnTo>
                    <a:pt x="4044327" y="26822"/>
                  </a:lnTo>
                  <a:lnTo>
                    <a:pt x="4052544" y="25755"/>
                  </a:lnTo>
                  <a:lnTo>
                    <a:pt x="4057243" y="24574"/>
                  </a:lnTo>
                  <a:lnTo>
                    <a:pt x="4058208" y="23253"/>
                  </a:lnTo>
                  <a:close/>
                </a:path>
                <a:path w="5601334" h="187959">
                  <a:moveTo>
                    <a:pt x="4083431" y="35979"/>
                  </a:moveTo>
                  <a:lnTo>
                    <a:pt x="4080713" y="34569"/>
                  </a:lnTo>
                  <a:lnTo>
                    <a:pt x="4077297" y="33909"/>
                  </a:lnTo>
                  <a:lnTo>
                    <a:pt x="4077297" y="38138"/>
                  </a:lnTo>
                  <a:lnTo>
                    <a:pt x="4068711" y="39230"/>
                  </a:lnTo>
                  <a:lnTo>
                    <a:pt x="4054830" y="39230"/>
                  </a:lnTo>
                  <a:lnTo>
                    <a:pt x="4045178" y="39027"/>
                  </a:lnTo>
                  <a:lnTo>
                    <a:pt x="4037380" y="38404"/>
                  </a:lnTo>
                  <a:lnTo>
                    <a:pt x="4031932" y="37388"/>
                  </a:lnTo>
                  <a:lnTo>
                    <a:pt x="4029303" y="35979"/>
                  </a:lnTo>
                  <a:lnTo>
                    <a:pt x="4027830" y="33794"/>
                  </a:lnTo>
                  <a:lnTo>
                    <a:pt x="4036530" y="32715"/>
                  </a:lnTo>
                  <a:lnTo>
                    <a:pt x="4050373" y="32715"/>
                  </a:lnTo>
                  <a:lnTo>
                    <a:pt x="4059974" y="32918"/>
                  </a:lnTo>
                  <a:lnTo>
                    <a:pt x="4067708" y="33528"/>
                  </a:lnTo>
                  <a:lnTo>
                    <a:pt x="4073156" y="34569"/>
                  </a:lnTo>
                  <a:lnTo>
                    <a:pt x="4075785" y="35979"/>
                  </a:lnTo>
                  <a:lnTo>
                    <a:pt x="4077297" y="38138"/>
                  </a:lnTo>
                  <a:lnTo>
                    <a:pt x="4077297" y="33909"/>
                  </a:lnTo>
                  <a:lnTo>
                    <a:pt x="4074401" y="33337"/>
                  </a:lnTo>
                  <a:lnTo>
                    <a:pt x="4067187" y="32715"/>
                  </a:lnTo>
                  <a:lnTo>
                    <a:pt x="4064228" y="32461"/>
                  </a:lnTo>
                  <a:lnTo>
                    <a:pt x="4049979" y="32131"/>
                  </a:lnTo>
                  <a:lnTo>
                    <a:pt x="4036136" y="32461"/>
                  </a:lnTo>
                  <a:lnTo>
                    <a:pt x="4027119" y="33337"/>
                  </a:lnTo>
                  <a:lnTo>
                    <a:pt x="4022458" y="34569"/>
                  </a:lnTo>
                  <a:lnTo>
                    <a:pt x="4021632" y="35979"/>
                  </a:lnTo>
                  <a:lnTo>
                    <a:pt x="4024388" y="37388"/>
                  </a:lnTo>
                  <a:lnTo>
                    <a:pt x="4030726" y="38608"/>
                  </a:lnTo>
                  <a:lnTo>
                    <a:pt x="4040975" y="39484"/>
                  </a:lnTo>
                  <a:lnTo>
                    <a:pt x="4055237" y="39814"/>
                  </a:lnTo>
                  <a:lnTo>
                    <a:pt x="4069080" y="39484"/>
                  </a:lnTo>
                  <a:lnTo>
                    <a:pt x="4071709" y="39230"/>
                  </a:lnTo>
                  <a:lnTo>
                    <a:pt x="4078059" y="38608"/>
                  </a:lnTo>
                  <a:lnTo>
                    <a:pt x="4082643" y="37388"/>
                  </a:lnTo>
                  <a:lnTo>
                    <a:pt x="4083431" y="35979"/>
                  </a:lnTo>
                  <a:close/>
                </a:path>
                <a:path w="5601334" h="187959">
                  <a:moveTo>
                    <a:pt x="4254322" y="130352"/>
                  </a:moveTo>
                  <a:lnTo>
                    <a:pt x="4253890" y="129794"/>
                  </a:lnTo>
                  <a:lnTo>
                    <a:pt x="4188041" y="127063"/>
                  </a:lnTo>
                  <a:lnTo>
                    <a:pt x="4188549" y="127762"/>
                  </a:lnTo>
                  <a:lnTo>
                    <a:pt x="4245419" y="130073"/>
                  </a:lnTo>
                  <a:lnTo>
                    <a:pt x="4191889" y="132384"/>
                  </a:lnTo>
                  <a:lnTo>
                    <a:pt x="4192397" y="133083"/>
                  </a:lnTo>
                  <a:lnTo>
                    <a:pt x="4254322" y="130352"/>
                  </a:lnTo>
                  <a:close/>
                </a:path>
                <a:path w="5601334" h="187959">
                  <a:moveTo>
                    <a:pt x="4300118" y="63055"/>
                  </a:moveTo>
                  <a:lnTo>
                    <a:pt x="4297769" y="62179"/>
                  </a:lnTo>
                  <a:lnTo>
                    <a:pt x="4293019" y="61607"/>
                  </a:lnTo>
                  <a:lnTo>
                    <a:pt x="4293019" y="64198"/>
                  </a:lnTo>
                  <a:lnTo>
                    <a:pt x="4285259" y="64668"/>
                  </a:lnTo>
                  <a:lnTo>
                    <a:pt x="4255744" y="64668"/>
                  </a:lnTo>
                  <a:lnTo>
                    <a:pt x="4253268" y="61493"/>
                  </a:lnTo>
                  <a:lnTo>
                    <a:pt x="4283214" y="61493"/>
                  </a:lnTo>
                  <a:lnTo>
                    <a:pt x="4291228" y="61963"/>
                  </a:lnTo>
                  <a:lnTo>
                    <a:pt x="4293019" y="64198"/>
                  </a:lnTo>
                  <a:lnTo>
                    <a:pt x="4293019" y="61607"/>
                  </a:lnTo>
                  <a:lnTo>
                    <a:pt x="4292104" y="61493"/>
                  </a:lnTo>
                  <a:lnTo>
                    <a:pt x="4282884" y="61048"/>
                  </a:lnTo>
                  <a:lnTo>
                    <a:pt x="4269879" y="60883"/>
                  </a:lnTo>
                  <a:lnTo>
                    <a:pt x="4245026" y="60883"/>
                  </a:lnTo>
                  <a:lnTo>
                    <a:pt x="4251033" y="68580"/>
                  </a:lnTo>
                  <a:lnTo>
                    <a:pt x="4258830" y="68580"/>
                  </a:lnTo>
                  <a:lnTo>
                    <a:pt x="4256214" y="65265"/>
                  </a:lnTo>
                  <a:lnTo>
                    <a:pt x="4272140" y="65265"/>
                  </a:lnTo>
                  <a:lnTo>
                    <a:pt x="4284802" y="65112"/>
                  </a:lnTo>
                  <a:lnTo>
                    <a:pt x="4293743" y="64668"/>
                  </a:lnTo>
                  <a:lnTo>
                    <a:pt x="4298912" y="63969"/>
                  </a:lnTo>
                  <a:lnTo>
                    <a:pt x="4300118" y="63055"/>
                  </a:lnTo>
                  <a:close/>
                </a:path>
                <a:path w="5601334" h="187959">
                  <a:moveTo>
                    <a:pt x="4441545" y="34620"/>
                  </a:moveTo>
                  <a:lnTo>
                    <a:pt x="4440961" y="33972"/>
                  </a:lnTo>
                  <a:lnTo>
                    <a:pt x="4418038" y="33972"/>
                  </a:lnTo>
                  <a:lnTo>
                    <a:pt x="4418609" y="34620"/>
                  </a:lnTo>
                  <a:lnTo>
                    <a:pt x="4441545" y="34620"/>
                  </a:lnTo>
                  <a:close/>
                </a:path>
                <a:path w="5601334" h="187959">
                  <a:moveTo>
                    <a:pt x="4458119" y="25857"/>
                  </a:moveTo>
                  <a:lnTo>
                    <a:pt x="4457585" y="25285"/>
                  </a:lnTo>
                  <a:lnTo>
                    <a:pt x="4385818" y="25285"/>
                  </a:lnTo>
                  <a:lnTo>
                    <a:pt x="4386326" y="25857"/>
                  </a:lnTo>
                  <a:lnTo>
                    <a:pt x="4458119" y="25857"/>
                  </a:lnTo>
                  <a:close/>
                </a:path>
                <a:path w="5601334" h="187959">
                  <a:moveTo>
                    <a:pt x="4784712" y="177342"/>
                  </a:moveTo>
                  <a:lnTo>
                    <a:pt x="4781461" y="174142"/>
                  </a:lnTo>
                  <a:lnTo>
                    <a:pt x="4780839" y="174104"/>
                  </a:lnTo>
                  <a:lnTo>
                    <a:pt x="4743526" y="175653"/>
                  </a:lnTo>
                  <a:lnTo>
                    <a:pt x="4742878" y="175691"/>
                  </a:lnTo>
                  <a:lnTo>
                    <a:pt x="4783607" y="177368"/>
                  </a:lnTo>
                  <a:lnTo>
                    <a:pt x="4784712" y="177342"/>
                  </a:lnTo>
                  <a:close/>
                </a:path>
                <a:path w="5601334" h="187959">
                  <a:moveTo>
                    <a:pt x="4825073" y="23075"/>
                  </a:moveTo>
                  <a:lnTo>
                    <a:pt x="4824476" y="22542"/>
                  </a:lnTo>
                  <a:lnTo>
                    <a:pt x="4798250" y="22542"/>
                  </a:lnTo>
                  <a:lnTo>
                    <a:pt x="4795609" y="20154"/>
                  </a:lnTo>
                  <a:lnTo>
                    <a:pt x="4789449" y="20154"/>
                  </a:lnTo>
                  <a:lnTo>
                    <a:pt x="4792065" y="22542"/>
                  </a:lnTo>
                  <a:lnTo>
                    <a:pt x="4765840" y="22542"/>
                  </a:lnTo>
                  <a:lnTo>
                    <a:pt x="4766437" y="23075"/>
                  </a:lnTo>
                  <a:lnTo>
                    <a:pt x="4792675" y="23075"/>
                  </a:lnTo>
                  <a:lnTo>
                    <a:pt x="4795304" y="25463"/>
                  </a:lnTo>
                  <a:lnTo>
                    <a:pt x="4801501" y="25463"/>
                  </a:lnTo>
                  <a:lnTo>
                    <a:pt x="4798847" y="23075"/>
                  </a:lnTo>
                  <a:lnTo>
                    <a:pt x="4825073" y="23075"/>
                  </a:lnTo>
                  <a:close/>
                </a:path>
                <a:path w="5601334" h="187959">
                  <a:moveTo>
                    <a:pt x="4839030" y="34988"/>
                  </a:moveTo>
                  <a:lnTo>
                    <a:pt x="4838370" y="34391"/>
                  </a:lnTo>
                  <a:lnTo>
                    <a:pt x="4778172" y="34391"/>
                  </a:lnTo>
                  <a:lnTo>
                    <a:pt x="4778819" y="34988"/>
                  </a:lnTo>
                  <a:lnTo>
                    <a:pt x="4839030" y="34988"/>
                  </a:lnTo>
                  <a:close/>
                </a:path>
                <a:path w="5601334" h="187959">
                  <a:moveTo>
                    <a:pt x="4841938" y="37579"/>
                  </a:moveTo>
                  <a:lnTo>
                    <a:pt x="4841265" y="36982"/>
                  </a:lnTo>
                  <a:lnTo>
                    <a:pt x="4780991" y="36982"/>
                  </a:lnTo>
                  <a:lnTo>
                    <a:pt x="4781639" y="37579"/>
                  </a:lnTo>
                  <a:lnTo>
                    <a:pt x="4841938" y="37579"/>
                  </a:lnTo>
                  <a:close/>
                </a:path>
                <a:path w="5601334" h="187959">
                  <a:moveTo>
                    <a:pt x="5182806" y="168109"/>
                  </a:moveTo>
                  <a:lnTo>
                    <a:pt x="5162524" y="164274"/>
                  </a:lnTo>
                  <a:lnTo>
                    <a:pt x="5162169" y="164211"/>
                  </a:lnTo>
                  <a:lnTo>
                    <a:pt x="5161216" y="164211"/>
                  </a:lnTo>
                  <a:lnTo>
                    <a:pt x="5149951" y="168109"/>
                  </a:lnTo>
                  <a:lnTo>
                    <a:pt x="5150409" y="168160"/>
                  </a:lnTo>
                  <a:lnTo>
                    <a:pt x="5182476" y="168160"/>
                  </a:lnTo>
                  <a:lnTo>
                    <a:pt x="5182806" y="168109"/>
                  </a:lnTo>
                  <a:close/>
                </a:path>
                <a:path w="5601334" h="187959">
                  <a:moveTo>
                    <a:pt x="5201526" y="183426"/>
                  </a:moveTo>
                  <a:lnTo>
                    <a:pt x="5201069" y="183375"/>
                  </a:lnTo>
                  <a:lnTo>
                    <a:pt x="5168747" y="183375"/>
                  </a:lnTo>
                  <a:lnTo>
                    <a:pt x="5168417" y="183426"/>
                  </a:lnTo>
                  <a:lnTo>
                    <a:pt x="5188915" y="187350"/>
                  </a:lnTo>
                  <a:lnTo>
                    <a:pt x="5189271" y="187413"/>
                  </a:lnTo>
                  <a:lnTo>
                    <a:pt x="5190236" y="187413"/>
                  </a:lnTo>
                  <a:lnTo>
                    <a:pt x="5201526" y="183426"/>
                  </a:lnTo>
                  <a:close/>
                </a:path>
                <a:path w="5601334" h="187959">
                  <a:moveTo>
                    <a:pt x="5486476" y="36449"/>
                  </a:moveTo>
                  <a:lnTo>
                    <a:pt x="5486108" y="36195"/>
                  </a:lnTo>
                  <a:lnTo>
                    <a:pt x="5483466" y="36093"/>
                  </a:lnTo>
                  <a:lnTo>
                    <a:pt x="5377408" y="36093"/>
                  </a:lnTo>
                  <a:lnTo>
                    <a:pt x="5404713" y="34734"/>
                  </a:lnTo>
                  <a:lnTo>
                    <a:pt x="5405018" y="34607"/>
                  </a:lnTo>
                  <a:lnTo>
                    <a:pt x="5401919" y="34328"/>
                  </a:lnTo>
                  <a:lnTo>
                    <a:pt x="5364708" y="36334"/>
                  </a:lnTo>
                  <a:lnTo>
                    <a:pt x="5366359" y="36525"/>
                  </a:lnTo>
                  <a:lnTo>
                    <a:pt x="5409489" y="38150"/>
                  </a:lnTo>
                  <a:lnTo>
                    <a:pt x="5409958" y="38049"/>
                  </a:lnTo>
                  <a:lnTo>
                    <a:pt x="5378056" y="36550"/>
                  </a:lnTo>
                  <a:lnTo>
                    <a:pt x="5486476" y="36449"/>
                  </a:lnTo>
                  <a:close/>
                </a:path>
                <a:path w="5601334" h="187959">
                  <a:moveTo>
                    <a:pt x="5546903" y="77266"/>
                  </a:moveTo>
                  <a:lnTo>
                    <a:pt x="5538952" y="71894"/>
                  </a:lnTo>
                  <a:lnTo>
                    <a:pt x="5533377" y="71437"/>
                  </a:lnTo>
                  <a:lnTo>
                    <a:pt x="5527370" y="71437"/>
                  </a:lnTo>
                  <a:lnTo>
                    <a:pt x="5491023" y="71539"/>
                  </a:lnTo>
                  <a:lnTo>
                    <a:pt x="5491404" y="71805"/>
                  </a:lnTo>
                  <a:lnTo>
                    <a:pt x="5531294" y="71920"/>
                  </a:lnTo>
                  <a:lnTo>
                    <a:pt x="5534253" y="72161"/>
                  </a:lnTo>
                  <a:lnTo>
                    <a:pt x="5541416" y="77000"/>
                  </a:lnTo>
                  <a:lnTo>
                    <a:pt x="5539168" y="77241"/>
                  </a:lnTo>
                  <a:lnTo>
                    <a:pt x="5435841" y="77241"/>
                  </a:lnTo>
                  <a:lnTo>
                    <a:pt x="5463718" y="75831"/>
                  </a:lnTo>
                  <a:lnTo>
                    <a:pt x="5464035" y="75679"/>
                  </a:lnTo>
                  <a:lnTo>
                    <a:pt x="5460860" y="75399"/>
                  </a:lnTo>
                  <a:lnTo>
                    <a:pt x="5422862" y="77508"/>
                  </a:lnTo>
                  <a:lnTo>
                    <a:pt x="5424551" y="77711"/>
                  </a:lnTo>
                  <a:lnTo>
                    <a:pt x="5468759" y="79413"/>
                  </a:lnTo>
                  <a:lnTo>
                    <a:pt x="5469204" y="79286"/>
                  </a:lnTo>
                  <a:lnTo>
                    <a:pt x="5436540" y="77724"/>
                  </a:lnTo>
                  <a:lnTo>
                    <a:pt x="5542686" y="77724"/>
                  </a:lnTo>
                  <a:lnTo>
                    <a:pt x="5546903" y="77266"/>
                  </a:lnTo>
                  <a:close/>
                </a:path>
                <a:path w="5601334" h="187959">
                  <a:moveTo>
                    <a:pt x="5565406" y="111467"/>
                  </a:moveTo>
                  <a:lnTo>
                    <a:pt x="5565000" y="111188"/>
                  </a:lnTo>
                  <a:lnTo>
                    <a:pt x="5563679" y="111074"/>
                  </a:lnTo>
                  <a:lnTo>
                    <a:pt x="5562244" y="111074"/>
                  </a:lnTo>
                  <a:lnTo>
                    <a:pt x="5514162" y="111074"/>
                  </a:lnTo>
                  <a:lnTo>
                    <a:pt x="5513171" y="111188"/>
                  </a:lnTo>
                  <a:lnTo>
                    <a:pt x="5513565" y="111467"/>
                  </a:lnTo>
                  <a:lnTo>
                    <a:pt x="5514886" y="111582"/>
                  </a:lnTo>
                  <a:lnTo>
                    <a:pt x="5564416" y="111582"/>
                  </a:lnTo>
                  <a:lnTo>
                    <a:pt x="5565406" y="111467"/>
                  </a:lnTo>
                  <a:close/>
                </a:path>
                <a:path w="5601334" h="187959">
                  <a:moveTo>
                    <a:pt x="5566334" y="114604"/>
                  </a:moveTo>
                  <a:lnTo>
                    <a:pt x="5566283" y="114452"/>
                  </a:lnTo>
                  <a:lnTo>
                    <a:pt x="5542242" y="111963"/>
                  </a:lnTo>
                  <a:lnTo>
                    <a:pt x="5538190" y="111963"/>
                  </a:lnTo>
                  <a:lnTo>
                    <a:pt x="5521350" y="114452"/>
                  </a:lnTo>
                  <a:lnTo>
                    <a:pt x="5521757" y="114604"/>
                  </a:lnTo>
                  <a:lnTo>
                    <a:pt x="5525478" y="114757"/>
                  </a:lnTo>
                  <a:lnTo>
                    <a:pt x="5526608" y="114655"/>
                  </a:lnTo>
                  <a:lnTo>
                    <a:pt x="5541035" y="112522"/>
                  </a:lnTo>
                  <a:lnTo>
                    <a:pt x="5563019" y="114757"/>
                  </a:lnTo>
                  <a:lnTo>
                    <a:pt x="5566334" y="114604"/>
                  </a:lnTo>
                  <a:close/>
                </a:path>
                <a:path w="5601334" h="187959">
                  <a:moveTo>
                    <a:pt x="5575909" y="149885"/>
                  </a:moveTo>
                  <a:lnTo>
                    <a:pt x="5575338" y="149491"/>
                  </a:lnTo>
                  <a:lnTo>
                    <a:pt x="5571109" y="146558"/>
                  </a:lnTo>
                  <a:lnTo>
                    <a:pt x="5565826" y="146558"/>
                  </a:lnTo>
                  <a:lnTo>
                    <a:pt x="5570029" y="149491"/>
                  </a:lnTo>
                  <a:lnTo>
                    <a:pt x="5527802" y="149491"/>
                  </a:lnTo>
                  <a:lnTo>
                    <a:pt x="5523662" y="146558"/>
                  </a:lnTo>
                  <a:lnTo>
                    <a:pt x="5518353" y="146558"/>
                  </a:lnTo>
                  <a:lnTo>
                    <a:pt x="5523065" y="149885"/>
                  </a:lnTo>
                  <a:lnTo>
                    <a:pt x="5575909" y="149885"/>
                  </a:lnTo>
                  <a:close/>
                </a:path>
                <a:path w="5601334" h="187959">
                  <a:moveTo>
                    <a:pt x="5598541" y="146558"/>
                  </a:moveTo>
                  <a:lnTo>
                    <a:pt x="5545709" y="142024"/>
                  </a:lnTo>
                  <a:lnTo>
                    <a:pt x="5539359" y="141478"/>
                  </a:lnTo>
                  <a:lnTo>
                    <a:pt x="5535612" y="141478"/>
                  </a:lnTo>
                  <a:lnTo>
                    <a:pt x="5490934" y="146558"/>
                  </a:lnTo>
                  <a:lnTo>
                    <a:pt x="5498452" y="146558"/>
                  </a:lnTo>
                  <a:lnTo>
                    <a:pt x="5538267" y="142024"/>
                  </a:lnTo>
                  <a:lnTo>
                    <a:pt x="5591010" y="146558"/>
                  </a:lnTo>
                  <a:lnTo>
                    <a:pt x="5598541" y="146558"/>
                  </a:lnTo>
                  <a:close/>
                </a:path>
                <a:path w="5601334" h="187959">
                  <a:moveTo>
                    <a:pt x="5600839" y="175780"/>
                  </a:moveTo>
                  <a:lnTo>
                    <a:pt x="5600700" y="175691"/>
                  </a:lnTo>
                  <a:lnTo>
                    <a:pt x="5599989" y="175653"/>
                  </a:lnTo>
                  <a:lnTo>
                    <a:pt x="5558879" y="174104"/>
                  </a:lnTo>
                  <a:lnTo>
                    <a:pt x="5558358" y="174142"/>
                  </a:lnTo>
                  <a:lnTo>
                    <a:pt x="5562879" y="177342"/>
                  </a:lnTo>
                  <a:lnTo>
                    <a:pt x="5564035" y="177368"/>
                  </a:lnTo>
                  <a:lnTo>
                    <a:pt x="5600839" y="175780"/>
                  </a:lnTo>
                  <a:close/>
                </a:path>
              </a:pathLst>
            </a:custGeom>
            <a:solidFill>
              <a:srgbClr val="AEAE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2390628" y="7554258"/>
              <a:ext cx="5303520" cy="137160"/>
            </a:xfrm>
            <a:custGeom>
              <a:avLst/>
              <a:gdLst/>
              <a:ahLst/>
              <a:cxnLst/>
              <a:rect l="l" t="t" r="r" b="b"/>
              <a:pathLst>
                <a:path w="5303519" h="137159">
                  <a:moveTo>
                    <a:pt x="21831" y="131279"/>
                  </a:moveTo>
                  <a:lnTo>
                    <a:pt x="18923" y="131216"/>
                  </a:lnTo>
                  <a:lnTo>
                    <a:pt x="11099" y="131216"/>
                  </a:lnTo>
                  <a:lnTo>
                    <a:pt x="7823" y="131495"/>
                  </a:lnTo>
                  <a:lnTo>
                    <a:pt x="6134" y="132638"/>
                  </a:lnTo>
                  <a:lnTo>
                    <a:pt x="482" y="132638"/>
                  </a:lnTo>
                  <a:lnTo>
                    <a:pt x="0" y="132956"/>
                  </a:lnTo>
                  <a:lnTo>
                    <a:pt x="5651" y="132956"/>
                  </a:lnTo>
                  <a:lnTo>
                    <a:pt x="1536" y="135724"/>
                  </a:lnTo>
                  <a:lnTo>
                    <a:pt x="5448" y="135724"/>
                  </a:lnTo>
                  <a:lnTo>
                    <a:pt x="9550" y="132956"/>
                  </a:lnTo>
                  <a:lnTo>
                    <a:pt x="18110" y="132956"/>
                  </a:lnTo>
                  <a:lnTo>
                    <a:pt x="18592" y="132638"/>
                  </a:lnTo>
                  <a:lnTo>
                    <a:pt x="10033" y="132638"/>
                  </a:lnTo>
                  <a:lnTo>
                    <a:pt x="11430" y="131686"/>
                  </a:lnTo>
                  <a:lnTo>
                    <a:pt x="13195" y="131559"/>
                  </a:lnTo>
                  <a:lnTo>
                    <a:pt x="17843" y="131559"/>
                  </a:lnTo>
                  <a:lnTo>
                    <a:pt x="21005" y="131622"/>
                  </a:lnTo>
                  <a:lnTo>
                    <a:pt x="21831" y="131279"/>
                  </a:lnTo>
                  <a:close/>
                </a:path>
                <a:path w="5303519" h="137159">
                  <a:moveTo>
                    <a:pt x="49644" y="133032"/>
                  </a:moveTo>
                  <a:lnTo>
                    <a:pt x="47117" y="132588"/>
                  </a:lnTo>
                  <a:lnTo>
                    <a:pt x="35560" y="132588"/>
                  </a:lnTo>
                  <a:lnTo>
                    <a:pt x="31927" y="132753"/>
                  </a:lnTo>
                  <a:lnTo>
                    <a:pt x="28448" y="133045"/>
                  </a:lnTo>
                  <a:lnTo>
                    <a:pt x="28613" y="132626"/>
                  </a:lnTo>
                  <a:lnTo>
                    <a:pt x="25234" y="132626"/>
                  </a:lnTo>
                  <a:lnTo>
                    <a:pt x="20675" y="135724"/>
                  </a:lnTo>
                  <a:lnTo>
                    <a:pt x="24714" y="135724"/>
                  </a:lnTo>
                  <a:lnTo>
                    <a:pt x="28194" y="133362"/>
                  </a:lnTo>
                  <a:lnTo>
                    <a:pt x="31864" y="133083"/>
                  </a:lnTo>
                  <a:lnTo>
                    <a:pt x="34759" y="132918"/>
                  </a:lnTo>
                  <a:lnTo>
                    <a:pt x="43383" y="132918"/>
                  </a:lnTo>
                  <a:lnTo>
                    <a:pt x="45377" y="133197"/>
                  </a:lnTo>
                  <a:lnTo>
                    <a:pt x="41681" y="135724"/>
                  </a:lnTo>
                  <a:lnTo>
                    <a:pt x="45707" y="135724"/>
                  </a:lnTo>
                  <a:lnTo>
                    <a:pt x="49644" y="133032"/>
                  </a:lnTo>
                  <a:close/>
                </a:path>
                <a:path w="5303519" h="137159">
                  <a:moveTo>
                    <a:pt x="186258" y="35140"/>
                  </a:moveTo>
                  <a:lnTo>
                    <a:pt x="180111" y="34455"/>
                  </a:lnTo>
                  <a:lnTo>
                    <a:pt x="162483" y="34455"/>
                  </a:lnTo>
                  <a:lnTo>
                    <a:pt x="154330" y="35140"/>
                  </a:lnTo>
                  <a:lnTo>
                    <a:pt x="151841" y="36817"/>
                  </a:lnTo>
                  <a:lnTo>
                    <a:pt x="157975" y="37490"/>
                  </a:lnTo>
                  <a:lnTo>
                    <a:pt x="175641" y="37490"/>
                  </a:lnTo>
                  <a:lnTo>
                    <a:pt x="183794" y="36817"/>
                  </a:lnTo>
                  <a:lnTo>
                    <a:pt x="185026" y="35979"/>
                  </a:lnTo>
                  <a:lnTo>
                    <a:pt x="186258" y="35140"/>
                  </a:lnTo>
                  <a:close/>
                </a:path>
                <a:path w="5303519" h="137159">
                  <a:moveTo>
                    <a:pt x="211543" y="55638"/>
                  </a:moveTo>
                  <a:lnTo>
                    <a:pt x="205803" y="55638"/>
                  </a:lnTo>
                  <a:lnTo>
                    <a:pt x="205803" y="56032"/>
                  </a:lnTo>
                  <a:lnTo>
                    <a:pt x="204076" y="57226"/>
                  </a:lnTo>
                  <a:lnTo>
                    <a:pt x="163169" y="57226"/>
                  </a:lnTo>
                  <a:lnTo>
                    <a:pt x="164934" y="56032"/>
                  </a:lnTo>
                  <a:lnTo>
                    <a:pt x="205803" y="56032"/>
                  </a:lnTo>
                  <a:lnTo>
                    <a:pt x="205803" y="55638"/>
                  </a:lnTo>
                  <a:lnTo>
                    <a:pt x="160312" y="55638"/>
                  </a:lnTo>
                  <a:lnTo>
                    <a:pt x="157416" y="57619"/>
                  </a:lnTo>
                  <a:lnTo>
                    <a:pt x="208711" y="57619"/>
                  </a:lnTo>
                  <a:lnTo>
                    <a:pt x="209270" y="57226"/>
                  </a:lnTo>
                  <a:lnTo>
                    <a:pt x="210997" y="56032"/>
                  </a:lnTo>
                  <a:lnTo>
                    <a:pt x="211543" y="55638"/>
                  </a:lnTo>
                  <a:close/>
                </a:path>
                <a:path w="5303519" h="137159">
                  <a:moveTo>
                    <a:pt x="218249" y="51600"/>
                  </a:moveTo>
                  <a:lnTo>
                    <a:pt x="213093" y="51600"/>
                  </a:lnTo>
                  <a:lnTo>
                    <a:pt x="209042" y="54406"/>
                  </a:lnTo>
                  <a:lnTo>
                    <a:pt x="167716" y="54406"/>
                  </a:lnTo>
                  <a:lnTo>
                    <a:pt x="171831" y="51600"/>
                  </a:lnTo>
                  <a:lnTo>
                    <a:pt x="166636" y="51600"/>
                  </a:lnTo>
                  <a:lnTo>
                    <a:pt x="161975" y="54800"/>
                  </a:lnTo>
                  <a:lnTo>
                    <a:pt x="213664" y="54800"/>
                  </a:lnTo>
                  <a:lnTo>
                    <a:pt x="214223" y="54406"/>
                  </a:lnTo>
                  <a:lnTo>
                    <a:pt x="218249" y="51600"/>
                  </a:lnTo>
                  <a:close/>
                </a:path>
                <a:path w="5303519" h="137159">
                  <a:moveTo>
                    <a:pt x="244995" y="51600"/>
                  </a:moveTo>
                  <a:lnTo>
                    <a:pt x="206019" y="47269"/>
                  </a:lnTo>
                  <a:lnTo>
                    <a:pt x="201307" y="46748"/>
                  </a:lnTo>
                  <a:lnTo>
                    <a:pt x="197662" y="46748"/>
                  </a:lnTo>
                  <a:lnTo>
                    <a:pt x="139928" y="51600"/>
                  </a:lnTo>
                  <a:lnTo>
                    <a:pt x="147281" y="51600"/>
                  </a:lnTo>
                  <a:lnTo>
                    <a:pt x="198729" y="47269"/>
                  </a:lnTo>
                  <a:lnTo>
                    <a:pt x="237642" y="51600"/>
                  </a:lnTo>
                  <a:lnTo>
                    <a:pt x="244995" y="51600"/>
                  </a:lnTo>
                  <a:close/>
                </a:path>
                <a:path w="5303519" h="137159">
                  <a:moveTo>
                    <a:pt x="299554" y="20040"/>
                  </a:moveTo>
                  <a:lnTo>
                    <a:pt x="298437" y="19837"/>
                  </a:lnTo>
                  <a:lnTo>
                    <a:pt x="261670" y="17983"/>
                  </a:lnTo>
                  <a:lnTo>
                    <a:pt x="258457" y="18262"/>
                  </a:lnTo>
                  <a:lnTo>
                    <a:pt x="259930" y="18465"/>
                  </a:lnTo>
                  <a:lnTo>
                    <a:pt x="286562" y="19812"/>
                  </a:lnTo>
                  <a:lnTo>
                    <a:pt x="175628" y="19926"/>
                  </a:lnTo>
                  <a:lnTo>
                    <a:pt x="175234" y="20180"/>
                  </a:lnTo>
                  <a:lnTo>
                    <a:pt x="285889" y="20294"/>
                  </a:lnTo>
                  <a:lnTo>
                    <a:pt x="254000" y="21704"/>
                  </a:lnTo>
                  <a:lnTo>
                    <a:pt x="253288" y="21844"/>
                  </a:lnTo>
                  <a:lnTo>
                    <a:pt x="257009" y="22085"/>
                  </a:lnTo>
                  <a:lnTo>
                    <a:pt x="299554" y="20040"/>
                  </a:lnTo>
                  <a:close/>
                </a:path>
                <a:path w="5303519" h="137159">
                  <a:moveTo>
                    <a:pt x="312877" y="17805"/>
                  </a:moveTo>
                  <a:lnTo>
                    <a:pt x="311899" y="17703"/>
                  </a:lnTo>
                  <a:lnTo>
                    <a:pt x="310489" y="17703"/>
                  </a:lnTo>
                  <a:lnTo>
                    <a:pt x="309092" y="17703"/>
                  </a:lnTo>
                  <a:lnTo>
                    <a:pt x="307797" y="17805"/>
                  </a:lnTo>
                  <a:lnTo>
                    <a:pt x="301459" y="22301"/>
                  </a:lnTo>
                  <a:lnTo>
                    <a:pt x="302450" y="22402"/>
                  </a:lnTo>
                  <a:lnTo>
                    <a:pt x="305257" y="22402"/>
                  </a:lnTo>
                  <a:lnTo>
                    <a:pt x="306552" y="22301"/>
                  </a:lnTo>
                  <a:lnTo>
                    <a:pt x="312877" y="17805"/>
                  </a:lnTo>
                  <a:close/>
                </a:path>
                <a:path w="5303519" h="137159">
                  <a:moveTo>
                    <a:pt x="422021" y="133400"/>
                  </a:moveTo>
                  <a:lnTo>
                    <a:pt x="420395" y="132892"/>
                  </a:lnTo>
                  <a:lnTo>
                    <a:pt x="417639" y="132575"/>
                  </a:lnTo>
                  <a:lnTo>
                    <a:pt x="402437" y="132575"/>
                  </a:lnTo>
                  <a:lnTo>
                    <a:pt x="395732" y="133286"/>
                  </a:lnTo>
                  <a:lnTo>
                    <a:pt x="393433" y="135064"/>
                  </a:lnTo>
                  <a:lnTo>
                    <a:pt x="398310" y="135788"/>
                  </a:lnTo>
                  <a:lnTo>
                    <a:pt x="412546" y="135788"/>
                  </a:lnTo>
                  <a:lnTo>
                    <a:pt x="416991" y="135509"/>
                  </a:lnTo>
                  <a:lnTo>
                    <a:pt x="420128" y="134988"/>
                  </a:lnTo>
                  <a:lnTo>
                    <a:pt x="416928" y="134848"/>
                  </a:lnTo>
                  <a:lnTo>
                    <a:pt x="414362" y="135242"/>
                  </a:lnTo>
                  <a:lnTo>
                    <a:pt x="411810" y="135445"/>
                  </a:lnTo>
                  <a:lnTo>
                    <a:pt x="400697" y="135445"/>
                  </a:lnTo>
                  <a:lnTo>
                    <a:pt x="397776" y="134886"/>
                  </a:lnTo>
                  <a:lnTo>
                    <a:pt x="399592" y="133464"/>
                  </a:lnTo>
                  <a:lnTo>
                    <a:pt x="404088" y="132905"/>
                  </a:lnTo>
                  <a:lnTo>
                    <a:pt x="415112" y="132905"/>
                  </a:lnTo>
                  <a:lnTo>
                    <a:pt x="416852" y="133134"/>
                  </a:lnTo>
                  <a:lnTo>
                    <a:pt x="418274" y="133540"/>
                  </a:lnTo>
                  <a:lnTo>
                    <a:pt x="422021" y="133400"/>
                  </a:lnTo>
                  <a:close/>
                </a:path>
                <a:path w="5303519" h="137159">
                  <a:moveTo>
                    <a:pt x="456260" y="133286"/>
                  </a:moveTo>
                  <a:lnTo>
                    <a:pt x="453809" y="132905"/>
                  </a:lnTo>
                  <a:lnTo>
                    <a:pt x="451942" y="132626"/>
                  </a:lnTo>
                  <a:lnTo>
                    <a:pt x="451942" y="133464"/>
                  </a:lnTo>
                  <a:lnTo>
                    <a:pt x="450164" y="134886"/>
                  </a:lnTo>
                  <a:lnTo>
                    <a:pt x="445947" y="135445"/>
                  </a:lnTo>
                  <a:lnTo>
                    <a:pt x="432282" y="135445"/>
                  </a:lnTo>
                  <a:lnTo>
                    <a:pt x="429488" y="134886"/>
                  </a:lnTo>
                  <a:lnTo>
                    <a:pt x="431279" y="133464"/>
                  </a:lnTo>
                  <a:lnTo>
                    <a:pt x="435571" y="132905"/>
                  </a:lnTo>
                  <a:lnTo>
                    <a:pt x="449211" y="132905"/>
                  </a:lnTo>
                  <a:lnTo>
                    <a:pt x="451942" y="133464"/>
                  </a:lnTo>
                  <a:lnTo>
                    <a:pt x="451942" y="132626"/>
                  </a:lnTo>
                  <a:lnTo>
                    <a:pt x="451637" y="132575"/>
                  </a:lnTo>
                  <a:lnTo>
                    <a:pt x="433857" y="132575"/>
                  </a:lnTo>
                  <a:lnTo>
                    <a:pt x="427418" y="133286"/>
                  </a:lnTo>
                  <a:lnTo>
                    <a:pt x="425157" y="135077"/>
                  </a:lnTo>
                  <a:lnTo>
                    <a:pt x="429844" y="135788"/>
                  </a:lnTo>
                  <a:lnTo>
                    <a:pt x="447662" y="135788"/>
                  </a:lnTo>
                  <a:lnTo>
                    <a:pt x="450659" y="135445"/>
                  </a:lnTo>
                  <a:lnTo>
                    <a:pt x="454025" y="135077"/>
                  </a:lnTo>
                  <a:lnTo>
                    <a:pt x="456260" y="133286"/>
                  </a:lnTo>
                  <a:close/>
                </a:path>
                <a:path w="5303519" h="137159">
                  <a:moveTo>
                    <a:pt x="489229" y="133032"/>
                  </a:moveTo>
                  <a:lnTo>
                    <a:pt x="486600" y="132588"/>
                  </a:lnTo>
                  <a:lnTo>
                    <a:pt x="475043" y="132588"/>
                  </a:lnTo>
                  <a:lnTo>
                    <a:pt x="471449" y="132753"/>
                  </a:lnTo>
                  <a:lnTo>
                    <a:pt x="468033" y="133045"/>
                  </a:lnTo>
                  <a:lnTo>
                    <a:pt x="468109" y="132626"/>
                  </a:lnTo>
                  <a:lnTo>
                    <a:pt x="464731" y="132626"/>
                  </a:lnTo>
                  <a:lnTo>
                    <a:pt x="460870" y="135724"/>
                  </a:lnTo>
                  <a:lnTo>
                    <a:pt x="464908" y="135724"/>
                  </a:lnTo>
                  <a:lnTo>
                    <a:pt x="467855" y="133362"/>
                  </a:lnTo>
                  <a:lnTo>
                    <a:pt x="471462" y="133083"/>
                  </a:lnTo>
                  <a:lnTo>
                    <a:pt x="474306" y="132918"/>
                  </a:lnTo>
                  <a:lnTo>
                    <a:pt x="482942" y="132918"/>
                  </a:lnTo>
                  <a:lnTo>
                    <a:pt x="484987" y="133197"/>
                  </a:lnTo>
                  <a:lnTo>
                    <a:pt x="481876" y="135724"/>
                  </a:lnTo>
                  <a:lnTo>
                    <a:pt x="485902" y="135724"/>
                  </a:lnTo>
                  <a:lnTo>
                    <a:pt x="489229" y="133032"/>
                  </a:lnTo>
                  <a:close/>
                </a:path>
                <a:path w="5303519" h="137159">
                  <a:moveTo>
                    <a:pt x="514070" y="132626"/>
                  </a:moveTo>
                  <a:lnTo>
                    <a:pt x="504774" y="132626"/>
                  </a:lnTo>
                  <a:lnTo>
                    <a:pt x="506056" y="131597"/>
                  </a:lnTo>
                  <a:lnTo>
                    <a:pt x="503059" y="131597"/>
                  </a:lnTo>
                  <a:lnTo>
                    <a:pt x="500888" y="132626"/>
                  </a:lnTo>
                  <a:lnTo>
                    <a:pt x="495312" y="132626"/>
                  </a:lnTo>
                  <a:lnTo>
                    <a:pt x="494919" y="132969"/>
                  </a:lnTo>
                  <a:lnTo>
                    <a:pt x="500481" y="132969"/>
                  </a:lnTo>
                  <a:lnTo>
                    <a:pt x="497306" y="135534"/>
                  </a:lnTo>
                  <a:lnTo>
                    <a:pt x="499478" y="135775"/>
                  </a:lnTo>
                  <a:lnTo>
                    <a:pt x="507022" y="135775"/>
                  </a:lnTo>
                  <a:lnTo>
                    <a:pt x="510387" y="135699"/>
                  </a:lnTo>
                  <a:lnTo>
                    <a:pt x="510794" y="135356"/>
                  </a:lnTo>
                  <a:lnTo>
                    <a:pt x="507974" y="135445"/>
                  </a:lnTo>
                  <a:lnTo>
                    <a:pt x="502564" y="135445"/>
                  </a:lnTo>
                  <a:lnTo>
                    <a:pt x="501523" y="135293"/>
                  </a:lnTo>
                  <a:lnTo>
                    <a:pt x="504380" y="132969"/>
                  </a:lnTo>
                  <a:lnTo>
                    <a:pt x="513664" y="132969"/>
                  </a:lnTo>
                  <a:lnTo>
                    <a:pt x="514070" y="132626"/>
                  </a:lnTo>
                  <a:close/>
                </a:path>
                <a:path w="5303519" h="137159">
                  <a:moveTo>
                    <a:pt x="538022" y="132600"/>
                  </a:moveTo>
                  <a:lnTo>
                    <a:pt x="532523" y="132600"/>
                  </a:lnTo>
                  <a:lnTo>
                    <a:pt x="528447" y="132842"/>
                  </a:lnTo>
                  <a:lnTo>
                    <a:pt x="525132" y="133235"/>
                  </a:lnTo>
                  <a:lnTo>
                    <a:pt x="525259" y="132626"/>
                  </a:lnTo>
                  <a:lnTo>
                    <a:pt x="521893" y="132626"/>
                  </a:lnTo>
                  <a:lnTo>
                    <a:pt x="518109" y="135724"/>
                  </a:lnTo>
                  <a:lnTo>
                    <a:pt x="522147" y="135724"/>
                  </a:lnTo>
                  <a:lnTo>
                    <a:pt x="524687" y="133642"/>
                  </a:lnTo>
                  <a:lnTo>
                    <a:pt x="527875" y="133197"/>
                  </a:lnTo>
                  <a:lnTo>
                    <a:pt x="531774" y="132981"/>
                  </a:lnTo>
                  <a:lnTo>
                    <a:pt x="537552" y="132981"/>
                  </a:lnTo>
                  <a:lnTo>
                    <a:pt x="538022" y="132600"/>
                  </a:lnTo>
                  <a:close/>
                </a:path>
                <a:path w="5303519" h="137159">
                  <a:moveTo>
                    <a:pt x="569112" y="133286"/>
                  </a:moveTo>
                  <a:lnTo>
                    <a:pt x="566648" y="132905"/>
                  </a:lnTo>
                  <a:lnTo>
                    <a:pt x="564807" y="132638"/>
                  </a:lnTo>
                  <a:lnTo>
                    <a:pt x="564807" y="133464"/>
                  </a:lnTo>
                  <a:lnTo>
                    <a:pt x="563105" y="134886"/>
                  </a:lnTo>
                  <a:lnTo>
                    <a:pt x="558927" y="135445"/>
                  </a:lnTo>
                  <a:lnTo>
                    <a:pt x="545287" y="135445"/>
                  </a:lnTo>
                  <a:lnTo>
                    <a:pt x="542429" y="134886"/>
                  </a:lnTo>
                  <a:lnTo>
                    <a:pt x="544144" y="133464"/>
                  </a:lnTo>
                  <a:lnTo>
                    <a:pt x="548398" y="132905"/>
                  </a:lnTo>
                  <a:lnTo>
                    <a:pt x="562038" y="132905"/>
                  </a:lnTo>
                  <a:lnTo>
                    <a:pt x="564807" y="133464"/>
                  </a:lnTo>
                  <a:lnTo>
                    <a:pt x="564807" y="132638"/>
                  </a:lnTo>
                  <a:lnTo>
                    <a:pt x="564451" y="132575"/>
                  </a:lnTo>
                  <a:lnTo>
                    <a:pt x="546671" y="132575"/>
                  </a:lnTo>
                  <a:lnTo>
                    <a:pt x="540270" y="133286"/>
                  </a:lnTo>
                  <a:lnTo>
                    <a:pt x="538111" y="135077"/>
                  </a:lnTo>
                  <a:lnTo>
                    <a:pt x="542848" y="135788"/>
                  </a:lnTo>
                  <a:lnTo>
                    <a:pt x="560654" y="135788"/>
                  </a:lnTo>
                  <a:lnTo>
                    <a:pt x="563626" y="135445"/>
                  </a:lnTo>
                  <a:lnTo>
                    <a:pt x="566978" y="135077"/>
                  </a:lnTo>
                  <a:lnTo>
                    <a:pt x="569112" y="133286"/>
                  </a:lnTo>
                  <a:close/>
                </a:path>
                <a:path w="5303519" h="137159">
                  <a:moveTo>
                    <a:pt x="583869" y="131229"/>
                  </a:moveTo>
                  <a:lnTo>
                    <a:pt x="579869" y="131229"/>
                  </a:lnTo>
                  <a:lnTo>
                    <a:pt x="574522" y="135724"/>
                  </a:lnTo>
                  <a:lnTo>
                    <a:pt x="578535" y="135724"/>
                  </a:lnTo>
                  <a:lnTo>
                    <a:pt x="583869" y="131229"/>
                  </a:lnTo>
                  <a:close/>
                </a:path>
                <a:path w="5303519" h="137159">
                  <a:moveTo>
                    <a:pt x="833437" y="133286"/>
                  </a:moveTo>
                  <a:lnTo>
                    <a:pt x="830910" y="132905"/>
                  </a:lnTo>
                  <a:lnTo>
                    <a:pt x="829144" y="132651"/>
                  </a:lnTo>
                  <a:lnTo>
                    <a:pt x="829144" y="133464"/>
                  </a:lnTo>
                  <a:lnTo>
                    <a:pt x="827633" y="134886"/>
                  </a:lnTo>
                  <a:lnTo>
                    <a:pt x="823544" y="135445"/>
                  </a:lnTo>
                  <a:lnTo>
                    <a:pt x="809879" y="135445"/>
                  </a:lnTo>
                  <a:lnTo>
                    <a:pt x="806958" y="134886"/>
                  </a:lnTo>
                  <a:lnTo>
                    <a:pt x="808494" y="133464"/>
                  </a:lnTo>
                  <a:lnTo>
                    <a:pt x="812673" y="132905"/>
                  </a:lnTo>
                  <a:lnTo>
                    <a:pt x="826300" y="132905"/>
                  </a:lnTo>
                  <a:lnTo>
                    <a:pt x="829144" y="133464"/>
                  </a:lnTo>
                  <a:lnTo>
                    <a:pt x="829144" y="132651"/>
                  </a:lnTo>
                  <a:lnTo>
                    <a:pt x="828662" y="132575"/>
                  </a:lnTo>
                  <a:lnTo>
                    <a:pt x="810882" y="132575"/>
                  </a:lnTo>
                  <a:lnTo>
                    <a:pt x="804583" y="133286"/>
                  </a:lnTo>
                  <a:lnTo>
                    <a:pt x="802665" y="135077"/>
                  </a:lnTo>
                  <a:lnTo>
                    <a:pt x="807491" y="135788"/>
                  </a:lnTo>
                  <a:lnTo>
                    <a:pt x="825309" y="135788"/>
                  </a:lnTo>
                  <a:lnTo>
                    <a:pt x="828243" y="135445"/>
                  </a:lnTo>
                  <a:lnTo>
                    <a:pt x="831532" y="135077"/>
                  </a:lnTo>
                  <a:lnTo>
                    <a:pt x="833437" y="133286"/>
                  </a:lnTo>
                  <a:close/>
                </a:path>
                <a:path w="5303519" h="137159">
                  <a:moveTo>
                    <a:pt x="868083" y="133172"/>
                  </a:moveTo>
                  <a:lnTo>
                    <a:pt x="864806" y="132753"/>
                  </a:lnTo>
                  <a:lnTo>
                    <a:pt x="858824" y="132753"/>
                  </a:lnTo>
                  <a:lnTo>
                    <a:pt x="864057" y="133388"/>
                  </a:lnTo>
                  <a:lnTo>
                    <a:pt x="863765" y="133388"/>
                  </a:lnTo>
                  <a:lnTo>
                    <a:pt x="862076" y="135013"/>
                  </a:lnTo>
                  <a:lnTo>
                    <a:pt x="857758" y="135432"/>
                  </a:lnTo>
                  <a:lnTo>
                    <a:pt x="848309" y="135432"/>
                  </a:lnTo>
                  <a:lnTo>
                    <a:pt x="845743" y="135267"/>
                  </a:lnTo>
                  <a:lnTo>
                    <a:pt x="843508" y="135013"/>
                  </a:lnTo>
                  <a:lnTo>
                    <a:pt x="843305" y="135013"/>
                  </a:lnTo>
                  <a:lnTo>
                    <a:pt x="845019" y="133388"/>
                  </a:lnTo>
                  <a:lnTo>
                    <a:pt x="847432" y="133172"/>
                  </a:lnTo>
                  <a:lnTo>
                    <a:pt x="847178" y="133172"/>
                  </a:lnTo>
                  <a:lnTo>
                    <a:pt x="853643" y="132753"/>
                  </a:lnTo>
                  <a:lnTo>
                    <a:pt x="848575" y="132753"/>
                  </a:lnTo>
                  <a:lnTo>
                    <a:pt x="845146" y="133045"/>
                  </a:lnTo>
                  <a:lnTo>
                    <a:pt x="845146" y="132753"/>
                  </a:lnTo>
                  <a:lnTo>
                    <a:pt x="841641" y="132753"/>
                  </a:lnTo>
                  <a:lnTo>
                    <a:pt x="837399" y="136779"/>
                  </a:lnTo>
                  <a:lnTo>
                    <a:pt x="841438" y="136779"/>
                  </a:lnTo>
                  <a:lnTo>
                    <a:pt x="842860" y="135432"/>
                  </a:lnTo>
                  <a:lnTo>
                    <a:pt x="843102" y="135432"/>
                  </a:lnTo>
                  <a:lnTo>
                    <a:pt x="845108" y="135623"/>
                  </a:lnTo>
                  <a:lnTo>
                    <a:pt x="848017" y="135763"/>
                  </a:lnTo>
                  <a:lnTo>
                    <a:pt x="859205" y="135763"/>
                  </a:lnTo>
                  <a:lnTo>
                    <a:pt x="865200" y="135267"/>
                  </a:lnTo>
                  <a:lnTo>
                    <a:pt x="865898" y="135267"/>
                  </a:lnTo>
                  <a:lnTo>
                    <a:pt x="868083" y="133172"/>
                  </a:lnTo>
                  <a:close/>
                </a:path>
                <a:path w="5303519" h="137159">
                  <a:moveTo>
                    <a:pt x="891501" y="132626"/>
                  </a:moveTo>
                  <a:lnTo>
                    <a:pt x="882230" y="132626"/>
                  </a:lnTo>
                  <a:lnTo>
                    <a:pt x="883297" y="131597"/>
                  </a:lnTo>
                  <a:lnTo>
                    <a:pt x="880300" y="131597"/>
                  </a:lnTo>
                  <a:lnTo>
                    <a:pt x="878319" y="132626"/>
                  </a:lnTo>
                  <a:lnTo>
                    <a:pt x="872756" y="132626"/>
                  </a:lnTo>
                  <a:lnTo>
                    <a:pt x="872413" y="132969"/>
                  </a:lnTo>
                  <a:lnTo>
                    <a:pt x="877989" y="132969"/>
                  </a:lnTo>
                  <a:lnTo>
                    <a:pt x="875322" y="135534"/>
                  </a:lnTo>
                  <a:lnTo>
                    <a:pt x="877531" y="135775"/>
                  </a:lnTo>
                  <a:lnTo>
                    <a:pt x="885075" y="135775"/>
                  </a:lnTo>
                  <a:lnTo>
                    <a:pt x="888415" y="135699"/>
                  </a:lnTo>
                  <a:lnTo>
                    <a:pt x="888758" y="135356"/>
                  </a:lnTo>
                  <a:lnTo>
                    <a:pt x="885952" y="135445"/>
                  </a:lnTo>
                  <a:lnTo>
                    <a:pt x="880541" y="135445"/>
                  </a:lnTo>
                  <a:lnTo>
                    <a:pt x="879487" y="135293"/>
                  </a:lnTo>
                  <a:lnTo>
                    <a:pt x="881888" y="132969"/>
                  </a:lnTo>
                  <a:lnTo>
                    <a:pt x="891171" y="132969"/>
                  </a:lnTo>
                  <a:lnTo>
                    <a:pt x="891501" y="132626"/>
                  </a:lnTo>
                  <a:close/>
                </a:path>
                <a:path w="5303519" h="137159">
                  <a:moveTo>
                    <a:pt x="903973" y="132626"/>
                  </a:moveTo>
                  <a:lnTo>
                    <a:pt x="899972" y="132626"/>
                  </a:lnTo>
                  <a:lnTo>
                    <a:pt x="896797" y="135724"/>
                  </a:lnTo>
                  <a:lnTo>
                    <a:pt x="900811" y="135724"/>
                  </a:lnTo>
                  <a:lnTo>
                    <a:pt x="903973" y="132626"/>
                  </a:lnTo>
                  <a:close/>
                </a:path>
                <a:path w="5303519" h="137159">
                  <a:moveTo>
                    <a:pt x="905408" y="131419"/>
                  </a:moveTo>
                  <a:lnTo>
                    <a:pt x="900988" y="131419"/>
                  </a:lnTo>
                  <a:lnTo>
                    <a:pt x="900455" y="131953"/>
                  </a:lnTo>
                  <a:lnTo>
                    <a:pt x="904887" y="131953"/>
                  </a:lnTo>
                  <a:lnTo>
                    <a:pt x="905408" y="131419"/>
                  </a:lnTo>
                  <a:close/>
                </a:path>
                <a:path w="5303519" h="137159">
                  <a:moveTo>
                    <a:pt x="940447" y="133286"/>
                  </a:moveTo>
                  <a:lnTo>
                    <a:pt x="937895" y="132905"/>
                  </a:lnTo>
                  <a:lnTo>
                    <a:pt x="936155" y="132651"/>
                  </a:lnTo>
                  <a:lnTo>
                    <a:pt x="936155" y="133464"/>
                  </a:lnTo>
                  <a:lnTo>
                    <a:pt x="934732" y="134886"/>
                  </a:lnTo>
                  <a:lnTo>
                    <a:pt x="930656" y="135445"/>
                  </a:lnTo>
                  <a:lnTo>
                    <a:pt x="917016" y="135445"/>
                  </a:lnTo>
                  <a:lnTo>
                    <a:pt x="914069" y="134886"/>
                  </a:lnTo>
                  <a:lnTo>
                    <a:pt x="915504" y="133464"/>
                  </a:lnTo>
                  <a:lnTo>
                    <a:pt x="919657" y="132905"/>
                  </a:lnTo>
                  <a:lnTo>
                    <a:pt x="933284" y="132905"/>
                  </a:lnTo>
                  <a:lnTo>
                    <a:pt x="936155" y="133464"/>
                  </a:lnTo>
                  <a:lnTo>
                    <a:pt x="936155" y="132651"/>
                  </a:lnTo>
                  <a:lnTo>
                    <a:pt x="935634" y="132575"/>
                  </a:lnTo>
                  <a:lnTo>
                    <a:pt x="917854" y="132575"/>
                  </a:lnTo>
                  <a:lnTo>
                    <a:pt x="911593" y="133286"/>
                  </a:lnTo>
                  <a:lnTo>
                    <a:pt x="909777" y="135077"/>
                  </a:lnTo>
                  <a:lnTo>
                    <a:pt x="914641" y="135788"/>
                  </a:lnTo>
                  <a:lnTo>
                    <a:pt x="932446" y="135788"/>
                  </a:lnTo>
                  <a:lnTo>
                    <a:pt x="935367" y="135445"/>
                  </a:lnTo>
                  <a:lnTo>
                    <a:pt x="938644" y="135077"/>
                  </a:lnTo>
                  <a:lnTo>
                    <a:pt x="940447" y="133286"/>
                  </a:lnTo>
                  <a:close/>
                </a:path>
                <a:path w="5303519" h="137159">
                  <a:moveTo>
                    <a:pt x="973340" y="133032"/>
                  </a:moveTo>
                  <a:lnTo>
                    <a:pt x="970597" y="132588"/>
                  </a:lnTo>
                  <a:lnTo>
                    <a:pt x="959040" y="132588"/>
                  </a:lnTo>
                  <a:lnTo>
                    <a:pt x="955497" y="132753"/>
                  </a:lnTo>
                  <a:lnTo>
                    <a:pt x="952157" y="133045"/>
                  </a:lnTo>
                  <a:lnTo>
                    <a:pt x="952119" y="132626"/>
                  </a:lnTo>
                  <a:lnTo>
                    <a:pt x="948753" y="132626"/>
                  </a:lnTo>
                  <a:lnTo>
                    <a:pt x="945654" y="135724"/>
                  </a:lnTo>
                  <a:lnTo>
                    <a:pt x="949693" y="135724"/>
                  </a:lnTo>
                  <a:lnTo>
                    <a:pt x="952042" y="133362"/>
                  </a:lnTo>
                  <a:lnTo>
                    <a:pt x="955586" y="133083"/>
                  </a:lnTo>
                  <a:lnTo>
                    <a:pt x="958405" y="132918"/>
                  </a:lnTo>
                  <a:lnTo>
                    <a:pt x="967028" y="132918"/>
                  </a:lnTo>
                  <a:lnTo>
                    <a:pt x="969162" y="133197"/>
                  </a:lnTo>
                  <a:lnTo>
                    <a:pt x="966660" y="135724"/>
                  </a:lnTo>
                  <a:lnTo>
                    <a:pt x="970686" y="135724"/>
                  </a:lnTo>
                  <a:lnTo>
                    <a:pt x="973340" y="133032"/>
                  </a:lnTo>
                  <a:close/>
                </a:path>
                <a:path w="5303519" h="137159">
                  <a:moveTo>
                    <a:pt x="1079881" y="108839"/>
                  </a:moveTo>
                  <a:lnTo>
                    <a:pt x="1075588" y="108839"/>
                  </a:lnTo>
                  <a:lnTo>
                    <a:pt x="1075588" y="111099"/>
                  </a:lnTo>
                  <a:lnTo>
                    <a:pt x="1073746" y="111201"/>
                  </a:lnTo>
                  <a:lnTo>
                    <a:pt x="1061948" y="111772"/>
                  </a:lnTo>
                  <a:lnTo>
                    <a:pt x="1053769" y="111099"/>
                  </a:lnTo>
                  <a:lnTo>
                    <a:pt x="1056995" y="111099"/>
                  </a:lnTo>
                  <a:lnTo>
                    <a:pt x="1057478" y="110578"/>
                  </a:lnTo>
                  <a:lnTo>
                    <a:pt x="1059345" y="110375"/>
                  </a:lnTo>
                  <a:lnTo>
                    <a:pt x="1074559" y="110375"/>
                  </a:lnTo>
                  <a:lnTo>
                    <a:pt x="1073873" y="111099"/>
                  </a:lnTo>
                  <a:lnTo>
                    <a:pt x="1075588" y="111099"/>
                  </a:lnTo>
                  <a:lnTo>
                    <a:pt x="1075588" y="108839"/>
                  </a:lnTo>
                  <a:lnTo>
                    <a:pt x="1056716" y="108839"/>
                  </a:lnTo>
                  <a:lnTo>
                    <a:pt x="1057770" y="109334"/>
                  </a:lnTo>
                  <a:lnTo>
                    <a:pt x="1075550" y="109334"/>
                  </a:lnTo>
                  <a:lnTo>
                    <a:pt x="1074928" y="109994"/>
                  </a:lnTo>
                  <a:lnTo>
                    <a:pt x="1059078" y="109994"/>
                  </a:lnTo>
                  <a:lnTo>
                    <a:pt x="1054684" y="110312"/>
                  </a:lnTo>
                  <a:lnTo>
                    <a:pt x="1045781" y="110375"/>
                  </a:lnTo>
                  <a:lnTo>
                    <a:pt x="1053782" y="110375"/>
                  </a:lnTo>
                  <a:lnTo>
                    <a:pt x="1052385" y="111836"/>
                  </a:lnTo>
                  <a:lnTo>
                    <a:pt x="1077048" y="111836"/>
                  </a:lnTo>
                  <a:lnTo>
                    <a:pt x="1077734" y="111112"/>
                  </a:lnTo>
                  <a:lnTo>
                    <a:pt x="1078420" y="110375"/>
                  </a:lnTo>
                  <a:lnTo>
                    <a:pt x="1078636" y="110147"/>
                  </a:lnTo>
                  <a:lnTo>
                    <a:pt x="1078776" y="109994"/>
                  </a:lnTo>
                  <a:lnTo>
                    <a:pt x="1079881" y="108839"/>
                  </a:lnTo>
                  <a:close/>
                </a:path>
                <a:path w="5303519" h="137159">
                  <a:moveTo>
                    <a:pt x="1095121" y="107403"/>
                  </a:moveTo>
                  <a:lnTo>
                    <a:pt x="1091171" y="107403"/>
                  </a:lnTo>
                  <a:lnTo>
                    <a:pt x="1087043" y="111785"/>
                  </a:lnTo>
                  <a:lnTo>
                    <a:pt x="1091006" y="111785"/>
                  </a:lnTo>
                  <a:lnTo>
                    <a:pt x="1095121" y="107403"/>
                  </a:lnTo>
                  <a:close/>
                </a:path>
                <a:path w="5303519" h="137159">
                  <a:moveTo>
                    <a:pt x="1119098" y="108775"/>
                  </a:moveTo>
                  <a:lnTo>
                    <a:pt x="1109916" y="108775"/>
                  </a:lnTo>
                  <a:lnTo>
                    <a:pt x="1110856" y="107759"/>
                  </a:lnTo>
                  <a:lnTo>
                    <a:pt x="1107909" y="107759"/>
                  </a:lnTo>
                  <a:lnTo>
                    <a:pt x="1106068" y="108775"/>
                  </a:lnTo>
                  <a:lnTo>
                    <a:pt x="1100569" y="108775"/>
                  </a:lnTo>
                  <a:lnTo>
                    <a:pt x="1100277" y="109093"/>
                  </a:lnTo>
                  <a:lnTo>
                    <a:pt x="1105776" y="109093"/>
                  </a:lnTo>
                  <a:lnTo>
                    <a:pt x="1103426" y="111594"/>
                  </a:lnTo>
                  <a:lnTo>
                    <a:pt x="1105649" y="111836"/>
                  </a:lnTo>
                  <a:lnTo>
                    <a:pt x="1113104" y="111836"/>
                  </a:lnTo>
                  <a:lnTo>
                    <a:pt x="1116393" y="111760"/>
                  </a:lnTo>
                  <a:lnTo>
                    <a:pt x="1116698" y="111429"/>
                  </a:lnTo>
                  <a:lnTo>
                    <a:pt x="1115225" y="111480"/>
                  </a:lnTo>
                  <a:lnTo>
                    <a:pt x="1108595" y="111506"/>
                  </a:lnTo>
                  <a:lnTo>
                    <a:pt x="1107516" y="111353"/>
                  </a:lnTo>
                  <a:lnTo>
                    <a:pt x="1109624" y="109093"/>
                  </a:lnTo>
                  <a:lnTo>
                    <a:pt x="1118793" y="109093"/>
                  </a:lnTo>
                  <a:lnTo>
                    <a:pt x="1119098" y="108775"/>
                  </a:lnTo>
                  <a:close/>
                </a:path>
                <a:path w="5303519" h="137159">
                  <a:moveTo>
                    <a:pt x="1261618" y="133400"/>
                  </a:moveTo>
                  <a:lnTo>
                    <a:pt x="1259751" y="132892"/>
                  </a:lnTo>
                  <a:lnTo>
                    <a:pt x="1256868" y="132575"/>
                  </a:lnTo>
                  <a:lnTo>
                    <a:pt x="1241653" y="132575"/>
                  </a:lnTo>
                  <a:lnTo>
                    <a:pt x="1235278" y="133286"/>
                  </a:lnTo>
                  <a:lnTo>
                    <a:pt x="1233754" y="135064"/>
                  </a:lnTo>
                  <a:lnTo>
                    <a:pt x="1238923" y="135788"/>
                  </a:lnTo>
                  <a:lnTo>
                    <a:pt x="1253172" y="135788"/>
                  </a:lnTo>
                  <a:lnTo>
                    <a:pt x="1257503" y="135509"/>
                  </a:lnTo>
                  <a:lnTo>
                    <a:pt x="1260398" y="134988"/>
                  </a:lnTo>
                  <a:lnTo>
                    <a:pt x="1257147" y="134848"/>
                  </a:lnTo>
                  <a:lnTo>
                    <a:pt x="1254747" y="135242"/>
                  </a:lnTo>
                  <a:lnTo>
                    <a:pt x="1252283" y="135445"/>
                  </a:lnTo>
                  <a:lnTo>
                    <a:pt x="1241183" y="135445"/>
                  </a:lnTo>
                  <a:lnTo>
                    <a:pt x="1238008" y="134886"/>
                  </a:lnTo>
                  <a:lnTo>
                    <a:pt x="1239215" y="133464"/>
                  </a:lnTo>
                  <a:lnTo>
                    <a:pt x="1243457" y="132905"/>
                  </a:lnTo>
                  <a:lnTo>
                    <a:pt x="1254493" y="132905"/>
                  </a:lnTo>
                  <a:lnTo>
                    <a:pt x="1256334" y="133134"/>
                  </a:lnTo>
                  <a:lnTo>
                    <a:pt x="1257922" y="133540"/>
                  </a:lnTo>
                  <a:lnTo>
                    <a:pt x="1261618" y="133400"/>
                  </a:lnTo>
                  <a:close/>
                </a:path>
                <a:path w="5303519" h="137159">
                  <a:moveTo>
                    <a:pt x="1315059" y="133032"/>
                  </a:moveTo>
                  <a:lnTo>
                    <a:pt x="1311960" y="132588"/>
                  </a:lnTo>
                  <a:lnTo>
                    <a:pt x="1300619" y="132588"/>
                  </a:lnTo>
                  <a:lnTo>
                    <a:pt x="1296733" y="132791"/>
                  </a:lnTo>
                  <a:lnTo>
                    <a:pt x="1293139" y="133134"/>
                  </a:lnTo>
                  <a:lnTo>
                    <a:pt x="1291945" y="132791"/>
                  </a:lnTo>
                  <a:lnTo>
                    <a:pt x="1289062" y="132588"/>
                  </a:lnTo>
                  <a:lnTo>
                    <a:pt x="1280287" y="132588"/>
                  </a:lnTo>
                  <a:lnTo>
                    <a:pt x="1276769" y="132753"/>
                  </a:lnTo>
                  <a:lnTo>
                    <a:pt x="1273403" y="133045"/>
                  </a:lnTo>
                  <a:lnTo>
                    <a:pt x="1273314" y="132626"/>
                  </a:lnTo>
                  <a:lnTo>
                    <a:pt x="1269936" y="132626"/>
                  </a:lnTo>
                  <a:lnTo>
                    <a:pt x="1267345" y="135724"/>
                  </a:lnTo>
                  <a:lnTo>
                    <a:pt x="1271384" y="135724"/>
                  </a:lnTo>
                  <a:lnTo>
                    <a:pt x="1273352" y="133362"/>
                  </a:lnTo>
                  <a:lnTo>
                    <a:pt x="1279639" y="132918"/>
                  </a:lnTo>
                  <a:lnTo>
                    <a:pt x="1287995" y="132918"/>
                  </a:lnTo>
                  <a:lnTo>
                    <a:pt x="1290180" y="133197"/>
                  </a:lnTo>
                  <a:lnTo>
                    <a:pt x="1288097" y="135724"/>
                  </a:lnTo>
                  <a:lnTo>
                    <a:pt x="1292123" y="135724"/>
                  </a:lnTo>
                  <a:lnTo>
                    <a:pt x="1293888" y="133591"/>
                  </a:lnTo>
                  <a:lnTo>
                    <a:pt x="1293723" y="133388"/>
                  </a:lnTo>
                  <a:lnTo>
                    <a:pt x="1297343" y="133083"/>
                  </a:lnTo>
                  <a:lnTo>
                    <a:pt x="1300226" y="132918"/>
                  </a:lnTo>
                  <a:lnTo>
                    <a:pt x="1308722" y="132918"/>
                  </a:lnTo>
                  <a:lnTo>
                    <a:pt x="1310894" y="133197"/>
                  </a:lnTo>
                  <a:lnTo>
                    <a:pt x="1308836" y="135724"/>
                  </a:lnTo>
                  <a:lnTo>
                    <a:pt x="1312875" y="135724"/>
                  </a:lnTo>
                  <a:lnTo>
                    <a:pt x="1315059" y="133032"/>
                  </a:lnTo>
                  <a:close/>
                </a:path>
                <a:path w="5303519" h="137159">
                  <a:moveTo>
                    <a:pt x="1350835" y="131229"/>
                  </a:moveTo>
                  <a:lnTo>
                    <a:pt x="1346796" y="131229"/>
                  </a:lnTo>
                  <a:lnTo>
                    <a:pt x="1345425" y="132969"/>
                  </a:lnTo>
                  <a:lnTo>
                    <a:pt x="1345095" y="132943"/>
                  </a:lnTo>
                  <a:lnTo>
                    <a:pt x="1345095" y="133375"/>
                  </a:lnTo>
                  <a:lnTo>
                    <a:pt x="1343799" y="135001"/>
                  </a:lnTo>
                  <a:lnTo>
                    <a:pt x="1343583" y="135001"/>
                  </a:lnTo>
                  <a:lnTo>
                    <a:pt x="1338745" y="135432"/>
                  </a:lnTo>
                  <a:lnTo>
                    <a:pt x="1328699" y="135432"/>
                  </a:lnTo>
                  <a:lnTo>
                    <a:pt x="1325029" y="135001"/>
                  </a:lnTo>
                  <a:lnTo>
                    <a:pt x="1326349" y="133375"/>
                  </a:lnTo>
                  <a:lnTo>
                    <a:pt x="1326159" y="133375"/>
                  </a:lnTo>
                  <a:lnTo>
                    <a:pt x="1332534" y="132727"/>
                  </a:lnTo>
                  <a:lnTo>
                    <a:pt x="1336713" y="132727"/>
                  </a:lnTo>
                  <a:lnTo>
                    <a:pt x="1343647" y="133146"/>
                  </a:lnTo>
                  <a:lnTo>
                    <a:pt x="1343139" y="133146"/>
                  </a:lnTo>
                  <a:lnTo>
                    <a:pt x="1345095" y="133375"/>
                  </a:lnTo>
                  <a:lnTo>
                    <a:pt x="1345095" y="132943"/>
                  </a:lnTo>
                  <a:lnTo>
                    <a:pt x="1343152" y="132727"/>
                  </a:lnTo>
                  <a:lnTo>
                    <a:pt x="1340218" y="132600"/>
                  </a:lnTo>
                  <a:lnTo>
                    <a:pt x="1329042" y="132600"/>
                  </a:lnTo>
                  <a:lnTo>
                    <a:pt x="1322425" y="133146"/>
                  </a:lnTo>
                  <a:lnTo>
                    <a:pt x="1320939" y="135001"/>
                  </a:lnTo>
                  <a:lnTo>
                    <a:pt x="1319390" y="135001"/>
                  </a:lnTo>
                  <a:lnTo>
                    <a:pt x="1325499" y="135775"/>
                  </a:lnTo>
                  <a:lnTo>
                    <a:pt x="1337335" y="135775"/>
                  </a:lnTo>
                  <a:lnTo>
                    <a:pt x="1343291" y="135432"/>
                  </a:lnTo>
                  <a:lnTo>
                    <a:pt x="1343774" y="135432"/>
                  </a:lnTo>
                  <a:lnTo>
                    <a:pt x="1343901" y="135775"/>
                  </a:lnTo>
                  <a:lnTo>
                    <a:pt x="1347216" y="135775"/>
                  </a:lnTo>
                  <a:lnTo>
                    <a:pt x="1350835" y="131229"/>
                  </a:lnTo>
                  <a:close/>
                </a:path>
                <a:path w="5303519" h="137159">
                  <a:moveTo>
                    <a:pt x="3819410" y="134988"/>
                  </a:moveTo>
                  <a:lnTo>
                    <a:pt x="3815969" y="134848"/>
                  </a:lnTo>
                  <a:lnTo>
                    <a:pt x="3814076" y="135242"/>
                  </a:lnTo>
                  <a:lnTo>
                    <a:pt x="3811892" y="135445"/>
                  </a:lnTo>
                  <a:lnTo>
                    <a:pt x="3800779" y="135445"/>
                  </a:lnTo>
                  <a:lnTo>
                    <a:pt x="3796881" y="134886"/>
                  </a:lnTo>
                  <a:lnTo>
                    <a:pt x="3796220" y="133464"/>
                  </a:lnTo>
                  <a:lnTo>
                    <a:pt x="3799738" y="132905"/>
                  </a:lnTo>
                  <a:lnTo>
                    <a:pt x="3810774" y="132905"/>
                  </a:lnTo>
                  <a:lnTo>
                    <a:pt x="3812908" y="133134"/>
                  </a:lnTo>
                  <a:lnTo>
                    <a:pt x="3815029" y="133540"/>
                  </a:lnTo>
                  <a:lnTo>
                    <a:pt x="3818534" y="133400"/>
                  </a:lnTo>
                  <a:lnTo>
                    <a:pt x="3816019" y="132892"/>
                  </a:lnTo>
                  <a:lnTo>
                    <a:pt x="3812692" y="132575"/>
                  </a:lnTo>
                  <a:lnTo>
                    <a:pt x="3797490" y="132575"/>
                  </a:lnTo>
                  <a:lnTo>
                    <a:pt x="3792042" y="133286"/>
                  </a:lnTo>
                  <a:lnTo>
                    <a:pt x="3792855" y="135064"/>
                  </a:lnTo>
                  <a:lnTo>
                    <a:pt x="3798976" y="135788"/>
                  </a:lnTo>
                  <a:lnTo>
                    <a:pt x="3813213" y="135788"/>
                  </a:lnTo>
                  <a:lnTo>
                    <a:pt x="3817175" y="135509"/>
                  </a:lnTo>
                  <a:lnTo>
                    <a:pt x="3819410" y="134988"/>
                  </a:lnTo>
                  <a:close/>
                </a:path>
                <a:path w="5303519" h="137159">
                  <a:moveTo>
                    <a:pt x="3872839" y="135724"/>
                  </a:moveTo>
                  <a:lnTo>
                    <a:pt x="3871506" y="133032"/>
                  </a:lnTo>
                  <a:lnTo>
                    <a:pt x="3867823" y="132588"/>
                  </a:lnTo>
                  <a:lnTo>
                    <a:pt x="3856482" y="132588"/>
                  </a:lnTo>
                  <a:lnTo>
                    <a:pt x="3852862" y="132791"/>
                  </a:lnTo>
                  <a:lnTo>
                    <a:pt x="3849713" y="133134"/>
                  </a:lnTo>
                  <a:lnTo>
                    <a:pt x="3848074" y="132791"/>
                  </a:lnTo>
                  <a:lnTo>
                    <a:pt x="3844912" y="132588"/>
                  </a:lnTo>
                  <a:lnTo>
                    <a:pt x="3836136" y="132588"/>
                  </a:lnTo>
                  <a:lnTo>
                    <a:pt x="3832847" y="132753"/>
                  </a:lnTo>
                  <a:lnTo>
                    <a:pt x="3829862" y="133045"/>
                  </a:lnTo>
                  <a:lnTo>
                    <a:pt x="3829227" y="132626"/>
                  </a:lnTo>
                  <a:lnTo>
                    <a:pt x="3825849" y="132626"/>
                  </a:lnTo>
                  <a:lnTo>
                    <a:pt x="3827310" y="135724"/>
                  </a:lnTo>
                  <a:lnTo>
                    <a:pt x="3831361" y="135724"/>
                  </a:lnTo>
                  <a:lnTo>
                    <a:pt x="3830231" y="133362"/>
                  </a:lnTo>
                  <a:lnTo>
                    <a:pt x="3835920" y="132918"/>
                  </a:lnTo>
                  <a:lnTo>
                    <a:pt x="3844302" y="132918"/>
                  </a:lnTo>
                  <a:lnTo>
                    <a:pt x="3846830" y="133197"/>
                  </a:lnTo>
                  <a:lnTo>
                    <a:pt x="3848074" y="135724"/>
                  </a:lnTo>
                  <a:lnTo>
                    <a:pt x="3852100" y="135724"/>
                  </a:lnTo>
                  <a:lnTo>
                    <a:pt x="3851059" y="133591"/>
                  </a:lnTo>
                  <a:lnTo>
                    <a:pt x="3850627" y="133388"/>
                  </a:lnTo>
                  <a:lnTo>
                    <a:pt x="3853853" y="133083"/>
                  </a:lnTo>
                  <a:lnTo>
                    <a:pt x="3856507" y="132918"/>
                  </a:lnTo>
                  <a:lnTo>
                    <a:pt x="3865016" y="132918"/>
                  </a:lnTo>
                  <a:lnTo>
                    <a:pt x="3867556" y="133197"/>
                  </a:lnTo>
                  <a:lnTo>
                    <a:pt x="3868813" y="135724"/>
                  </a:lnTo>
                  <a:lnTo>
                    <a:pt x="3872839" y="135724"/>
                  </a:lnTo>
                  <a:close/>
                </a:path>
                <a:path w="5303519" h="137159">
                  <a:moveTo>
                    <a:pt x="3907256" y="135775"/>
                  </a:moveTo>
                  <a:lnTo>
                    <a:pt x="3904919" y="131229"/>
                  </a:lnTo>
                  <a:lnTo>
                    <a:pt x="3902837" y="131229"/>
                  </a:lnTo>
                  <a:lnTo>
                    <a:pt x="3902837" y="135001"/>
                  </a:lnTo>
                  <a:lnTo>
                    <a:pt x="3902608" y="135001"/>
                  </a:lnTo>
                  <a:lnTo>
                    <a:pt x="3898315" y="135432"/>
                  </a:lnTo>
                  <a:lnTo>
                    <a:pt x="3888282" y="135432"/>
                  </a:lnTo>
                  <a:lnTo>
                    <a:pt x="3884053" y="135001"/>
                  </a:lnTo>
                  <a:lnTo>
                    <a:pt x="3883241" y="133375"/>
                  </a:lnTo>
                  <a:lnTo>
                    <a:pt x="3883050" y="133375"/>
                  </a:lnTo>
                  <a:lnTo>
                    <a:pt x="3888587" y="132727"/>
                  </a:lnTo>
                  <a:lnTo>
                    <a:pt x="3892766" y="132727"/>
                  </a:lnTo>
                  <a:lnTo>
                    <a:pt x="3900246" y="133146"/>
                  </a:lnTo>
                  <a:lnTo>
                    <a:pt x="3899738" y="133146"/>
                  </a:lnTo>
                  <a:lnTo>
                    <a:pt x="3901998" y="133375"/>
                  </a:lnTo>
                  <a:lnTo>
                    <a:pt x="3902837" y="135001"/>
                  </a:lnTo>
                  <a:lnTo>
                    <a:pt x="3902837" y="131229"/>
                  </a:lnTo>
                  <a:lnTo>
                    <a:pt x="3900894" y="131229"/>
                  </a:lnTo>
                  <a:lnTo>
                    <a:pt x="3901770" y="132969"/>
                  </a:lnTo>
                  <a:lnTo>
                    <a:pt x="3899192" y="132727"/>
                  </a:lnTo>
                  <a:lnTo>
                    <a:pt x="3896093" y="132600"/>
                  </a:lnTo>
                  <a:lnTo>
                    <a:pt x="3884904" y="132600"/>
                  </a:lnTo>
                  <a:lnTo>
                    <a:pt x="3879024" y="133146"/>
                  </a:lnTo>
                  <a:lnTo>
                    <a:pt x="3879951" y="135001"/>
                  </a:lnTo>
                  <a:lnTo>
                    <a:pt x="3878402" y="135001"/>
                  </a:lnTo>
                  <a:lnTo>
                    <a:pt x="3885539" y="135775"/>
                  </a:lnTo>
                  <a:lnTo>
                    <a:pt x="3897376" y="135775"/>
                  </a:lnTo>
                  <a:lnTo>
                    <a:pt x="3902900" y="135432"/>
                  </a:lnTo>
                  <a:lnTo>
                    <a:pt x="3903370" y="135432"/>
                  </a:lnTo>
                  <a:lnTo>
                    <a:pt x="3903942" y="135775"/>
                  </a:lnTo>
                  <a:lnTo>
                    <a:pt x="3907256" y="135775"/>
                  </a:lnTo>
                  <a:close/>
                </a:path>
                <a:path w="5303519" h="137159">
                  <a:moveTo>
                    <a:pt x="4320083" y="95453"/>
                  </a:moveTo>
                  <a:lnTo>
                    <a:pt x="4319194" y="94234"/>
                  </a:lnTo>
                  <a:lnTo>
                    <a:pt x="4308272" y="94234"/>
                  </a:lnTo>
                  <a:lnTo>
                    <a:pt x="4309173" y="95453"/>
                  </a:lnTo>
                  <a:lnTo>
                    <a:pt x="4320083" y="95453"/>
                  </a:lnTo>
                  <a:close/>
                </a:path>
                <a:path w="5303519" h="137159">
                  <a:moveTo>
                    <a:pt x="4333100" y="76733"/>
                  </a:moveTo>
                  <a:lnTo>
                    <a:pt x="4332668" y="76174"/>
                  </a:lnTo>
                  <a:lnTo>
                    <a:pt x="4266819" y="73444"/>
                  </a:lnTo>
                  <a:lnTo>
                    <a:pt x="4267327" y="74142"/>
                  </a:lnTo>
                  <a:lnTo>
                    <a:pt x="4324197" y="76454"/>
                  </a:lnTo>
                  <a:lnTo>
                    <a:pt x="4270667" y="78765"/>
                  </a:lnTo>
                  <a:lnTo>
                    <a:pt x="4271175" y="79463"/>
                  </a:lnTo>
                  <a:lnTo>
                    <a:pt x="4333100" y="76733"/>
                  </a:lnTo>
                  <a:close/>
                </a:path>
                <a:path w="5303519" h="137159">
                  <a:moveTo>
                    <a:pt x="4341838" y="135077"/>
                  </a:moveTo>
                  <a:lnTo>
                    <a:pt x="4340530" y="133286"/>
                  </a:lnTo>
                  <a:lnTo>
                    <a:pt x="4337609" y="132943"/>
                  </a:lnTo>
                  <a:lnTo>
                    <a:pt x="4337609" y="134886"/>
                  </a:lnTo>
                  <a:lnTo>
                    <a:pt x="4334522" y="135445"/>
                  </a:lnTo>
                  <a:lnTo>
                    <a:pt x="4320883" y="135445"/>
                  </a:lnTo>
                  <a:lnTo>
                    <a:pt x="4316946" y="134886"/>
                  </a:lnTo>
                  <a:lnTo>
                    <a:pt x="4315917" y="133464"/>
                  </a:lnTo>
                  <a:lnTo>
                    <a:pt x="4319092" y="132905"/>
                  </a:lnTo>
                  <a:lnTo>
                    <a:pt x="4332719" y="132905"/>
                  </a:lnTo>
                  <a:lnTo>
                    <a:pt x="4336567" y="133464"/>
                  </a:lnTo>
                  <a:lnTo>
                    <a:pt x="4337609" y="134886"/>
                  </a:lnTo>
                  <a:lnTo>
                    <a:pt x="4337609" y="132943"/>
                  </a:lnTo>
                  <a:lnTo>
                    <a:pt x="4337329" y="132905"/>
                  </a:lnTo>
                  <a:lnTo>
                    <a:pt x="4334472" y="132575"/>
                  </a:lnTo>
                  <a:lnTo>
                    <a:pt x="4316692" y="132575"/>
                  </a:lnTo>
                  <a:lnTo>
                    <a:pt x="4311688" y="133286"/>
                  </a:lnTo>
                  <a:lnTo>
                    <a:pt x="4312971" y="135077"/>
                  </a:lnTo>
                  <a:lnTo>
                    <a:pt x="4319105" y="135788"/>
                  </a:lnTo>
                  <a:lnTo>
                    <a:pt x="4336897" y="135788"/>
                  </a:lnTo>
                  <a:lnTo>
                    <a:pt x="4339221" y="135445"/>
                  </a:lnTo>
                  <a:lnTo>
                    <a:pt x="4341838" y="135077"/>
                  </a:lnTo>
                  <a:close/>
                </a:path>
                <a:path w="5303519" h="137159">
                  <a:moveTo>
                    <a:pt x="4376572" y="135267"/>
                  </a:moveTo>
                  <a:lnTo>
                    <a:pt x="4374985" y="133172"/>
                  </a:lnTo>
                  <a:lnTo>
                    <a:pt x="4370959" y="132753"/>
                  </a:lnTo>
                  <a:lnTo>
                    <a:pt x="4364977" y="132753"/>
                  </a:lnTo>
                  <a:lnTo>
                    <a:pt x="4371352" y="133388"/>
                  </a:lnTo>
                  <a:lnTo>
                    <a:pt x="4371060" y="133388"/>
                  </a:lnTo>
                  <a:lnTo>
                    <a:pt x="4372267" y="135013"/>
                  </a:lnTo>
                  <a:lnTo>
                    <a:pt x="4368698" y="135432"/>
                  </a:lnTo>
                  <a:lnTo>
                    <a:pt x="4359262" y="135432"/>
                  </a:lnTo>
                  <a:lnTo>
                    <a:pt x="4356430" y="135267"/>
                  </a:lnTo>
                  <a:lnTo>
                    <a:pt x="4353699" y="135013"/>
                  </a:lnTo>
                  <a:lnTo>
                    <a:pt x="4353496" y="135013"/>
                  </a:lnTo>
                  <a:lnTo>
                    <a:pt x="4352290" y="133388"/>
                  </a:lnTo>
                  <a:lnTo>
                    <a:pt x="4354322" y="133172"/>
                  </a:lnTo>
                  <a:lnTo>
                    <a:pt x="4354080" y="133172"/>
                  </a:lnTo>
                  <a:lnTo>
                    <a:pt x="4359808" y="132753"/>
                  </a:lnTo>
                  <a:lnTo>
                    <a:pt x="4354741" y="132753"/>
                  </a:lnTo>
                  <a:lnTo>
                    <a:pt x="4351820" y="133045"/>
                  </a:lnTo>
                  <a:lnTo>
                    <a:pt x="4351312" y="132753"/>
                  </a:lnTo>
                  <a:lnTo>
                    <a:pt x="4347794" y="132753"/>
                  </a:lnTo>
                  <a:lnTo>
                    <a:pt x="4350778" y="136779"/>
                  </a:lnTo>
                  <a:lnTo>
                    <a:pt x="4354817" y="136779"/>
                  </a:lnTo>
                  <a:lnTo>
                    <a:pt x="4353814" y="135432"/>
                  </a:lnTo>
                  <a:lnTo>
                    <a:pt x="4354042" y="135432"/>
                  </a:lnTo>
                  <a:lnTo>
                    <a:pt x="4356430" y="135623"/>
                  </a:lnTo>
                  <a:lnTo>
                    <a:pt x="4359580" y="135763"/>
                  </a:lnTo>
                  <a:lnTo>
                    <a:pt x="4370768" y="135763"/>
                  </a:lnTo>
                  <a:lnTo>
                    <a:pt x="4375874" y="135267"/>
                  </a:lnTo>
                  <a:lnTo>
                    <a:pt x="4376572" y="135267"/>
                  </a:lnTo>
                  <a:close/>
                </a:path>
                <a:path w="5303519" h="137159">
                  <a:moveTo>
                    <a:pt x="4399851" y="135699"/>
                  </a:moveTo>
                  <a:lnTo>
                    <a:pt x="4399597" y="135356"/>
                  </a:lnTo>
                  <a:lnTo>
                    <a:pt x="4396930" y="135445"/>
                  </a:lnTo>
                  <a:lnTo>
                    <a:pt x="4391533" y="135445"/>
                  </a:lnTo>
                  <a:lnTo>
                    <a:pt x="4390174" y="135293"/>
                  </a:lnTo>
                  <a:lnTo>
                    <a:pt x="4388409" y="132969"/>
                  </a:lnTo>
                  <a:lnTo>
                    <a:pt x="4397680" y="132969"/>
                  </a:lnTo>
                  <a:lnTo>
                    <a:pt x="4397438" y="132626"/>
                  </a:lnTo>
                  <a:lnTo>
                    <a:pt x="4388155" y="132626"/>
                  </a:lnTo>
                  <a:lnTo>
                    <a:pt x="4387367" y="131597"/>
                  </a:lnTo>
                  <a:lnTo>
                    <a:pt x="4384370" y="131597"/>
                  </a:lnTo>
                  <a:lnTo>
                    <a:pt x="4384256" y="132626"/>
                  </a:lnTo>
                  <a:lnTo>
                    <a:pt x="4378693" y="132626"/>
                  </a:lnTo>
                  <a:lnTo>
                    <a:pt x="4378934" y="132969"/>
                  </a:lnTo>
                  <a:lnTo>
                    <a:pt x="4384497" y="132969"/>
                  </a:lnTo>
                  <a:lnTo>
                    <a:pt x="4386465" y="135534"/>
                  </a:lnTo>
                  <a:lnTo>
                    <a:pt x="4389120" y="135775"/>
                  </a:lnTo>
                  <a:lnTo>
                    <a:pt x="4396664" y="135775"/>
                  </a:lnTo>
                  <a:lnTo>
                    <a:pt x="4399851" y="135699"/>
                  </a:lnTo>
                  <a:close/>
                </a:path>
                <a:path w="5303519" h="137159">
                  <a:moveTo>
                    <a:pt x="4409579" y="131953"/>
                  </a:moveTo>
                  <a:lnTo>
                    <a:pt x="4409173" y="131419"/>
                  </a:lnTo>
                  <a:lnTo>
                    <a:pt x="4404753" y="131419"/>
                  </a:lnTo>
                  <a:lnTo>
                    <a:pt x="4405160" y="131953"/>
                  </a:lnTo>
                  <a:lnTo>
                    <a:pt x="4409579" y="131953"/>
                  </a:lnTo>
                  <a:close/>
                </a:path>
                <a:path w="5303519" h="137159">
                  <a:moveTo>
                    <a:pt x="4412297" y="135724"/>
                  </a:moveTo>
                  <a:lnTo>
                    <a:pt x="4409897" y="132626"/>
                  </a:lnTo>
                  <a:lnTo>
                    <a:pt x="4405896" y="132626"/>
                  </a:lnTo>
                  <a:lnTo>
                    <a:pt x="4408284" y="135724"/>
                  </a:lnTo>
                  <a:lnTo>
                    <a:pt x="4412297" y="135724"/>
                  </a:lnTo>
                  <a:close/>
                </a:path>
                <a:path w="5303519" h="137159">
                  <a:moveTo>
                    <a:pt x="4448949" y="135077"/>
                  </a:moveTo>
                  <a:lnTo>
                    <a:pt x="4447540" y="133286"/>
                  </a:lnTo>
                  <a:lnTo>
                    <a:pt x="4444720" y="132956"/>
                  </a:lnTo>
                  <a:lnTo>
                    <a:pt x="4444720" y="134886"/>
                  </a:lnTo>
                  <a:lnTo>
                    <a:pt x="4441647" y="135445"/>
                  </a:lnTo>
                  <a:lnTo>
                    <a:pt x="4428007" y="135445"/>
                  </a:lnTo>
                  <a:lnTo>
                    <a:pt x="4424045" y="134886"/>
                  </a:lnTo>
                  <a:lnTo>
                    <a:pt x="4422940" y="133464"/>
                  </a:lnTo>
                  <a:lnTo>
                    <a:pt x="4426077" y="132905"/>
                  </a:lnTo>
                  <a:lnTo>
                    <a:pt x="4439704" y="132905"/>
                  </a:lnTo>
                  <a:lnTo>
                    <a:pt x="4443590" y="133464"/>
                  </a:lnTo>
                  <a:lnTo>
                    <a:pt x="4444720" y="134886"/>
                  </a:lnTo>
                  <a:lnTo>
                    <a:pt x="4444720" y="132956"/>
                  </a:lnTo>
                  <a:lnTo>
                    <a:pt x="4444314" y="132905"/>
                  </a:lnTo>
                  <a:lnTo>
                    <a:pt x="4441444" y="132575"/>
                  </a:lnTo>
                  <a:lnTo>
                    <a:pt x="4423664" y="132575"/>
                  </a:lnTo>
                  <a:lnTo>
                    <a:pt x="4418698" y="133286"/>
                  </a:lnTo>
                  <a:lnTo>
                    <a:pt x="4420082" y="135077"/>
                  </a:lnTo>
                  <a:lnTo>
                    <a:pt x="4426242" y="135788"/>
                  </a:lnTo>
                  <a:lnTo>
                    <a:pt x="4444060" y="135788"/>
                  </a:lnTo>
                  <a:lnTo>
                    <a:pt x="4446359" y="135445"/>
                  </a:lnTo>
                  <a:lnTo>
                    <a:pt x="4448949" y="135077"/>
                  </a:lnTo>
                  <a:close/>
                </a:path>
                <a:path w="5303519" h="137159">
                  <a:moveTo>
                    <a:pt x="4473054" y="38455"/>
                  </a:moveTo>
                  <a:lnTo>
                    <a:pt x="4472076" y="37312"/>
                  </a:lnTo>
                  <a:lnTo>
                    <a:pt x="4461497" y="37312"/>
                  </a:lnTo>
                  <a:lnTo>
                    <a:pt x="4462450" y="38455"/>
                  </a:lnTo>
                  <a:lnTo>
                    <a:pt x="4473054" y="38455"/>
                  </a:lnTo>
                  <a:close/>
                </a:path>
                <a:path w="5303519" h="137159">
                  <a:moveTo>
                    <a:pt x="4476826" y="42900"/>
                  </a:moveTo>
                  <a:lnTo>
                    <a:pt x="4475861" y="41757"/>
                  </a:lnTo>
                  <a:lnTo>
                    <a:pt x="4465244" y="41757"/>
                  </a:lnTo>
                  <a:lnTo>
                    <a:pt x="4466196" y="42900"/>
                  </a:lnTo>
                  <a:lnTo>
                    <a:pt x="4476826" y="42900"/>
                  </a:lnTo>
                  <a:close/>
                </a:path>
                <a:path w="5303519" h="137159">
                  <a:moveTo>
                    <a:pt x="4482173" y="135724"/>
                  </a:moveTo>
                  <a:lnTo>
                    <a:pt x="4480001" y="133032"/>
                  </a:lnTo>
                  <a:lnTo>
                    <a:pt x="4476445" y="132588"/>
                  </a:lnTo>
                  <a:lnTo>
                    <a:pt x="4464888" y="132588"/>
                  </a:lnTo>
                  <a:lnTo>
                    <a:pt x="4461649" y="132753"/>
                  </a:lnTo>
                  <a:lnTo>
                    <a:pt x="4458830" y="133045"/>
                  </a:lnTo>
                  <a:lnTo>
                    <a:pt x="4458055" y="132626"/>
                  </a:lnTo>
                  <a:lnTo>
                    <a:pt x="4454677" y="132626"/>
                  </a:lnTo>
                  <a:lnTo>
                    <a:pt x="4457141" y="135724"/>
                  </a:lnTo>
                  <a:lnTo>
                    <a:pt x="4461180" y="135724"/>
                  </a:lnTo>
                  <a:lnTo>
                    <a:pt x="4459287" y="133362"/>
                  </a:lnTo>
                  <a:lnTo>
                    <a:pt x="4462310" y="133083"/>
                  </a:lnTo>
                  <a:lnTo>
                    <a:pt x="4464837" y="132918"/>
                  </a:lnTo>
                  <a:lnTo>
                    <a:pt x="4473460" y="132918"/>
                  </a:lnTo>
                  <a:lnTo>
                    <a:pt x="4476102" y="133197"/>
                  </a:lnTo>
                  <a:lnTo>
                    <a:pt x="4478147" y="135724"/>
                  </a:lnTo>
                  <a:lnTo>
                    <a:pt x="4482173" y="135724"/>
                  </a:lnTo>
                  <a:close/>
                </a:path>
                <a:path w="5303519" h="137159">
                  <a:moveTo>
                    <a:pt x="4485094" y="52666"/>
                  </a:moveTo>
                  <a:lnTo>
                    <a:pt x="4484116" y="51511"/>
                  </a:lnTo>
                  <a:lnTo>
                    <a:pt x="4473448" y="51511"/>
                  </a:lnTo>
                  <a:lnTo>
                    <a:pt x="4474413" y="52666"/>
                  </a:lnTo>
                  <a:lnTo>
                    <a:pt x="4485094" y="52666"/>
                  </a:lnTo>
                  <a:close/>
                </a:path>
                <a:path w="5303519" h="137159">
                  <a:moveTo>
                    <a:pt x="4488929" y="57200"/>
                  </a:moveTo>
                  <a:lnTo>
                    <a:pt x="4487951" y="56032"/>
                  </a:lnTo>
                  <a:lnTo>
                    <a:pt x="4477245" y="56032"/>
                  </a:lnTo>
                  <a:lnTo>
                    <a:pt x="4478236" y="57200"/>
                  </a:lnTo>
                  <a:lnTo>
                    <a:pt x="4481830" y="57200"/>
                  </a:lnTo>
                  <a:lnTo>
                    <a:pt x="4477829" y="58801"/>
                  </a:lnTo>
                  <a:lnTo>
                    <a:pt x="4482312" y="58801"/>
                  </a:lnTo>
                  <a:lnTo>
                    <a:pt x="4488637" y="57200"/>
                  </a:lnTo>
                  <a:lnTo>
                    <a:pt x="4488929" y="57200"/>
                  </a:lnTo>
                  <a:close/>
                </a:path>
                <a:path w="5303519" h="137159">
                  <a:moveTo>
                    <a:pt x="4704905" y="80454"/>
                  </a:moveTo>
                  <a:lnTo>
                    <a:pt x="4703940" y="79438"/>
                  </a:lnTo>
                  <a:lnTo>
                    <a:pt x="4693869" y="79438"/>
                  </a:lnTo>
                  <a:lnTo>
                    <a:pt x="4694821" y="80454"/>
                  </a:lnTo>
                  <a:lnTo>
                    <a:pt x="4704905" y="80454"/>
                  </a:lnTo>
                  <a:close/>
                </a:path>
                <a:path w="5303519" h="137159">
                  <a:moveTo>
                    <a:pt x="4724285" y="75438"/>
                  </a:moveTo>
                  <a:lnTo>
                    <a:pt x="4723155" y="74269"/>
                  </a:lnTo>
                  <a:lnTo>
                    <a:pt x="4720628" y="73406"/>
                  </a:lnTo>
                  <a:lnTo>
                    <a:pt x="4715332" y="72745"/>
                  </a:lnTo>
                  <a:lnTo>
                    <a:pt x="4715662" y="72745"/>
                  </a:lnTo>
                  <a:lnTo>
                    <a:pt x="4708995" y="72364"/>
                  </a:lnTo>
                  <a:lnTo>
                    <a:pt x="4682109" y="72364"/>
                  </a:lnTo>
                  <a:lnTo>
                    <a:pt x="4675759" y="72745"/>
                  </a:lnTo>
                  <a:lnTo>
                    <a:pt x="4670476" y="73164"/>
                  </a:lnTo>
                  <a:lnTo>
                    <a:pt x="4675238" y="73685"/>
                  </a:lnTo>
                  <a:lnTo>
                    <a:pt x="4681258" y="73164"/>
                  </a:lnTo>
                  <a:lnTo>
                    <a:pt x="4688167" y="72745"/>
                  </a:lnTo>
                  <a:lnTo>
                    <a:pt x="4707242" y="72745"/>
                  </a:lnTo>
                  <a:lnTo>
                    <a:pt x="4714506" y="73406"/>
                  </a:lnTo>
                  <a:lnTo>
                    <a:pt x="4714151" y="73406"/>
                  </a:lnTo>
                  <a:lnTo>
                    <a:pt x="4715827" y="75145"/>
                  </a:lnTo>
                  <a:lnTo>
                    <a:pt x="4712233" y="75615"/>
                  </a:lnTo>
                  <a:lnTo>
                    <a:pt x="4696155" y="76682"/>
                  </a:lnTo>
                  <a:lnTo>
                    <a:pt x="4693742" y="77190"/>
                  </a:lnTo>
                  <a:lnTo>
                    <a:pt x="4695279" y="78397"/>
                  </a:lnTo>
                  <a:lnTo>
                    <a:pt x="4700689" y="78397"/>
                  </a:lnTo>
                  <a:lnTo>
                    <a:pt x="4700244" y="77406"/>
                  </a:lnTo>
                  <a:lnTo>
                    <a:pt x="4701743" y="77190"/>
                  </a:lnTo>
                  <a:lnTo>
                    <a:pt x="4700854" y="77190"/>
                  </a:lnTo>
                  <a:lnTo>
                    <a:pt x="4718304" y="76022"/>
                  </a:lnTo>
                  <a:lnTo>
                    <a:pt x="4724285" y="75438"/>
                  </a:lnTo>
                  <a:close/>
                </a:path>
                <a:path w="5303519" h="137159">
                  <a:moveTo>
                    <a:pt x="4737087" y="86436"/>
                  </a:moveTo>
                  <a:lnTo>
                    <a:pt x="4729759" y="86436"/>
                  </a:lnTo>
                  <a:lnTo>
                    <a:pt x="4689322" y="96329"/>
                  </a:lnTo>
                  <a:lnTo>
                    <a:pt x="4696701" y="96329"/>
                  </a:lnTo>
                  <a:lnTo>
                    <a:pt x="4737087" y="86436"/>
                  </a:lnTo>
                  <a:close/>
                </a:path>
                <a:path w="5303519" h="137159">
                  <a:moveTo>
                    <a:pt x="4756505" y="8585"/>
                  </a:moveTo>
                  <a:lnTo>
                    <a:pt x="4755959" y="8051"/>
                  </a:lnTo>
                  <a:lnTo>
                    <a:pt x="4739830" y="8051"/>
                  </a:lnTo>
                  <a:lnTo>
                    <a:pt x="4735830" y="7683"/>
                  </a:lnTo>
                  <a:lnTo>
                    <a:pt x="4732883" y="4762"/>
                  </a:lnTo>
                  <a:lnTo>
                    <a:pt x="4728248" y="4495"/>
                  </a:lnTo>
                  <a:lnTo>
                    <a:pt x="4721174" y="4305"/>
                  </a:lnTo>
                  <a:lnTo>
                    <a:pt x="4727841" y="4076"/>
                  </a:lnTo>
                  <a:lnTo>
                    <a:pt x="4731931" y="3810"/>
                  </a:lnTo>
                  <a:lnTo>
                    <a:pt x="4729010" y="901"/>
                  </a:lnTo>
                  <a:lnTo>
                    <a:pt x="4732261" y="546"/>
                  </a:lnTo>
                  <a:lnTo>
                    <a:pt x="4748327" y="546"/>
                  </a:lnTo>
                  <a:lnTo>
                    <a:pt x="4747780" y="0"/>
                  </a:lnTo>
                  <a:lnTo>
                    <a:pt x="4726762" y="0"/>
                  </a:lnTo>
                  <a:lnTo>
                    <a:pt x="4721631" y="533"/>
                  </a:lnTo>
                  <a:lnTo>
                    <a:pt x="4724832" y="3721"/>
                  </a:lnTo>
                  <a:lnTo>
                    <a:pt x="4721631" y="4025"/>
                  </a:lnTo>
                  <a:lnTo>
                    <a:pt x="4710506" y="4025"/>
                  </a:lnTo>
                  <a:lnTo>
                    <a:pt x="4710989" y="4533"/>
                  </a:lnTo>
                  <a:lnTo>
                    <a:pt x="4722139" y="4533"/>
                  </a:lnTo>
                  <a:lnTo>
                    <a:pt x="4725949" y="4838"/>
                  </a:lnTo>
                  <a:lnTo>
                    <a:pt x="4729175" y="8064"/>
                  </a:lnTo>
                  <a:lnTo>
                    <a:pt x="4735398" y="8585"/>
                  </a:lnTo>
                  <a:lnTo>
                    <a:pt x="4756505" y="8585"/>
                  </a:lnTo>
                  <a:close/>
                </a:path>
                <a:path w="5303519" h="137159">
                  <a:moveTo>
                    <a:pt x="4767135" y="22352"/>
                  </a:moveTo>
                  <a:lnTo>
                    <a:pt x="4766564" y="21793"/>
                  </a:lnTo>
                  <a:lnTo>
                    <a:pt x="4744834" y="21793"/>
                  </a:lnTo>
                  <a:lnTo>
                    <a:pt x="4737189" y="14185"/>
                  </a:lnTo>
                  <a:lnTo>
                    <a:pt x="4758855" y="14185"/>
                  </a:lnTo>
                  <a:lnTo>
                    <a:pt x="4758296" y="13639"/>
                  </a:lnTo>
                  <a:lnTo>
                    <a:pt x="4729594" y="13639"/>
                  </a:lnTo>
                  <a:lnTo>
                    <a:pt x="4738294" y="22352"/>
                  </a:lnTo>
                  <a:lnTo>
                    <a:pt x="4767135" y="22352"/>
                  </a:lnTo>
                  <a:close/>
                </a:path>
                <a:path w="5303519" h="137159">
                  <a:moveTo>
                    <a:pt x="4858245" y="43116"/>
                  </a:moveTo>
                  <a:lnTo>
                    <a:pt x="4857026" y="41960"/>
                  </a:lnTo>
                  <a:lnTo>
                    <a:pt x="4846409" y="41960"/>
                  </a:lnTo>
                  <a:lnTo>
                    <a:pt x="4847615" y="43116"/>
                  </a:lnTo>
                  <a:lnTo>
                    <a:pt x="4851197" y="43116"/>
                  </a:lnTo>
                  <a:lnTo>
                    <a:pt x="4847539" y="44691"/>
                  </a:lnTo>
                  <a:lnTo>
                    <a:pt x="4851997" y="44691"/>
                  </a:lnTo>
                  <a:lnTo>
                    <a:pt x="4857940" y="43116"/>
                  </a:lnTo>
                  <a:lnTo>
                    <a:pt x="4858245" y="43116"/>
                  </a:lnTo>
                  <a:close/>
                </a:path>
                <a:path w="5303519" h="137159">
                  <a:moveTo>
                    <a:pt x="4877613" y="52070"/>
                  </a:moveTo>
                  <a:lnTo>
                    <a:pt x="4876393" y="50914"/>
                  </a:lnTo>
                  <a:lnTo>
                    <a:pt x="4872799" y="50914"/>
                  </a:lnTo>
                  <a:lnTo>
                    <a:pt x="4876444" y="49314"/>
                  </a:lnTo>
                  <a:lnTo>
                    <a:pt x="4871986" y="49314"/>
                  </a:lnTo>
                  <a:lnTo>
                    <a:pt x="4865776" y="50965"/>
                  </a:lnTo>
                  <a:lnTo>
                    <a:pt x="4866932" y="52070"/>
                  </a:lnTo>
                  <a:lnTo>
                    <a:pt x="4877613" y="52070"/>
                  </a:lnTo>
                  <a:close/>
                </a:path>
                <a:path w="5303519" h="137159">
                  <a:moveTo>
                    <a:pt x="4880495" y="43116"/>
                  </a:moveTo>
                  <a:lnTo>
                    <a:pt x="4879276" y="41960"/>
                  </a:lnTo>
                  <a:lnTo>
                    <a:pt x="4868646" y="41960"/>
                  </a:lnTo>
                  <a:lnTo>
                    <a:pt x="4869866" y="43116"/>
                  </a:lnTo>
                  <a:lnTo>
                    <a:pt x="4873447" y="43116"/>
                  </a:lnTo>
                  <a:lnTo>
                    <a:pt x="4869815" y="44691"/>
                  </a:lnTo>
                  <a:lnTo>
                    <a:pt x="4874260" y="44691"/>
                  </a:lnTo>
                  <a:lnTo>
                    <a:pt x="4880191" y="43116"/>
                  </a:lnTo>
                  <a:lnTo>
                    <a:pt x="4880495" y="43116"/>
                  </a:lnTo>
                  <a:close/>
                </a:path>
                <a:path w="5303519" h="137159">
                  <a:moveTo>
                    <a:pt x="5135778" y="4533"/>
                  </a:moveTo>
                  <a:lnTo>
                    <a:pt x="5135169" y="4025"/>
                  </a:lnTo>
                  <a:lnTo>
                    <a:pt x="5124043" y="4025"/>
                  </a:lnTo>
                  <a:lnTo>
                    <a:pt x="5120157" y="3721"/>
                  </a:lnTo>
                  <a:lnTo>
                    <a:pt x="5116258" y="533"/>
                  </a:lnTo>
                  <a:lnTo>
                    <a:pt x="5109934" y="0"/>
                  </a:lnTo>
                  <a:lnTo>
                    <a:pt x="5088941" y="0"/>
                  </a:lnTo>
                  <a:lnTo>
                    <a:pt x="5089588" y="546"/>
                  </a:lnTo>
                  <a:lnTo>
                    <a:pt x="5105654" y="546"/>
                  </a:lnTo>
                  <a:lnTo>
                    <a:pt x="5109718" y="901"/>
                  </a:lnTo>
                  <a:lnTo>
                    <a:pt x="5113236" y="3810"/>
                  </a:lnTo>
                  <a:lnTo>
                    <a:pt x="5117922" y="4076"/>
                  </a:lnTo>
                  <a:lnTo>
                    <a:pt x="5125097" y="4305"/>
                  </a:lnTo>
                  <a:lnTo>
                    <a:pt x="5118417" y="4495"/>
                  </a:lnTo>
                  <a:lnTo>
                    <a:pt x="5114391" y="4762"/>
                  </a:lnTo>
                  <a:lnTo>
                    <a:pt x="5117960" y="7683"/>
                  </a:lnTo>
                  <a:lnTo>
                    <a:pt x="5114760" y="8051"/>
                  </a:lnTo>
                  <a:lnTo>
                    <a:pt x="5098631" y="8051"/>
                  </a:lnTo>
                  <a:lnTo>
                    <a:pt x="5099278" y="8585"/>
                  </a:lnTo>
                  <a:lnTo>
                    <a:pt x="5120360" y="8585"/>
                  </a:lnTo>
                  <a:lnTo>
                    <a:pt x="5125440" y="8064"/>
                  </a:lnTo>
                  <a:lnTo>
                    <a:pt x="5121503" y="4838"/>
                  </a:lnTo>
                  <a:lnTo>
                    <a:pt x="5124640" y="4533"/>
                  </a:lnTo>
                  <a:lnTo>
                    <a:pt x="5135778" y="4533"/>
                  </a:lnTo>
                  <a:close/>
                </a:path>
                <a:path w="5303519" h="137159">
                  <a:moveTo>
                    <a:pt x="5148046" y="22352"/>
                  </a:moveTo>
                  <a:lnTo>
                    <a:pt x="5137391" y="13639"/>
                  </a:lnTo>
                  <a:lnTo>
                    <a:pt x="5108702" y="13639"/>
                  </a:lnTo>
                  <a:lnTo>
                    <a:pt x="5109362" y="14185"/>
                  </a:lnTo>
                  <a:lnTo>
                    <a:pt x="5131016" y="14185"/>
                  </a:lnTo>
                  <a:lnTo>
                    <a:pt x="5140287" y="21793"/>
                  </a:lnTo>
                  <a:lnTo>
                    <a:pt x="5118544" y="21793"/>
                  </a:lnTo>
                  <a:lnTo>
                    <a:pt x="5119205" y="22352"/>
                  </a:lnTo>
                  <a:lnTo>
                    <a:pt x="5148046" y="22352"/>
                  </a:lnTo>
                  <a:close/>
                </a:path>
                <a:path w="5303519" h="137159">
                  <a:moveTo>
                    <a:pt x="5260518" y="45935"/>
                  </a:moveTo>
                  <a:lnTo>
                    <a:pt x="5246484" y="34848"/>
                  </a:lnTo>
                  <a:lnTo>
                    <a:pt x="5239829" y="34848"/>
                  </a:lnTo>
                  <a:lnTo>
                    <a:pt x="5253837" y="45935"/>
                  </a:lnTo>
                  <a:lnTo>
                    <a:pt x="5260518" y="45935"/>
                  </a:lnTo>
                  <a:close/>
                </a:path>
                <a:path w="5303519" h="137159">
                  <a:moveTo>
                    <a:pt x="5303304" y="59309"/>
                  </a:moveTo>
                  <a:lnTo>
                    <a:pt x="5242369" y="49784"/>
                  </a:lnTo>
                  <a:lnTo>
                    <a:pt x="5235181" y="49784"/>
                  </a:lnTo>
                  <a:lnTo>
                    <a:pt x="5296065" y="59309"/>
                  </a:lnTo>
                  <a:lnTo>
                    <a:pt x="5303304" y="59309"/>
                  </a:lnTo>
                  <a:close/>
                </a:path>
              </a:pathLst>
            </a:custGeom>
            <a:solidFill>
              <a:srgbClr val="AEAE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1520346" y="7486705"/>
              <a:ext cx="1062355" cy="212725"/>
            </a:xfrm>
            <a:custGeom>
              <a:avLst/>
              <a:gdLst/>
              <a:ahLst/>
              <a:cxnLst/>
              <a:rect l="l" t="t" r="r" b="b"/>
              <a:pathLst>
                <a:path w="1062354" h="212725">
                  <a:moveTo>
                    <a:pt x="1062040" y="0"/>
                  </a:moveTo>
                  <a:lnTo>
                    <a:pt x="407275" y="0"/>
                  </a:lnTo>
                  <a:lnTo>
                    <a:pt x="0" y="212600"/>
                  </a:lnTo>
                  <a:lnTo>
                    <a:pt x="728815" y="212600"/>
                  </a:lnTo>
                  <a:lnTo>
                    <a:pt x="1062040" y="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2142970" y="3571451"/>
              <a:ext cx="6299484" cy="362476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7996996" y="7486705"/>
              <a:ext cx="1062355" cy="212725"/>
            </a:xfrm>
            <a:custGeom>
              <a:avLst/>
              <a:gdLst/>
              <a:ahLst/>
              <a:cxnLst/>
              <a:rect l="l" t="t" r="r" b="b"/>
              <a:pathLst>
                <a:path w="1062355" h="212725">
                  <a:moveTo>
                    <a:pt x="654765" y="0"/>
                  </a:moveTo>
                  <a:lnTo>
                    <a:pt x="0" y="0"/>
                  </a:lnTo>
                  <a:lnTo>
                    <a:pt x="333225" y="212600"/>
                  </a:lnTo>
                  <a:lnTo>
                    <a:pt x="1062040" y="212600"/>
                  </a:lnTo>
                  <a:lnTo>
                    <a:pt x="654765" y="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861820">
              <a:lnSpc>
                <a:spcPct val="100000"/>
              </a:lnSpc>
              <a:spcBef>
                <a:spcPts val="135"/>
              </a:spcBef>
            </a:pPr>
            <a:r>
              <a:rPr sz="4250" i="0" spc="55" dirty="0">
                <a:latin typeface="Trebuchet MS"/>
                <a:cs typeface="Trebuchet MS"/>
              </a:rPr>
              <a:t>KASIRGA</a:t>
            </a:r>
            <a:r>
              <a:rPr sz="4250" i="0" spc="-95" dirty="0">
                <a:latin typeface="Trebuchet MS"/>
                <a:cs typeface="Trebuchet MS"/>
              </a:rPr>
              <a:t> </a:t>
            </a:r>
            <a:r>
              <a:rPr sz="4250" i="0" spc="-240" dirty="0">
                <a:latin typeface="Trebuchet MS"/>
                <a:cs typeface="Trebuchet MS"/>
              </a:rPr>
              <a:t>&amp;</a:t>
            </a:r>
            <a:r>
              <a:rPr sz="4250" i="0" spc="-95" dirty="0">
                <a:latin typeface="Trebuchet MS"/>
                <a:cs typeface="Trebuchet MS"/>
              </a:rPr>
              <a:t> </a:t>
            </a:r>
            <a:r>
              <a:rPr sz="4250" i="0" spc="-65" dirty="0">
                <a:latin typeface="Trebuchet MS"/>
                <a:cs typeface="Trebuchet MS"/>
              </a:rPr>
              <a:t>ATMACA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067141" y="2096360"/>
            <a:ext cx="8198484" cy="16840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ts val="3300"/>
              </a:lnSpc>
              <a:spcBef>
                <a:spcPts val="60"/>
              </a:spcBef>
            </a:pPr>
            <a:r>
              <a:rPr sz="2600" dirty="0">
                <a:solidFill>
                  <a:srgbClr val="414042"/>
                </a:solidFill>
                <a:latin typeface="Trebuchet MS"/>
                <a:cs typeface="Trebuchet MS"/>
              </a:rPr>
              <a:t>KASIRGA</a:t>
            </a:r>
            <a:r>
              <a:rPr sz="2600" spc="-229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40" dirty="0">
                <a:solidFill>
                  <a:srgbClr val="414042"/>
                </a:solidFill>
                <a:latin typeface="Trebuchet MS"/>
                <a:cs typeface="Trebuchet MS"/>
              </a:rPr>
              <a:t>ve</a:t>
            </a:r>
            <a:r>
              <a:rPr sz="2600" spc="-22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80" dirty="0">
                <a:solidFill>
                  <a:srgbClr val="414042"/>
                </a:solidFill>
                <a:latin typeface="Trebuchet MS"/>
                <a:cs typeface="Trebuchet MS"/>
              </a:rPr>
              <a:t>ATMACA</a:t>
            </a:r>
            <a:r>
              <a:rPr sz="2600" spc="-229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yazılımları</a:t>
            </a:r>
            <a:r>
              <a:rPr sz="2600" spc="-22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65" dirty="0">
                <a:solidFill>
                  <a:srgbClr val="414042"/>
                </a:solidFill>
                <a:latin typeface="Trebuchet MS"/>
                <a:cs typeface="Trebuchet MS"/>
              </a:rPr>
              <a:t>ile</a:t>
            </a:r>
            <a:r>
              <a:rPr sz="2600" spc="-30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85" dirty="0">
                <a:solidFill>
                  <a:srgbClr val="414042"/>
                </a:solidFill>
                <a:latin typeface="Trebuchet MS"/>
                <a:cs typeface="Trebuchet MS"/>
              </a:rPr>
              <a:t>başta</a:t>
            </a:r>
            <a:r>
              <a:rPr sz="2600" spc="-3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15" dirty="0">
                <a:solidFill>
                  <a:srgbClr val="414042"/>
                </a:solidFill>
                <a:latin typeface="Trebuchet MS"/>
                <a:cs typeface="Trebuchet MS"/>
              </a:rPr>
              <a:t>kritik</a:t>
            </a:r>
            <a:r>
              <a:rPr sz="2600" spc="-30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414042"/>
                </a:solidFill>
                <a:latin typeface="Trebuchet MS"/>
                <a:cs typeface="Trebuchet MS"/>
              </a:rPr>
              <a:t>kamu</a:t>
            </a:r>
            <a:r>
              <a:rPr sz="2600" spc="-3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0" dirty="0">
                <a:solidFill>
                  <a:srgbClr val="414042"/>
                </a:solidFill>
                <a:latin typeface="Trebuchet MS"/>
                <a:cs typeface="Trebuchet MS"/>
              </a:rPr>
              <a:t>kurumları </a:t>
            </a:r>
            <a:r>
              <a:rPr sz="2600" spc="-250" dirty="0">
                <a:solidFill>
                  <a:srgbClr val="414042"/>
                </a:solidFill>
                <a:latin typeface="Trebuchet MS"/>
                <a:cs typeface="Trebuchet MS"/>
              </a:rPr>
              <a:t>ile</a:t>
            </a:r>
            <a:r>
              <a:rPr sz="2600" spc="-30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15" dirty="0">
                <a:solidFill>
                  <a:srgbClr val="414042"/>
                </a:solidFill>
                <a:latin typeface="Trebuchet MS"/>
                <a:cs typeface="Trebuchet MS"/>
              </a:rPr>
              <a:t>kritik</a:t>
            </a:r>
            <a:r>
              <a:rPr sz="2600" spc="-3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40" dirty="0">
                <a:solidFill>
                  <a:srgbClr val="414042"/>
                </a:solidFill>
                <a:latin typeface="Trebuchet MS"/>
                <a:cs typeface="Trebuchet MS"/>
              </a:rPr>
              <a:t>altyapılar</a:t>
            </a:r>
            <a:r>
              <a:rPr sz="2600" spc="-30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65" dirty="0">
                <a:solidFill>
                  <a:srgbClr val="414042"/>
                </a:solidFill>
                <a:latin typeface="Trebuchet MS"/>
                <a:cs typeface="Trebuchet MS"/>
              </a:rPr>
              <a:t>olmak</a:t>
            </a:r>
            <a:r>
              <a:rPr sz="2600" spc="-3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20" dirty="0">
                <a:solidFill>
                  <a:srgbClr val="414042"/>
                </a:solidFill>
                <a:latin typeface="Trebuchet MS"/>
                <a:cs typeface="Trebuchet MS"/>
              </a:rPr>
              <a:t>üzere</a:t>
            </a:r>
            <a:r>
              <a:rPr sz="2600" spc="-3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15" dirty="0">
                <a:solidFill>
                  <a:srgbClr val="414042"/>
                </a:solidFill>
                <a:latin typeface="Trebuchet MS"/>
                <a:cs typeface="Trebuchet MS"/>
              </a:rPr>
              <a:t>ülkenin</a:t>
            </a:r>
            <a:r>
              <a:rPr sz="2600" spc="-30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65" dirty="0">
                <a:solidFill>
                  <a:srgbClr val="414042"/>
                </a:solidFill>
                <a:latin typeface="Trebuchet MS"/>
                <a:cs typeface="Trebuchet MS"/>
              </a:rPr>
              <a:t>internete</a:t>
            </a:r>
            <a:r>
              <a:rPr sz="2600" spc="-3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açık</a:t>
            </a:r>
            <a:r>
              <a:rPr sz="2600" spc="-3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95" dirty="0">
                <a:solidFill>
                  <a:srgbClr val="414042"/>
                </a:solidFill>
                <a:latin typeface="Trebuchet MS"/>
                <a:cs typeface="Trebuchet MS"/>
              </a:rPr>
              <a:t>kaynaklarına </a:t>
            </a:r>
            <a:r>
              <a:rPr sz="2600" spc="-195" dirty="0">
                <a:solidFill>
                  <a:srgbClr val="414042"/>
                </a:solidFill>
                <a:latin typeface="Trebuchet MS"/>
                <a:cs typeface="Trebuchet MS"/>
              </a:rPr>
              <a:t>ilişkin</a:t>
            </a:r>
            <a:r>
              <a:rPr sz="2600" spc="-29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zafiyet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25" dirty="0">
                <a:solidFill>
                  <a:srgbClr val="414042"/>
                </a:solidFill>
                <a:latin typeface="Trebuchet MS"/>
                <a:cs typeface="Trebuchet MS"/>
              </a:rPr>
              <a:t>taraması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40" dirty="0">
                <a:solidFill>
                  <a:srgbClr val="414042"/>
                </a:solidFill>
                <a:latin typeface="Trebuchet MS"/>
                <a:cs typeface="Trebuchet MS"/>
              </a:rPr>
              <a:t>ve</a:t>
            </a:r>
            <a:r>
              <a:rPr sz="2600" spc="-20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80" dirty="0">
                <a:solidFill>
                  <a:srgbClr val="414042"/>
                </a:solidFill>
                <a:latin typeface="Trebuchet MS"/>
                <a:cs typeface="Trebuchet MS"/>
              </a:rPr>
              <a:t>hizmet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414042"/>
                </a:solidFill>
                <a:latin typeface="Trebuchet MS"/>
                <a:cs typeface="Trebuchet MS"/>
              </a:rPr>
              <a:t>sürekliliğinin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414042"/>
                </a:solidFill>
                <a:latin typeface="Trebuchet MS"/>
                <a:cs typeface="Trebuchet MS"/>
              </a:rPr>
              <a:t>sağlanmasına 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yönelik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65" dirty="0">
                <a:solidFill>
                  <a:srgbClr val="414042"/>
                </a:solidFill>
                <a:latin typeface="Trebuchet MS"/>
                <a:cs typeface="Trebuchet MS"/>
              </a:rPr>
              <a:t>izleme</a:t>
            </a:r>
            <a:r>
              <a:rPr sz="2600" spc="-19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85" dirty="0">
                <a:solidFill>
                  <a:srgbClr val="414042"/>
                </a:solidFill>
                <a:latin typeface="Trebuchet MS"/>
                <a:cs typeface="Trebuchet MS"/>
              </a:rPr>
              <a:t>faaliyetleri</a:t>
            </a:r>
            <a:r>
              <a:rPr sz="2600" spc="-19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414042"/>
                </a:solidFill>
                <a:latin typeface="Trebuchet MS"/>
                <a:cs typeface="Trebuchet MS"/>
              </a:rPr>
              <a:t>gerçekleştirilmektedir.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123742" y="4839229"/>
            <a:ext cx="6383020" cy="16840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ts val="3300"/>
              </a:lnSpc>
              <a:spcBef>
                <a:spcPts val="60"/>
              </a:spcBef>
            </a:pP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Yaklaşık</a:t>
            </a:r>
            <a:r>
              <a:rPr sz="2600" spc="-2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0" dirty="0">
                <a:solidFill>
                  <a:srgbClr val="414042"/>
                </a:solidFill>
                <a:latin typeface="Trebuchet MS"/>
                <a:cs typeface="Trebuchet MS"/>
              </a:rPr>
              <a:t>17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414042"/>
                </a:solidFill>
                <a:latin typeface="Trebuchet MS"/>
                <a:cs typeface="Trebuchet MS"/>
              </a:rPr>
              <a:t>milyon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414042"/>
                </a:solidFill>
                <a:latin typeface="Trebuchet MS"/>
                <a:cs typeface="Trebuchet MS"/>
              </a:rPr>
              <a:t>IP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414042"/>
                </a:solidFill>
                <a:latin typeface="Trebuchet MS"/>
                <a:cs typeface="Trebuchet MS"/>
              </a:rPr>
              <a:t>adresi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414042"/>
                </a:solidFill>
                <a:latin typeface="Trebuchet MS"/>
                <a:cs typeface="Trebuchet MS"/>
              </a:rPr>
              <a:t>ve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414042"/>
                </a:solidFill>
                <a:latin typeface="Trebuchet MS"/>
                <a:cs typeface="Trebuchet MS"/>
              </a:rPr>
              <a:t>1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414042"/>
                </a:solidFill>
                <a:latin typeface="Trebuchet MS"/>
                <a:cs typeface="Trebuchet MS"/>
              </a:rPr>
              <a:t>milyon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414042"/>
                </a:solidFill>
                <a:latin typeface="Trebuchet MS"/>
                <a:cs typeface="Trebuchet MS"/>
              </a:rPr>
              <a:t>kritik 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(gov.tr,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25" dirty="0">
                <a:solidFill>
                  <a:srgbClr val="414042"/>
                </a:solidFill>
                <a:latin typeface="Trebuchet MS"/>
                <a:cs typeface="Trebuchet MS"/>
              </a:rPr>
              <a:t>edu.tr,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75" dirty="0">
                <a:solidFill>
                  <a:srgbClr val="414042"/>
                </a:solidFill>
                <a:latin typeface="Trebuchet MS"/>
                <a:cs typeface="Trebuchet MS"/>
              </a:rPr>
              <a:t>tsk.tr,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50" dirty="0">
                <a:solidFill>
                  <a:srgbClr val="414042"/>
                </a:solidFill>
                <a:latin typeface="Trebuchet MS"/>
                <a:cs typeface="Trebuchet MS"/>
              </a:rPr>
              <a:t>vb)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00" dirty="0">
                <a:solidFill>
                  <a:srgbClr val="414042"/>
                </a:solidFill>
                <a:latin typeface="Trebuchet MS"/>
                <a:cs typeface="Trebuchet MS"/>
              </a:rPr>
              <a:t>alan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414042"/>
                </a:solidFill>
                <a:latin typeface="Trebuchet MS"/>
                <a:cs typeface="Trebuchet MS"/>
              </a:rPr>
              <a:t>adının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414042"/>
                </a:solidFill>
                <a:latin typeface="Trebuchet MS"/>
                <a:cs typeface="Trebuchet MS"/>
              </a:rPr>
              <a:t>her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414042"/>
                </a:solidFill>
                <a:latin typeface="Trebuchet MS"/>
                <a:cs typeface="Trebuchet MS"/>
              </a:rPr>
              <a:t>biri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65" dirty="0">
                <a:solidFill>
                  <a:srgbClr val="414042"/>
                </a:solidFill>
                <a:latin typeface="Trebuchet MS"/>
                <a:cs typeface="Trebuchet MS"/>
              </a:rPr>
              <a:t>için </a:t>
            </a:r>
            <a:r>
              <a:rPr sz="2600" spc="-204" dirty="0">
                <a:solidFill>
                  <a:srgbClr val="414042"/>
                </a:solidFill>
                <a:latin typeface="Trebuchet MS"/>
                <a:cs typeface="Trebuchet MS"/>
              </a:rPr>
              <a:t>düzenli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45" dirty="0">
                <a:solidFill>
                  <a:srgbClr val="414042"/>
                </a:solidFill>
                <a:latin typeface="Trebuchet MS"/>
                <a:cs typeface="Trebuchet MS"/>
              </a:rPr>
              <a:t>olarak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95" dirty="0">
                <a:solidFill>
                  <a:srgbClr val="414042"/>
                </a:solidFill>
                <a:latin typeface="Trebuchet MS"/>
                <a:cs typeface="Trebuchet MS"/>
              </a:rPr>
              <a:t>yapılan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65" dirty="0">
                <a:solidFill>
                  <a:srgbClr val="414042"/>
                </a:solidFill>
                <a:latin typeface="Trebuchet MS"/>
                <a:cs typeface="Trebuchet MS"/>
              </a:rPr>
              <a:t>taramalarla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40" dirty="0">
                <a:solidFill>
                  <a:srgbClr val="414042"/>
                </a:solidFill>
                <a:latin typeface="Trebuchet MS"/>
                <a:cs typeface="Trebuchet MS"/>
              </a:rPr>
              <a:t>zafiyete</a:t>
            </a:r>
            <a:r>
              <a:rPr sz="2600" spc="-19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414042"/>
                </a:solidFill>
                <a:latin typeface="Trebuchet MS"/>
                <a:cs typeface="Trebuchet MS"/>
              </a:rPr>
              <a:t>ait </a:t>
            </a:r>
            <a:r>
              <a:rPr sz="2600" spc="-140" dirty="0">
                <a:solidFill>
                  <a:srgbClr val="414042"/>
                </a:solidFill>
                <a:latin typeface="Trebuchet MS"/>
                <a:cs typeface="Trebuchet MS"/>
              </a:rPr>
              <a:t>riskler</a:t>
            </a:r>
            <a:r>
              <a:rPr sz="2600" spc="-20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10" dirty="0">
                <a:solidFill>
                  <a:srgbClr val="414042"/>
                </a:solidFill>
                <a:latin typeface="Trebuchet MS"/>
                <a:cs typeface="Trebuchet MS"/>
              </a:rPr>
              <a:t>proaktif</a:t>
            </a:r>
            <a:r>
              <a:rPr sz="2600" spc="-20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şekilde</a:t>
            </a:r>
            <a:r>
              <a:rPr sz="2600" spc="-20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25" dirty="0">
                <a:solidFill>
                  <a:srgbClr val="414042"/>
                </a:solidFill>
                <a:latin typeface="Trebuchet MS"/>
                <a:cs typeface="Trebuchet MS"/>
              </a:rPr>
              <a:t>tespit</a:t>
            </a:r>
            <a:r>
              <a:rPr sz="2600" spc="-20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75" dirty="0">
                <a:solidFill>
                  <a:srgbClr val="414042"/>
                </a:solidFill>
                <a:latin typeface="Trebuchet MS"/>
                <a:cs typeface="Trebuchet MS"/>
              </a:rPr>
              <a:t>edilebilmektedir.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067141" y="7902759"/>
            <a:ext cx="5874385" cy="16840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32080">
              <a:lnSpc>
                <a:spcPts val="3300"/>
              </a:lnSpc>
              <a:spcBef>
                <a:spcPts val="95"/>
              </a:spcBef>
            </a:pPr>
            <a:r>
              <a:rPr sz="2600" spc="-120" dirty="0">
                <a:solidFill>
                  <a:srgbClr val="414042"/>
                </a:solidFill>
                <a:latin typeface="Trebuchet MS"/>
                <a:cs typeface="Trebuchet MS"/>
              </a:rPr>
              <a:t>Bugüne</a:t>
            </a:r>
            <a:r>
              <a:rPr sz="2600" spc="-2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kadar</a:t>
            </a:r>
            <a:r>
              <a:rPr sz="2600" spc="-2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414042"/>
                </a:solidFill>
                <a:latin typeface="Trebuchet MS"/>
                <a:cs typeface="Trebuchet MS"/>
              </a:rPr>
              <a:t>yaklaşık</a:t>
            </a:r>
            <a:r>
              <a:rPr sz="2600" spc="-2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65" dirty="0">
                <a:solidFill>
                  <a:srgbClr val="414042"/>
                </a:solidFill>
                <a:latin typeface="Trebuchet MS"/>
                <a:cs typeface="Trebuchet MS"/>
              </a:rPr>
              <a:t>700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414042"/>
                </a:solidFill>
                <a:latin typeface="Trebuchet MS"/>
                <a:cs typeface="Trebuchet MS"/>
              </a:rPr>
              <a:t>bin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414042"/>
                </a:solidFill>
                <a:latin typeface="Trebuchet MS"/>
                <a:cs typeface="Trebuchet MS"/>
              </a:rPr>
              <a:t>IP</a:t>
            </a:r>
            <a:r>
              <a:rPr sz="26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80" dirty="0">
                <a:solidFill>
                  <a:srgbClr val="414042"/>
                </a:solidFill>
                <a:latin typeface="Trebuchet MS"/>
                <a:cs typeface="Trebuchet MS"/>
              </a:rPr>
              <a:t>adresinde </a:t>
            </a:r>
            <a:r>
              <a:rPr sz="2600" spc="-165" dirty="0">
                <a:solidFill>
                  <a:srgbClr val="414042"/>
                </a:solidFill>
                <a:latin typeface="Trebuchet MS"/>
                <a:cs typeface="Trebuchet MS"/>
              </a:rPr>
              <a:t>zafiyet</a:t>
            </a:r>
            <a:r>
              <a:rPr sz="2600" spc="-14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50" dirty="0">
                <a:solidFill>
                  <a:srgbClr val="414042"/>
                </a:solidFill>
                <a:latin typeface="Trebuchet MS"/>
                <a:cs typeface="Trebuchet MS"/>
              </a:rPr>
              <a:t>tespit</a:t>
            </a:r>
            <a:r>
              <a:rPr sz="2600" spc="-1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55" dirty="0">
                <a:solidFill>
                  <a:srgbClr val="414042"/>
                </a:solidFill>
                <a:latin typeface="Trebuchet MS"/>
                <a:cs typeface="Trebuchet MS"/>
              </a:rPr>
              <a:t>edilmiştir.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2600" dirty="0">
                <a:solidFill>
                  <a:srgbClr val="414042"/>
                </a:solidFill>
                <a:latin typeface="Trebuchet MS"/>
                <a:cs typeface="Trebuchet MS"/>
              </a:rPr>
              <a:t>Bu</a:t>
            </a:r>
            <a:r>
              <a:rPr sz="2600" spc="7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60" dirty="0">
                <a:solidFill>
                  <a:srgbClr val="414042"/>
                </a:solidFill>
                <a:latin typeface="Trebuchet MS"/>
                <a:cs typeface="Trebuchet MS"/>
              </a:rPr>
              <a:t>sayede,</a:t>
            </a:r>
            <a:r>
              <a:rPr sz="2600" spc="7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200" dirty="0">
                <a:solidFill>
                  <a:srgbClr val="414042"/>
                </a:solidFill>
                <a:latin typeface="Trebuchet MS"/>
                <a:cs typeface="Trebuchet MS"/>
              </a:rPr>
              <a:t>zafiyetlerin</a:t>
            </a:r>
            <a:r>
              <a:rPr sz="2600" spc="7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414042"/>
                </a:solidFill>
                <a:latin typeface="Trebuchet MS"/>
                <a:cs typeface="Trebuchet MS"/>
              </a:rPr>
              <a:t>saldırganlardan</a:t>
            </a:r>
            <a:r>
              <a:rPr sz="2600" spc="7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95" dirty="0">
                <a:solidFill>
                  <a:srgbClr val="414042"/>
                </a:solidFill>
                <a:latin typeface="Trebuchet MS"/>
                <a:cs typeface="Trebuchet MS"/>
              </a:rPr>
              <a:t>önce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600" spc="-170" dirty="0">
                <a:solidFill>
                  <a:srgbClr val="414042"/>
                </a:solidFill>
                <a:latin typeface="Trebuchet MS"/>
                <a:cs typeface="Trebuchet MS"/>
              </a:rPr>
              <a:t>tespit</a:t>
            </a:r>
            <a:r>
              <a:rPr sz="2600" spc="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75" dirty="0">
                <a:solidFill>
                  <a:srgbClr val="414042"/>
                </a:solidFill>
                <a:latin typeface="Trebuchet MS"/>
                <a:cs typeface="Trebuchet MS"/>
              </a:rPr>
              <a:t>edilip</a:t>
            </a:r>
            <a:r>
              <a:rPr sz="2600" spc="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30" dirty="0">
                <a:solidFill>
                  <a:srgbClr val="414042"/>
                </a:solidFill>
                <a:latin typeface="Trebuchet MS"/>
                <a:cs typeface="Trebuchet MS"/>
              </a:rPr>
              <a:t>giderilmesi</a:t>
            </a:r>
            <a:r>
              <a:rPr sz="2600" spc="2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2600" spc="-105" dirty="0">
                <a:solidFill>
                  <a:srgbClr val="414042"/>
                </a:solidFill>
                <a:latin typeface="Trebuchet MS"/>
                <a:cs typeface="Trebuchet MS"/>
              </a:rPr>
              <a:t>sağlanmaktadır.</a:t>
            </a:r>
            <a:endParaRPr sz="2600">
              <a:latin typeface="Trebuchet MS"/>
              <a:cs typeface="Trebuchet MS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965903" y="2200862"/>
            <a:ext cx="2943860" cy="6924675"/>
            <a:chOff x="965903" y="2200862"/>
            <a:chExt cx="2943860" cy="6924675"/>
          </a:xfrm>
        </p:grpSpPr>
        <p:sp>
          <p:nvSpPr>
            <p:cNvPr id="76" name="object 76"/>
            <p:cNvSpPr/>
            <p:nvPr/>
          </p:nvSpPr>
          <p:spPr>
            <a:xfrm>
              <a:off x="2697213" y="8007038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4">
                  <a:moveTo>
                    <a:pt x="513029" y="238239"/>
                  </a:moveTo>
                  <a:lnTo>
                    <a:pt x="508254" y="233476"/>
                  </a:lnTo>
                  <a:lnTo>
                    <a:pt x="502373" y="233476"/>
                  </a:lnTo>
                  <a:lnTo>
                    <a:pt x="491731" y="234442"/>
                  </a:lnTo>
                  <a:lnTo>
                    <a:pt x="491731" y="254990"/>
                  </a:lnTo>
                  <a:lnTo>
                    <a:pt x="491731" y="492417"/>
                  </a:lnTo>
                  <a:lnTo>
                    <a:pt x="254304" y="492417"/>
                  </a:lnTo>
                  <a:lnTo>
                    <a:pt x="260807" y="445554"/>
                  </a:lnTo>
                  <a:lnTo>
                    <a:pt x="275640" y="401891"/>
                  </a:lnTo>
                  <a:lnTo>
                    <a:pt x="297954" y="362280"/>
                  </a:lnTo>
                  <a:lnTo>
                    <a:pt x="326898" y="327571"/>
                  </a:lnTo>
                  <a:lnTo>
                    <a:pt x="361607" y="298640"/>
                  </a:lnTo>
                  <a:lnTo>
                    <a:pt x="401218" y="276326"/>
                  </a:lnTo>
                  <a:lnTo>
                    <a:pt x="444881" y="261480"/>
                  </a:lnTo>
                  <a:lnTo>
                    <a:pt x="491731" y="254990"/>
                  </a:lnTo>
                  <a:lnTo>
                    <a:pt x="491731" y="234442"/>
                  </a:lnTo>
                  <a:lnTo>
                    <a:pt x="408406" y="250367"/>
                  </a:lnTo>
                  <a:lnTo>
                    <a:pt x="366420" y="270332"/>
                  </a:lnTo>
                  <a:lnTo>
                    <a:pt x="328790" y="296951"/>
                  </a:lnTo>
                  <a:lnTo>
                    <a:pt x="296278" y="329463"/>
                  </a:lnTo>
                  <a:lnTo>
                    <a:pt x="269659" y="367093"/>
                  </a:lnTo>
                  <a:lnTo>
                    <a:pt x="249694" y="409079"/>
                  </a:lnTo>
                  <a:lnTo>
                    <a:pt x="237147" y="454660"/>
                  </a:lnTo>
                  <a:lnTo>
                    <a:pt x="232803" y="503047"/>
                  </a:lnTo>
                  <a:lnTo>
                    <a:pt x="232803" y="508939"/>
                  </a:lnTo>
                  <a:lnTo>
                    <a:pt x="237566" y="513702"/>
                  </a:lnTo>
                  <a:lnTo>
                    <a:pt x="508254" y="513702"/>
                  </a:lnTo>
                  <a:lnTo>
                    <a:pt x="513029" y="508939"/>
                  </a:lnTo>
                  <a:lnTo>
                    <a:pt x="513029" y="492417"/>
                  </a:lnTo>
                  <a:lnTo>
                    <a:pt x="513029" y="254990"/>
                  </a:lnTo>
                  <a:lnTo>
                    <a:pt x="513029" y="238239"/>
                  </a:lnTo>
                  <a:close/>
                </a:path>
                <a:path w="1118235" h="1118234">
                  <a:moveTo>
                    <a:pt x="854329" y="588632"/>
                  </a:moveTo>
                  <a:lnTo>
                    <a:pt x="849985" y="540232"/>
                  </a:lnTo>
                  <a:lnTo>
                    <a:pt x="837438" y="494665"/>
                  </a:lnTo>
                  <a:lnTo>
                    <a:pt x="833043" y="485432"/>
                  </a:lnTo>
                  <a:lnTo>
                    <a:pt x="833043" y="588632"/>
                  </a:lnTo>
                  <a:lnTo>
                    <a:pt x="828992" y="633425"/>
                  </a:lnTo>
                  <a:lnTo>
                    <a:pt x="817308" y="675589"/>
                  </a:lnTo>
                  <a:lnTo>
                    <a:pt x="798715" y="714400"/>
                  </a:lnTo>
                  <a:lnTo>
                    <a:pt x="773950" y="749160"/>
                  </a:lnTo>
                  <a:lnTo>
                    <a:pt x="759523" y="735825"/>
                  </a:lnTo>
                  <a:lnTo>
                    <a:pt x="759523" y="764806"/>
                  </a:lnTo>
                  <a:lnTo>
                    <a:pt x="739914" y="782307"/>
                  </a:lnTo>
                  <a:lnTo>
                    <a:pt x="718527" y="797699"/>
                  </a:lnTo>
                  <a:lnTo>
                    <a:pt x="695540" y="810780"/>
                  </a:lnTo>
                  <a:lnTo>
                    <a:pt x="671106" y="821410"/>
                  </a:lnTo>
                  <a:lnTo>
                    <a:pt x="707567" y="716749"/>
                  </a:lnTo>
                  <a:lnTo>
                    <a:pt x="759523" y="764806"/>
                  </a:lnTo>
                  <a:lnTo>
                    <a:pt x="759523" y="735825"/>
                  </a:lnTo>
                  <a:lnTo>
                    <a:pt x="738911" y="716749"/>
                  </a:lnTo>
                  <a:lnTo>
                    <a:pt x="690537" y="672007"/>
                  </a:lnTo>
                  <a:lnTo>
                    <a:pt x="690537" y="700989"/>
                  </a:lnTo>
                  <a:lnTo>
                    <a:pt x="645820" y="829310"/>
                  </a:lnTo>
                  <a:lnTo>
                    <a:pt x="632358" y="832319"/>
                  </a:lnTo>
                  <a:lnTo>
                    <a:pt x="618629" y="834567"/>
                  </a:lnTo>
                  <a:lnTo>
                    <a:pt x="604659" y="836066"/>
                  </a:lnTo>
                  <a:lnTo>
                    <a:pt x="590473" y="836777"/>
                  </a:lnTo>
                  <a:lnTo>
                    <a:pt x="590638" y="836307"/>
                  </a:lnTo>
                  <a:lnTo>
                    <a:pt x="648893" y="662457"/>
                  </a:lnTo>
                  <a:lnTo>
                    <a:pt x="690537" y="700989"/>
                  </a:lnTo>
                  <a:lnTo>
                    <a:pt x="690537" y="672007"/>
                  </a:lnTo>
                  <a:lnTo>
                    <a:pt x="680224" y="662457"/>
                  </a:lnTo>
                  <a:lnTo>
                    <a:pt x="631761" y="617639"/>
                  </a:lnTo>
                  <a:lnTo>
                    <a:pt x="631761" y="646607"/>
                  </a:lnTo>
                  <a:lnTo>
                    <a:pt x="568350" y="835825"/>
                  </a:lnTo>
                  <a:lnTo>
                    <a:pt x="568261" y="836066"/>
                  </a:lnTo>
                  <a:lnTo>
                    <a:pt x="568185" y="836307"/>
                  </a:lnTo>
                  <a:lnTo>
                    <a:pt x="554736" y="835050"/>
                  </a:lnTo>
                  <a:lnTo>
                    <a:pt x="541489" y="833081"/>
                  </a:lnTo>
                  <a:lnTo>
                    <a:pt x="528485" y="830427"/>
                  </a:lnTo>
                  <a:lnTo>
                    <a:pt x="515734" y="827100"/>
                  </a:lnTo>
                  <a:lnTo>
                    <a:pt x="518033" y="820293"/>
                  </a:lnTo>
                  <a:lnTo>
                    <a:pt x="589597" y="607606"/>
                  </a:lnTo>
                  <a:lnTo>
                    <a:pt x="631761" y="646607"/>
                  </a:lnTo>
                  <a:lnTo>
                    <a:pt x="631761" y="617639"/>
                  </a:lnTo>
                  <a:lnTo>
                    <a:pt x="620928" y="607606"/>
                  </a:lnTo>
                  <a:lnTo>
                    <a:pt x="611924" y="599274"/>
                  </a:lnTo>
                  <a:lnTo>
                    <a:pt x="595401" y="583984"/>
                  </a:lnTo>
                  <a:lnTo>
                    <a:pt x="595401" y="340563"/>
                  </a:lnTo>
                  <a:lnTo>
                    <a:pt x="643509" y="347357"/>
                  </a:lnTo>
                  <a:lnTo>
                    <a:pt x="688213" y="362940"/>
                  </a:lnTo>
                  <a:lnTo>
                    <a:pt x="728599" y="386359"/>
                  </a:lnTo>
                  <a:lnTo>
                    <a:pt x="763714" y="416699"/>
                  </a:lnTo>
                  <a:lnTo>
                    <a:pt x="792657" y="453021"/>
                  </a:lnTo>
                  <a:lnTo>
                    <a:pt x="814476" y="494411"/>
                  </a:lnTo>
                  <a:lnTo>
                    <a:pt x="828243" y="539915"/>
                  </a:lnTo>
                  <a:lnTo>
                    <a:pt x="833043" y="588632"/>
                  </a:lnTo>
                  <a:lnTo>
                    <a:pt x="833043" y="485432"/>
                  </a:lnTo>
                  <a:lnTo>
                    <a:pt x="790854" y="415048"/>
                  </a:lnTo>
                  <a:lnTo>
                    <a:pt x="758342" y="382536"/>
                  </a:lnTo>
                  <a:lnTo>
                    <a:pt x="720712" y="355917"/>
                  </a:lnTo>
                  <a:lnTo>
                    <a:pt x="678726" y="335953"/>
                  </a:lnTo>
                  <a:lnTo>
                    <a:pt x="633145" y="323405"/>
                  </a:lnTo>
                  <a:lnTo>
                    <a:pt x="584758" y="319062"/>
                  </a:lnTo>
                  <a:lnTo>
                    <a:pt x="578878" y="319062"/>
                  </a:lnTo>
                  <a:lnTo>
                    <a:pt x="574116" y="323824"/>
                  </a:lnTo>
                  <a:lnTo>
                    <a:pt x="574116" y="577989"/>
                  </a:lnTo>
                  <a:lnTo>
                    <a:pt x="569937" y="577989"/>
                  </a:lnTo>
                  <a:lnTo>
                    <a:pt x="569937" y="599274"/>
                  </a:lnTo>
                  <a:lnTo>
                    <a:pt x="495579" y="820293"/>
                  </a:lnTo>
                  <a:lnTo>
                    <a:pt x="483730" y="815365"/>
                  </a:lnTo>
                  <a:lnTo>
                    <a:pt x="472300" y="809917"/>
                  </a:lnTo>
                  <a:lnTo>
                    <a:pt x="460984" y="803783"/>
                  </a:lnTo>
                  <a:lnTo>
                    <a:pt x="450151" y="797153"/>
                  </a:lnTo>
                  <a:lnTo>
                    <a:pt x="454494" y="784225"/>
                  </a:lnTo>
                  <a:lnTo>
                    <a:pt x="516724" y="599274"/>
                  </a:lnTo>
                  <a:lnTo>
                    <a:pt x="569937" y="599274"/>
                  </a:lnTo>
                  <a:lnTo>
                    <a:pt x="569937" y="577989"/>
                  </a:lnTo>
                  <a:lnTo>
                    <a:pt x="494284" y="577989"/>
                  </a:lnTo>
                  <a:lnTo>
                    <a:pt x="494284" y="599274"/>
                  </a:lnTo>
                  <a:lnTo>
                    <a:pt x="432041" y="784225"/>
                  </a:lnTo>
                  <a:lnTo>
                    <a:pt x="419950" y="774128"/>
                  </a:lnTo>
                  <a:lnTo>
                    <a:pt x="408520" y="763308"/>
                  </a:lnTo>
                  <a:lnTo>
                    <a:pt x="397802" y="751789"/>
                  </a:lnTo>
                  <a:lnTo>
                    <a:pt x="387819" y="739597"/>
                  </a:lnTo>
                  <a:lnTo>
                    <a:pt x="395071" y="717486"/>
                  </a:lnTo>
                  <a:lnTo>
                    <a:pt x="433844" y="599274"/>
                  </a:lnTo>
                  <a:lnTo>
                    <a:pt x="494284" y="599274"/>
                  </a:lnTo>
                  <a:lnTo>
                    <a:pt x="494284" y="577989"/>
                  </a:lnTo>
                  <a:lnTo>
                    <a:pt x="411429" y="577989"/>
                  </a:lnTo>
                  <a:lnTo>
                    <a:pt x="411429" y="599274"/>
                  </a:lnTo>
                  <a:lnTo>
                    <a:pt x="372656" y="717486"/>
                  </a:lnTo>
                  <a:lnTo>
                    <a:pt x="358355" y="690422"/>
                  </a:lnTo>
                  <a:lnTo>
                    <a:pt x="347408" y="661530"/>
                  </a:lnTo>
                  <a:lnTo>
                    <a:pt x="340093" y="631063"/>
                  </a:lnTo>
                  <a:lnTo>
                    <a:pt x="336689" y="599274"/>
                  </a:lnTo>
                  <a:lnTo>
                    <a:pt x="411429" y="599274"/>
                  </a:lnTo>
                  <a:lnTo>
                    <a:pt x="411429" y="577989"/>
                  </a:lnTo>
                  <a:lnTo>
                    <a:pt x="319938" y="577989"/>
                  </a:lnTo>
                  <a:lnTo>
                    <a:pt x="315175" y="582752"/>
                  </a:lnTo>
                  <a:lnTo>
                    <a:pt x="315175" y="588632"/>
                  </a:lnTo>
                  <a:lnTo>
                    <a:pt x="320332" y="641235"/>
                  </a:lnTo>
                  <a:lnTo>
                    <a:pt x="335140" y="690422"/>
                  </a:lnTo>
                  <a:lnTo>
                    <a:pt x="358571" y="735152"/>
                  </a:lnTo>
                  <a:lnTo>
                    <a:pt x="389686" y="774496"/>
                  </a:lnTo>
                  <a:lnTo>
                    <a:pt x="427456" y="807415"/>
                  </a:lnTo>
                  <a:lnTo>
                    <a:pt x="428663" y="809917"/>
                  </a:lnTo>
                  <a:lnTo>
                    <a:pt x="430809" y="811936"/>
                  </a:lnTo>
                  <a:lnTo>
                    <a:pt x="434428" y="813142"/>
                  </a:lnTo>
                  <a:lnTo>
                    <a:pt x="435660" y="813371"/>
                  </a:lnTo>
                  <a:lnTo>
                    <a:pt x="436041" y="813371"/>
                  </a:lnTo>
                  <a:lnTo>
                    <a:pt x="450748" y="822464"/>
                  </a:lnTo>
                  <a:lnTo>
                    <a:pt x="466064" y="830643"/>
                  </a:lnTo>
                  <a:lnTo>
                    <a:pt x="481939" y="837831"/>
                  </a:lnTo>
                  <a:lnTo>
                    <a:pt x="498335" y="844003"/>
                  </a:lnTo>
                  <a:lnTo>
                    <a:pt x="499046" y="844321"/>
                  </a:lnTo>
                  <a:lnTo>
                    <a:pt x="499313" y="844321"/>
                  </a:lnTo>
                  <a:lnTo>
                    <a:pt x="519785" y="850290"/>
                  </a:lnTo>
                  <a:lnTo>
                    <a:pt x="540905" y="854633"/>
                  </a:lnTo>
                  <a:lnTo>
                    <a:pt x="562584" y="857300"/>
                  </a:lnTo>
                  <a:lnTo>
                    <a:pt x="584758" y="858202"/>
                  </a:lnTo>
                  <a:lnTo>
                    <a:pt x="603199" y="857580"/>
                  </a:lnTo>
                  <a:lnTo>
                    <a:pt x="621296" y="855726"/>
                  </a:lnTo>
                  <a:lnTo>
                    <a:pt x="639025" y="852703"/>
                  </a:lnTo>
                  <a:lnTo>
                    <a:pt x="656361" y="848537"/>
                  </a:lnTo>
                  <a:lnTo>
                    <a:pt x="656488" y="848537"/>
                  </a:lnTo>
                  <a:lnTo>
                    <a:pt x="689571" y="836777"/>
                  </a:lnTo>
                  <a:lnTo>
                    <a:pt x="692251" y="835825"/>
                  </a:lnTo>
                  <a:lnTo>
                    <a:pt x="719924" y="821410"/>
                  </a:lnTo>
                  <a:lnTo>
                    <a:pt x="724992" y="818769"/>
                  </a:lnTo>
                  <a:lnTo>
                    <a:pt x="754926" y="797547"/>
                  </a:lnTo>
                  <a:lnTo>
                    <a:pt x="781659" y="772541"/>
                  </a:lnTo>
                  <a:lnTo>
                    <a:pt x="782320" y="772007"/>
                  </a:lnTo>
                  <a:lnTo>
                    <a:pt x="782916" y="771372"/>
                  </a:lnTo>
                  <a:lnTo>
                    <a:pt x="783399" y="770661"/>
                  </a:lnTo>
                  <a:lnTo>
                    <a:pt x="799820" y="749160"/>
                  </a:lnTo>
                  <a:lnTo>
                    <a:pt x="813054" y="731837"/>
                  </a:lnTo>
                  <a:lnTo>
                    <a:pt x="835380" y="687933"/>
                  </a:lnTo>
                  <a:lnTo>
                    <a:pt x="849439" y="639902"/>
                  </a:lnTo>
                  <a:lnTo>
                    <a:pt x="854329" y="588632"/>
                  </a:lnTo>
                  <a:close/>
                </a:path>
                <a:path w="1118235" h="1118234">
                  <a:moveTo>
                    <a:pt x="1117917" y="558952"/>
                  </a:moveTo>
                  <a:lnTo>
                    <a:pt x="1115860" y="510794"/>
                  </a:lnTo>
                  <a:lnTo>
                    <a:pt x="1109802" y="463753"/>
                  </a:lnTo>
                  <a:lnTo>
                    <a:pt x="1099921" y="418020"/>
                  </a:lnTo>
                  <a:lnTo>
                    <a:pt x="1098918" y="414743"/>
                  </a:lnTo>
                  <a:lnTo>
                    <a:pt x="1098918" y="558952"/>
                  </a:lnTo>
                  <a:lnTo>
                    <a:pt x="1096746" y="607110"/>
                  </a:lnTo>
                  <a:lnTo>
                    <a:pt x="1090193" y="655878"/>
                  </a:lnTo>
                  <a:lnTo>
                    <a:pt x="1079588" y="702322"/>
                  </a:lnTo>
                  <a:lnTo>
                    <a:pt x="1065072" y="747166"/>
                  </a:lnTo>
                  <a:lnTo>
                    <a:pt x="1046848" y="790206"/>
                  </a:lnTo>
                  <a:lnTo>
                    <a:pt x="1025093" y="831265"/>
                  </a:lnTo>
                  <a:lnTo>
                    <a:pt x="999998" y="870140"/>
                  </a:lnTo>
                  <a:lnTo>
                    <a:pt x="971765" y="906640"/>
                  </a:lnTo>
                  <a:lnTo>
                    <a:pt x="940587" y="940574"/>
                  </a:lnTo>
                  <a:lnTo>
                    <a:pt x="906653" y="971753"/>
                  </a:lnTo>
                  <a:lnTo>
                    <a:pt x="870140" y="999985"/>
                  </a:lnTo>
                  <a:lnTo>
                    <a:pt x="831278" y="1025080"/>
                  </a:lnTo>
                  <a:lnTo>
                    <a:pt x="790219" y="1046835"/>
                  </a:lnTo>
                  <a:lnTo>
                    <a:pt x="747179" y="1065072"/>
                  </a:lnTo>
                  <a:lnTo>
                    <a:pt x="702335" y="1079588"/>
                  </a:lnTo>
                  <a:lnTo>
                    <a:pt x="655891" y="1090193"/>
                  </a:lnTo>
                  <a:lnTo>
                    <a:pt x="608037" y="1096695"/>
                  </a:lnTo>
                  <a:lnTo>
                    <a:pt x="558965" y="1098905"/>
                  </a:lnTo>
                  <a:lnTo>
                    <a:pt x="509879" y="1096695"/>
                  </a:lnTo>
                  <a:lnTo>
                    <a:pt x="462026" y="1090193"/>
                  </a:lnTo>
                  <a:lnTo>
                    <a:pt x="415582" y="1079588"/>
                  </a:lnTo>
                  <a:lnTo>
                    <a:pt x="370751" y="1065072"/>
                  </a:lnTo>
                  <a:lnTo>
                    <a:pt x="327698" y="1046835"/>
                  </a:lnTo>
                  <a:lnTo>
                    <a:pt x="286651" y="1025080"/>
                  </a:lnTo>
                  <a:lnTo>
                    <a:pt x="247777" y="999985"/>
                  </a:lnTo>
                  <a:lnTo>
                    <a:pt x="211277" y="971753"/>
                  </a:lnTo>
                  <a:lnTo>
                    <a:pt x="177330" y="940574"/>
                  </a:lnTo>
                  <a:lnTo>
                    <a:pt x="146151" y="906640"/>
                  </a:lnTo>
                  <a:lnTo>
                    <a:pt x="117919" y="870140"/>
                  </a:lnTo>
                  <a:lnTo>
                    <a:pt x="92837" y="831265"/>
                  </a:lnTo>
                  <a:lnTo>
                    <a:pt x="71081" y="790206"/>
                  </a:lnTo>
                  <a:lnTo>
                    <a:pt x="52844" y="747166"/>
                  </a:lnTo>
                  <a:lnTo>
                    <a:pt x="38328" y="702322"/>
                  </a:lnTo>
                  <a:lnTo>
                    <a:pt x="27724" y="655878"/>
                  </a:lnTo>
                  <a:lnTo>
                    <a:pt x="21221" y="608025"/>
                  </a:lnTo>
                  <a:lnTo>
                    <a:pt x="19011" y="558952"/>
                  </a:lnTo>
                  <a:lnTo>
                    <a:pt x="21183" y="510794"/>
                  </a:lnTo>
                  <a:lnTo>
                    <a:pt x="21221" y="509879"/>
                  </a:lnTo>
                  <a:lnTo>
                    <a:pt x="27724" y="462026"/>
                  </a:lnTo>
                  <a:lnTo>
                    <a:pt x="38328" y="415582"/>
                  </a:lnTo>
                  <a:lnTo>
                    <a:pt x="52844" y="370738"/>
                  </a:lnTo>
                  <a:lnTo>
                    <a:pt x="71081" y="327698"/>
                  </a:lnTo>
                  <a:lnTo>
                    <a:pt x="92837" y="286639"/>
                  </a:lnTo>
                  <a:lnTo>
                    <a:pt x="117919" y="247764"/>
                  </a:lnTo>
                  <a:lnTo>
                    <a:pt x="146151" y="211264"/>
                  </a:lnTo>
                  <a:lnTo>
                    <a:pt x="177330" y="177330"/>
                  </a:lnTo>
                  <a:lnTo>
                    <a:pt x="211277" y="146151"/>
                  </a:lnTo>
                  <a:lnTo>
                    <a:pt x="247777" y="117919"/>
                  </a:lnTo>
                  <a:lnTo>
                    <a:pt x="286651" y="92824"/>
                  </a:lnTo>
                  <a:lnTo>
                    <a:pt x="327698" y="71069"/>
                  </a:lnTo>
                  <a:lnTo>
                    <a:pt x="370751" y="52832"/>
                  </a:lnTo>
                  <a:lnTo>
                    <a:pt x="415582" y="38315"/>
                  </a:lnTo>
                  <a:lnTo>
                    <a:pt x="462026" y="27711"/>
                  </a:lnTo>
                  <a:lnTo>
                    <a:pt x="509879" y="21209"/>
                  </a:lnTo>
                  <a:lnTo>
                    <a:pt x="558965" y="18999"/>
                  </a:lnTo>
                  <a:lnTo>
                    <a:pt x="608037" y="21209"/>
                  </a:lnTo>
                  <a:lnTo>
                    <a:pt x="655891" y="27711"/>
                  </a:lnTo>
                  <a:lnTo>
                    <a:pt x="702335" y="38315"/>
                  </a:lnTo>
                  <a:lnTo>
                    <a:pt x="747179" y="52832"/>
                  </a:lnTo>
                  <a:lnTo>
                    <a:pt x="790219" y="71069"/>
                  </a:lnTo>
                  <a:lnTo>
                    <a:pt x="831278" y="92824"/>
                  </a:lnTo>
                  <a:lnTo>
                    <a:pt x="870140" y="117919"/>
                  </a:lnTo>
                  <a:lnTo>
                    <a:pt x="906653" y="146151"/>
                  </a:lnTo>
                  <a:lnTo>
                    <a:pt x="940587" y="177330"/>
                  </a:lnTo>
                  <a:lnTo>
                    <a:pt x="971765" y="211264"/>
                  </a:lnTo>
                  <a:lnTo>
                    <a:pt x="999998" y="247764"/>
                  </a:lnTo>
                  <a:lnTo>
                    <a:pt x="1025093" y="286639"/>
                  </a:lnTo>
                  <a:lnTo>
                    <a:pt x="1046848" y="327698"/>
                  </a:lnTo>
                  <a:lnTo>
                    <a:pt x="1065072" y="370738"/>
                  </a:lnTo>
                  <a:lnTo>
                    <a:pt x="1079588" y="415582"/>
                  </a:lnTo>
                  <a:lnTo>
                    <a:pt x="1090193" y="462026"/>
                  </a:lnTo>
                  <a:lnTo>
                    <a:pt x="1096708" y="509879"/>
                  </a:lnTo>
                  <a:lnTo>
                    <a:pt x="1098918" y="558952"/>
                  </a:lnTo>
                  <a:lnTo>
                    <a:pt x="1098918" y="414743"/>
                  </a:lnTo>
                  <a:lnTo>
                    <a:pt x="1086383" y="373735"/>
                  </a:lnTo>
                  <a:lnTo>
                    <a:pt x="1069340" y="331089"/>
                  </a:lnTo>
                  <a:lnTo>
                    <a:pt x="1048994" y="290245"/>
                  </a:lnTo>
                  <a:lnTo>
                    <a:pt x="1025474" y="251358"/>
                  </a:lnTo>
                  <a:lnTo>
                    <a:pt x="998982" y="214630"/>
                  </a:lnTo>
                  <a:lnTo>
                    <a:pt x="969670" y="180187"/>
                  </a:lnTo>
                  <a:lnTo>
                    <a:pt x="937717" y="148234"/>
                  </a:lnTo>
                  <a:lnTo>
                    <a:pt x="903287" y="118922"/>
                  </a:lnTo>
                  <a:lnTo>
                    <a:pt x="866546" y="92430"/>
                  </a:lnTo>
                  <a:lnTo>
                    <a:pt x="827671" y="68922"/>
                  </a:lnTo>
                  <a:lnTo>
                    <a:pt x="786828" y="48564"/>
                  </a:lnTo>
                  <a:lnTo>
                    <a:pt x="744181" y="31534"/>
                  </a:lnTo>
                  <a:lnTo>
                    <a:pt x="703199" y="18999"/>
                  </a:lnTo>
                  <a:lnTo>
                    <a:pt x="699897" y="17983"/>
                  </a:lnTo>
                  <a:lnTo>
                    <a:pt x="654151" y="8102"/>
                  </a:lnTo>
                  <a:lnTo>
                    <a:pt x="607123" y="2044"/>
                  </a:lnTo>
                  <a:lnTo>
                    <a:pt x="558965" y="0"/>
                  </a:lnTo>
                  <a:lnTo>
                    <a:pt x="510806" y="2044"/>
                  </a:lnTo>
                  <a:lnTo>
                    <a:pt x="463765" y="8102"/>
                  </a:lnTo>
                  <a:lnTo>
                    <a:pt x="418020" y="17983"/>
                  </a:lnTo>
                  <a:lnTo>
                    <a:pt x="373748" y="31534"/>
                  </a:lnTo>
                  <a:lnTo>
                    <a:pt x="331101" y="48564"/>
                  </a:lnTo>
                  <a:lnTo>
                    <a:pt x="290245" y="68922"/>
                  </a:lnTo>
                  <a:lnTo>
                    <a:pt x="251371" y="92430"/>
                  </a:lnTo>
                  <a:lnTo>
                    <a:pt x="214630" y="118922"/>
                  </a:lnTo>
                  <a:lnTo>
                    <a:pt x="180200" y="148234"/>
                  </a:lnTo>
                  <a:lnTo>
                    <a:pt x="148247" y="180187"/>
                  </a:lnTo>
                  <a:lnTo>
                    <a:pt x="118935" y="214630"/>
                  </a:lnTo>
                  <a:lnTo>
                    <a:pt x="92443" y="251358"/>
                  </a:lnTo>
                  <a:lnTo>
                    <a:pt x="68935" y="290245"/>
                  </a:lnTo>
                  <a:lnTo>
                    <a:pt x="48577" y="331089"/>
                  </a:lnTo>
                  <a:lnTo>
                    <a:pt x="31546" y="373735"/>
                  </a:lnTo>
                  <a:lnTo>
                    <a:pt x="17995" y="418020"/>
                  </a:lnTo>
                  <a:lnTo>
                    <a:pt x="8115" y="463753"/>
                  </a:lnTo>
                  <a:lnTo>
                    <a:pt x="2171" y="509879"/>
                  </a:lnTo>
                  <a:lnTo>
                    <a:pt x="0" y="558952"/>
                  </a:lnTo>
                  <a:lnTo>
                    <a:pt x="2057" y="607110"/>
                  </a:lnTo>
                  <a:lnTo>
                    <a:pt x="8115" y="654151"/>
                  </a:lnTo>
                  <a:lnTo>
                    <a:pt x="17995" y="699884"/>
                  </a:lnTo>
                  <a:lnTo>
                    <a:pt x="31546" y="744169"/>
                  </a:lnTo>
                  <a:lnTo>
                    <a:pt x="48577" y="786815"/>
                  </a:lnTo>
                  <a:lnTo>
                    <a:pt x="68935" y="827659"/>
                  </a:lnTo>
                  <a:lnTo>
                    <a:pt x="92443" y="866546"/>
                  </a:lnTo>
                  <a:lnTo>
                    <a:pt x="118935" y="903274"/>
                  </a:lnTo>
                  <a:lnTo>
                    <a:pt x="148247" y="937717"/>
                  </a:lnTo>
                  <a:lnTo>
                    <a:pt x="180200" y="969670"/>
                  </a:lnTo>
                  <a:lnTo>
                    <a:pt x="214630" y="998969"/>
                  </a:lnTo>
                  <a:lnTo>
                    <a:pt x="251371" y="1025474"/>
                  </a:lnTo>
                  <a:lnTo>
                    <a:pt x="290245" y="1048981"/>
                  </a:lnTo>
                  <a:lnTo>
                    <a:pt x="331101" y="1069340"/>
                  </a:lnTo>
                  <a:lnTo>
                    <a:pt x="373748" y="1086370"/>
                  </a:lnTo>
                  <a:lnTo>
                    <a:pt x="418020" y="1099921"/>
                  </a:lnTo>
                  <a:lnTo>
                    <a:pt x="463765" y="1109802"/>
                  </a:lnTo>
                  <a:lnTo>
                    <a:pt x="510806" y="1115847"/>
                  </a:lnTo>
                  <a:lnTo>
                    <a:pt x="558965" y="1117904"/>
                  </a:lnTo>
                  <a:lnTo>
                    <a:pt x="607123" y="1115847"/>
                  </a:lnTo>
                  <a:lnTo>
                    <a:pt x="654151" y="1109802"/>
                  </a:lnTo>
                  <a:lnTo>
                    <a:pt x="699897" y="1099921"/>
                  </a:lnTo>
                  <a:lnTo>
                    <a:pt x="703199" y="1098905"/>
                  </a:lnTo>
                  <a:lnTo>
                    <a:pt x="744181" y="1086370"/>
                  </a:lnTo>
                  <a:lnTo>
                    <a:pt x="786828" y="1069340"/>
                  </a:lnTo>
                  <a:lnTo>
                    <a:pt x="827671" y="1048981"/>
                  </a:lnTo>
                  <a:lnTo>
                    <a:pt x="866546" y="1025474"/>
                  </a:lnTo>
                  <a:lnTo>
                    <a:pt x="903287" y="998969"/>
                  </a:lnTo>
                  <a:lnTo>
                    <a:pt x="937717" y="969670"/>
                  </a:lnTo>
                  <a:lnTo>
                    <a:pt x="969670" y="937717"/>
                  </a:lnTo>
                  <a:lnTo>
                    <a:pt x="998982" y="903274"/>
                  </a:lnTo>
                  <a:lnTo>
                    <a:pt x="1025474" y="866546"/>
                  </a:lnTo>
                  <a:lnTo>
                    <a:pt x="1048994" y="827659"/>
                  </a:lnTo>
                  <a:lnTo>
                    <a:pt x="1069340" y="786815"/>
                  </a:lnTo>
                  <a:lnTo>
                    <a:pt x="1086383" y="744169"/>
                  </a:lnTo>
                  <a:lnTo>
                    <a:pt x="1099921" y="699884"/>
                  </a:lnTo>
                  <a:lnTo>
                    <a:pt x="1109802" y="654151"/>
                  </a:lnTo>
                  <a:lnTo>
                    <a:pt x="1115745" y="608025"/>
                  </a:lnTo>
                  <a:lnTo>
                    <a:pt x="1115860" y="607110"/>
                  </a:lnTo>
                  <a:lnTo>
                    <a:pt x="1117917" y="558952"/>
                  </a:lnTo>
                  <a:close/>
                </a:path>
              </a:pathLst>
            </a:custGeom>
            <a:solidFill>
              <a:srgbClr val="6753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767141" y="4943607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5">
                  <a:moveTo>
                    <a:pt x="677773" y="667981"/>
                  </a:moveTo>
                  <a:lnTo>
                    <a:pt x="269595" y="667981"/>
                  </a:lnTo>
                  <a:lnTo>
                    <a:pt x="264655" y="672922"/>
                  </a:lnTo>
                  <a:lnTo>
                    <a:pt x="264655" y="706081"/>
                  </a:lnTo>
                  <a:lnTo>
                    <a:pt x="268655" y="725843"/>
                  </a:lnTo>
                  <a:lnTo>
                    <a:pt x="279552" y="741997"/>
                  </a:lnTo>
                  <a:lnTo>
                    <a:pt x="295706" y="752894"/>
                  </a:lnTo>
                  <a:lnTo>
                    <a:pt x="315468" y="756894"/>
                  </a:lnTo>
                  <a:lnTo>
                    <a:pt x="483362" y="756894"/>
                  </a:lnTo>
                  <a:lnTo>
                    <a:pt x="483362" y="801408"/>
                  </a:lnTo>
                  <a:lnTo>
                    <a:pt x="455168" y="801408"/>
                  </a:lnTo>
                  <a:lnTo>
                    <a:pt x="450215" y="806348"/>
                  </a:lnTo>
                  <a:lnTo>
                    <a:pt x="450215" y="818553"/>
                  </a:lnTo>
                  <a:lnTo>
                    <a:pt x="455168" y="823506"/>
                  </a:lnTo>
                  <a:lnTo>
                    <a:pt x="677773" y="823506"/>
                  </a:lnTo>
                  <a:lnTo>
                    <a:pt x="677773" y="801408"/>
                  </a:lnTo>
                  <a:lnTo>
                    <a:pt x="664527" y="801408"/>
                  </a:lnTo>
                  <a:lnTo>
                    <a:pt x="664527" y="759104"/>
                  </a:lnTo>
                  <a:lnTo>
                    <a:pt x="664527" y="756894"/>
                  </a:lnTo>
                  <a:lnTo>
                    <a:pt x="677773" y="756894"/>
                  </a:lnTo>
                  <a:lnTo>
                    <a:pt x="677773" y="734796"/>
                  </a:lnTo>
                  <a:lnTo>
                    <a:pt x="642429" y="734796"/>
                  </a:lnTo>
                  <a:lnTo>
                    <a:pt x="642429" y="759104"/>
                  </a:lnTo>
                  <a:lnTo>
                    <a:pt x="642429" y="801408"/>
                  </a:lnTo>
                  <a:lnTo>
                    <a:pt x="505460" y="801408"/>
                  </a:lnTo>
                  <a:lnTo>
                    <a:pt x="505460" y="759104"/>
                  </a:lnTo>
                  <a:lnTo>
                    <a:pt x="642429" y="759104"/>
                  </a:lnTo>
                  <a:lnTo>
                    <a:pt x="642429" y="734796"/>
                  </a:lnTo>
                  <a:lnTo>
                    <a:pt x="315468" y="734796"/>
                  </a:lnTo>
                  <a:lnTo>
                    <a:pt x="304292" y="732536"/>
                  </a:lnTo>
                  <a:lnTo>
                    <a:pt x="295173" y="726376"/>
                  </a:lnTo>
                  <a:lnTo>
                    <a:pt x="289013" y="717245"/>
                  </a:lnTo>
                  <a:lnTo>
                    <a:pt x="286753" y="706081"/>
                  </a:lnTo>
                  <a:lnTo>
                    <a:pt x="286753" y="690067"/>
                  </a:lnTo>
                  <a:lnTo>
                    <a:pt x="677773" y="690067"/>
                  </a:lnTo>
                  <a:lnTo>
                    <a:pt x="677773" y="667981"/>
                  </a:lnTo>
                  <a:close/>
                </a:path>
                <a:path w="1118235" h="1118235">
                  <a:moveTo>
                    <a:pt x="821461" y="781850"/>
                  </a:moveTo>
                  <a:lnTo>
                    <a:pt x="816521" y="776897"/>
                  </a:lnTo>
                  <a:lnTo>
                    <a:pt x="773379" y="776897"/>
                  </a:lnTo>
                  <a:lnTo>
                    <a:pt x="768438" y="781850"/>
                  </a:lnTo>
                  <a:lnTo>
                    <a:pt x="768438" y="794054"/>
                  </a:lnTo>
                  <a:lnTo>
                    <a:pt x="773379" y="798995"/>
                  </a:lnTo>
                  <a:lnTo>
                    <a:pt x="810425" y="798995"/>
                  </a:lnTo>
                  <a:lnTo>
                    <a:pt x="816521" y="798995"/>
                  </a:lnTo>
                  <a:lnTo>
                    <a:pt x="821461" y="794054"/>
                  </a:lnTo>
                  <a:lnTo>
                    <a:pt x="821461" y="781850"/>
                  </a:lnTo>
                  <a:close/>
                </a:path>
                <a:path w="1118235" h="1118235">
                  <a:moveTo>
                    <a:pt x="883234" y="330873"/>
                  </a:moveTo>
                  <a:lnTo>
                    <a:pt x="879233" y="311111"/>
                  </a:lnTo>
                  <a:lnTo>
                    <a:pt x="868337" y="294957"/>
                  </a:lnTo>
                  <a:lnTo>
                    <a:pt x="852182" y="284048"/>
                  </a:lnTo>
                  <a:lnTo>
                    <a:pt x="832421" y="280060"/>
                  </a:lnTo>
                  <a:lnTo>
                    <a:pt x="315468" y="280060"/>
                  </a:lnTo>
                  <a:lnTo>
                    <a:pt x="295706" y="284048"/>
                  </a:lnTo>
                  <a:lnTo>
                    <a:pt x="279552" y="294957"/>
                  </a:lnTo>
                  <a:lnTo>
                    <a:pt x="268643" y="311111"/>
                  </a:lnTo>
                  <a:lnTo>
                    <a:pt x="264642" y="330873"/>
                  </a:lnTo>
                  <a:lnTo>
                    <a:pt x="264642" y="648474"/>
                  </a:lnTo>
                  <a:lnTo>
                    <a:pt x="286740" y="648474"/>
                  </a:lnTo>
                  <a:lnTo>
                    <a:pt x="286740" y="330873"/>
                  </a:lnTo>
                  <a:lnTo>
                    <a:pt x="289001" y="319697"/>
                  </a:lnTo>
                  <a:lnTo>
                    <a:pt x="295160" y="310565"/>
                  </a:lnTo>
                  <a:lnTo>
                    <a:pt x="304292" y="304406"/>
                  </a:lnTo>
                  <a:lnTo>
                    <a:pt x="315468" y="302145"/>
                  </a:lnTo>
                  <a:lnTo>
                    <a:pt x="832421" y="302145"/>
                  </a:lnTo>
                  <a:lnTo>
                    <a:pt x="843584" y="304406"/>
                  </a:lnTo>
                  <a:lnTo>
                    <a:pt x="852716" y="310565"/>
                  </a:lnTo>
                  <a:lnTo>
                    <a:pt x="858875" y="319697"/>
                  </a:lnTo>
                  <a:lnTo>
                    <a:pt x="861148" y="330873"/>
                  </a:lnTo>
                  <a:lnTo>
                    <a:pt x="861148" y="502945"/>
                  </a:lnTo>
                  <a:lnTo>
                    <a:pt x="883234" y="502945"/>
                  </a:lnTo>
                  <a:lnTo>
                    <a:pt x="883234" y="330873"/>
                  </a:lnTo>
                  <a:close/>
                </a:path>
                <a:path w="1118235" h="1118235">
                  <a:moveTo>
                    <a:pt x="893635" y="556704"/>
                  </a:moveTo>
                  <a:lnTo>
                    <a:pt x="890333" y="540385"/>
                  </a:lnTo>
                  <a:lnTo>
                    <a:pt x="887933" y="536829"/>
                  </a:lnTo>
                  <a:lnTo>
                    <a:pt x="881329" y="527037"/>
                  </a:lnTo>
                  <a:lnTo>
                    <a:pt x="871537" y="520433"/>
                  </a:lnTo>
                  <a:lnTo>
                    <a:pt x="871537" y="556704"/>
                  </a:lnTo>
                  <a:lnTo>
                    <a:pt x="871537" y="807097"/>
                  </a:lnTo>
                  <a:lnTo>
                    <a:pt x="869975" y="814832"/>
                  </a:lnTo>
                  <a:lnTo>
                    <a:pt x="865708" y="821156"/>
                  </a:lnTo>
                  <a:lnTo>
                    <a:pt x="859396" y="825411"/>
                  </a:lnTo>
                  <a:lnTo>
                    <a:pt x="851649" y="826985"/>
                  </a:lnTo>
                  <a:lnTo>
                    <a:pt x="733831" y="826985"/>
                  </a:lnTo>
                  <a:lnTo>
                    <a:pt x="726097" y="825411"/>
                  </a:lnTo>
                  <a:lnTo>
                    <a:pt x="719772" y="821156"/>
                  </a:lnTo>
                  <a:lnTo>
                    <a:pt x="715505" y="814832"/>
                  </a:lnTo>
                  <a:lnTo>
                    <a:pt x="713943" y="807097"/>
                  </a:lnTo>
                  <a:lnTo>
                    <a:pt x="713943" y="556704"/>
                  </a:lnTo>
                  <a:lnTo>
                    <a:pt x="715505" y="548970"/>
                  </a:lnTo>
                  <a:lnTo>
                    <a:pt x="719772" y="542658"/>
                  </a:lnTo>
                  <a:lnTo>
                    <a:pt x="726097" y="538391"/>
                  </a:lnTo>
                  <a:lnTo>
                    <a:pt x="733831" y="536829"/>
                  </a:lnTo>
                  <a:lnTo>
                    <a:pt x="851649" y="536829"/>
                  </a:lnTo>
                  <a:lnTo>
                    <a:pt x="859396" y="538391"/>
                  </a:lnTo>
                  <a:lnTo>
                    <a:pt x="865708" y="542658"/>
                  </a:lnTo>
                  <a:lnTo>
                    <a:pt x="869975" y="548970"/>
                  </a:lnTo>
                  <a:lnTo>
                    <a:pt x="871537" y="556704"/>
                  </a:lnTo>
                  <a:lnTo>
                    <a:pt x="871537" y="520433"/>
                  </a:lnTo>
                  <a:lnTo>
                    <a:pt x="867981" y="518033"/>
                  </a:lnTo>
                  <a:lnTo>
                    <a:pt x="851649" y="514731"/>
                  </a:lnTo>
                  <a:lnTo>
                    <a:pt x="733831" y="514731"/>
                  </a:lnTo>
                  <a:lnTo>
                    <a:pt x="717499" y="518033"/>
                  </a:lnTo>
                  <a:lnTo>
                    <a:pt x="704151" y="527037"/>
                  </a:lnTo>
                  <a:lnTo>
                    <a:pt x="695147" y="540385"/>
                  </a:lnTo>
                  <a:lnTo>
                    <a:pt x="691845" y="556704"/>
                  </a:lnTo>
                  <a:lnTo>
                    <a:pt x="691845" y="807097"/>
                  </a:lnTo>
                  <a:lnTo>
                    <a:pt x="695147" y="823417"/>
                  </a:lnTo>
                  <a:lnTo>
                    <a:pt x="704151" y="836764"/>
                  </a:lnTo>
                  <a:lnTo>
                    <a:pt x="717499" y="845769"/>
                  </a:lnTo>
                  <a:lnTo>
                    <a:pt x="733831" y="849071"/>
                  </a:lnTo>
                  <a:lnTo>
                    <a:pt x="851649" y="849071"/>
                  </a:lnTo>
                  <a:lnTo>
                    <a:pt x="887933" y="826985"/>
                  </a:lnTo>
                  <a:lnTo>
                    <a:pt x="893635" y="807097"/>
                  </a:lnTo>
                  <a:lnTo>
                    <a:pt x="893635" y="556704"/>
                  </a:lnTo>
                  <a:close/>
                </a:path>
                <a:path w="1118235" h="1118235">
                  <a:moveTo>
                    <a:pt x="1117917" y="558965"/>
                  </a:moveTo>
                  <a:lnTo>
                    <a:pt x="1115860" y="510806"/>
                  </a:lnTo>
                  <a:lnTo>
                    <a:pt x="1109802" y="463765"/>
                  </a:lnTo>
                  <a:lnTo>
                    <a:pt x="1099921" y="418020"/>
                  </a:lnTo>
                  <a:lnTo>
                    <a:pt x="1098905" y="414705"/>
                  </a:lnTo>
                  <a:lnTo>
                    <a:pt x="1098905" y="558965"/>
                  </a:lnTo>
                  <a:lnTo>
                    <a:pt x="1096746" y="607123"/>
                  </a:lnTo>
                  <a:lnTo>
                    <a:pt x="1090193" y="655891"/>
                  </a:lnTo>
                  <a:lnTo>
                    <a:pt x="1079588" y="702335"/>
                  </a:lnTo>
                  <a:lnTo>
                    <a:pt x="1065072" y="747179"/>
                  </a:lnTo>
                  <a:lnTo>
                    <a:pt x="1046848" y="790219"/>
                  </a:lnTo>
                  <a:lnTo>
                    <a:pt x="1025080" y="831278"/>
                  </a:lnTo>
                  <a:lnTo>
                    <a:pt x="999998" y="870153"/>
                  </a:lnTo>
                  <a:lnTo>
                    <a:pt x="971765" y="906653"/>
                  </a:lnTo>
                  <a:lnTo>
                    <a:pt x="940587" y="940587"/>
                  </a:lnTo>
                  <a:lnTo>
                    <a:pt x="906653" y="971765"/>
                  </a:lnTo>
                  <a:lnTo>
                    <a:pt x="870140" y="999998"/>
                  </a:lnTo>
                  <a:lnTo>
                    <a:pt x="831265" y="1025093"/>
                  </a:lnTo>
                  <a:lnTo>
                    <a:pt x="790219" y="1046848"/>
                  </a:lnTo>
                  <a:lnTo>
                    <a:pt x="747179" y="1065072"/>
                  </a:lnTo>
                  <a:lnTo>
                    <a:pt x="702335" y="1079588"/>
                  </a:lnTo>
                  <a:lnTo>
                    <a:pt x="655891" y="1090193"/>
                  </a:lnTo>
                  <a:lnTo>
                    <a:pt x="608037" y="1096708"/>
                  </a:lnTo>
                  <a:lnTo>
                    <a:pt x="558965" y="1098918"/>
                  </a:lnTo>
                  <a:lnTo>
                    <a:pt x="509879" y="1096708"/>
                  </a:lnTo>
                  <a:lnTo>
                    <a:pt x="462026" y="1090193"/>
                  </a:lnTo>
                  <a:lnTo>
                    <a:pt x="415582" y="1079588"/>
                  </a:lnTo>
                  <a:lnTo>
                    <a:pt x="370751" y="1065072"/>
                  </a:lnTo>
                  <a:lnTo>
                    <a:pt x="327698" y="1046848"/>
                  </a:lnTo>
                  <a:lnTo>
                    <a:pt x="286651" y="1025093"/>
                  </a:lnTo>
                  <a:lnTo>
                    <a:pt x="247777" y="999998"/>
                  </a:lnTo>
                  <a:lnTo>
                    <a:pt x="211277" y="971765"/>
                  </a:lnTo>
                  <a:lnTo>
                    <a:pt x="177330" y="940587"/>
                  </a:lnTo>
                  <a:lnTo>
                    <a:pt x="146151" y="906653"/>
                  </a:lnTo>
                  <a:lnTo>
                    <a:pt x="117919" y="870153"/>
                  </a:lnTo>
                  <a:lnTo>
                    <a:pt x="92837" y="831278"/>
                  </a:lnTo>
                  <a:lnTo>
                    <a:pt x="71069" y="790219"/>
                  </a:lnTo>
                  <a:lnTo>
                    <a:pt x="52844" y="747179"/>
                  </a:lnTo>
                  <a:lnTo>
                    <a:pt x="38328" y="702335"/>
                  </a:lnTo>
                  <a:lnTo>
                    <a:pt x="27724" y="655891"/>
                  </a:lnTo>
                  <a:lnTo>
                    <a:pt x="21221" y="608037"/>
                  </a:lnTo>
                  <a:lnTo>
                    <a:pt x="19011" y="558965"/>
                  </a:lnTo>
                  <a:lnTo>
                    <a:pt x="21170" y="510806"/>
                  </a:lnTo>
                  <a:lnTo>
                    <a:pt x="27724" y="462026"/>
                  </a:lnTo>
                  <a:lnTo>
                    <a:pt x="38328" y="415582"/>
                  </a:lnTo>
                  <a:lnTo>
                    <a:pt x="52844" y="370751"/>
                  </a:lnTo>
                  <a:lnTo>
                    <a:pt x="71069" y="327698"/>
                  </a:lnTo>
                  <a:lnTo>
                    <a:pt x="92837" y="286651"/>
                  </a:lnTo>
                  <a:lnTo>
                    <a:pt x="117919" y="247777"/>
                  </a:lnTo>
                  <a:lnTo>
                    <a:pt x="146151" y="211277"/>
                  </a:lnTo>
                  <a:lnTo>
                    <a:pt x="177330" y="177342"/>
                  </a:lnTo>
                  <a:lnTo>
                    <a:pt x="211277" y="146151"/>
                  </a:lnTo>
                  <a:lnTo>
                    <a:pt x="247777" y="117919"/>
                  </a:lnTo>
                  <a:lnTo>
                    <a:pt x="286651" y="92837"/>
                  </a:lnTo>
                  <a:lnTo>
                    <a:pt x="327698" y="71081"/>
                  </a:lnTo>
                  <a:lnTo>
                    <a:pt x="370751" y="52844"/>
                  </a:lnTo>
                  <a:lnTo>
                    <a:pt x="415582" y="38328"/>
                  </a:lnTo>
                  <a:lnTo>
                    <a:pt x="462026" y="27724"/>
                  </a:lnTo>
                  <a:lnTo>
                    <a:pt x="509879" y="21221"/>
                  </a:lnTo>
                  <a:lnTo>
                    <a:pt x="558965" y="19011"/>
                  </a:lnTo>
                  <a:lnTo>
                    <a:pt x="608037" y="21221"/>
                  </a:lnTo>
                  <a:lnTo>
                    <a:pt x="655891" y="27724"/>
                  </a:lnTo>
                  <a:lnTo>
                    <a:pt x="702335" y="38328"/>
                  </a:lnTo>
                  <a:lnTo>
                    <a:pt x="747179" y="52844"/>
                  </a:lnTo>
                  <a:lnTo>
                    <a:pt x="790219" y="71081"/>
                  </a:lnTo>
                  <a:lnTo>
                    <a:pt x="831265" y="92837"/>
                  </a:lnTo>
                  <a:lnTo>
                    <a:pt x="870140" y="117919"/>
                  </a:lnTo>
                  <a:lnTo>
                    <a:pt x="906653" y="146151"/>
                  </a:lnTo>
                  <a:lnTo>
                    <a:pt x="940587" y="177342"/>
                  </a:lnTo>
                  <a:lnTo>
                    <a:pt x="971765" y="211277"/>
                  </a:lnTo>
                  <a:lnTo>
                    <a:pt x="999998" y="247777"/>
                  </a:lnTo>
                  <a:lnTo>
                    <a:pt x="1025080" y="286651"/>
                  </a:lnTo>
                  <a:lnTo>
                    <a:pt x="1046848" y="327698"/>
                  </a:lnTo>
                  <a:lnTo>
                    <a:pt x="1065072" y="370751"/>
                  </a:lnTo>
                  <a:lnTo>
                    <a:pt x="1079588" y="415582"/>
                  </a:lnTo>
                  <a:lnTo>
                    <a:pt x="1090193" y="462026"/>
                  </a:lnTo>
                  <a:lnTo>
                    <a:pt x="1096695" y="509879"/>
                  </a:lnTo>
                  <a:lnTo>
                    <a:pt x="1098905" y="558965"/>
                  </a:lnTo>
                  <a:lnTo>
                    <a:pt x="1098905" y="414705"/>
                  </a:lnTo>
                  <a:lnTo>
                    <a:pt x="1086383" y="373748"/>
                  </a:lnTo>
                  <a:lnTo>
                    <a:pt x="1069340" y="331101"/>
                  </a:lnTo>
                  <a:lnTo>
                    <a:pt x="1048981" y="290245"/>
                  </a:lnTo>
                  <a:lnTo>
                    <a:pt x="1025474" y="251371"/>
                  </a:lnTo>
                  <a:lnTo>
                    <a:pt x="998982" y="214630"/>
                  </a:lnTo>
                  <a:lnTo>
                    <a:pt x="969670" y="180200"/>
                  </a:lnTo>
                  <a:lnTo>
                    <a:pt x="937717" y="148247"/>
                  </a:lnTo>
                  <a:lnTo>
                    <a:pt x="903287" y="118935"/>
                  </a:lnTo>
                  <a:lnTo>
                    <a:pt x="866546" y="92443"/>
                  </a:lnTo>
                  <a:lnTo>
                    <a:pt x="827671" y="68935"/>
                  </a:lnTo>
                  <a:lnTo>
                    <a:pt x="786828" y="48577"/>
                  </a:lnTo>
                  <a:lnTo>
                    <a:pt x="744169" y="31546"/>
                  </a:lnTo>
                  <a:lnTo>
                    <a:pt x="703199" y="19011"/>
                  </a:lnTo>
                  <a:lnTo>
                    <a:pt x="699897" y="17995"/>
                  </a:lnTo>
                  <a:lnTo>
                    <a:pt x="654151" y="8115"/>
                  </a:lnTo>
                  <a:lnTo>
                    <a:pt x="607123" y="2057"/>
                  </a:lnTo>
                  <a:lnTo>
                    <a:pt x="558965" y="0"/>
                  </a:lnTo>
                  <a:lnTo>
                    <a:pt x="510794" y="2057"/>
                  </a:lnTo>
                  <a:lnTo>
                    <a:pt x="463765" y="8115"/>
                  </a:lnTo>
                  <a:lnTo>
                    <a:pt x="418020" y="17995"/>
                  </a:lnTo>
                  <a:lnTo>
                    <a:pt x="373748" y="31546"/>
                  </a:lnTo>
                  <a:lnTo>
                    <a:pt x="331101" y="48577"/>
                  </a:lnTo>
                  <a:lnTo>
                    <a:pt x="290245" y="68935"/>
                  </a:lnTo>
                  <a:lnTo>
                    <a:pt x="251371" y="92443"/>
                  </a:lnTo>
                  <a:lnTo>
                    <a:pt x="214630" y="118935"/>
                  </a:lnTo>
                  <a:lnTo>
                    <a:pt x="180200" y="148247"/>
                  </a:lnTo>
                  <a:lnTo>
                    <a:pt x="148247" y="180200"/>
                  </a:lnTo>
                  <a:lnTo>
                    <a:pt x="118935" y="214630"/>
                  </a:lnTo>
                  <a:lnTo>
                    <a:pt x="92443" y="251371"/>
                  </a:lnTo>
                  <a:lnTo>
                    <a:pt x="68935" y="290245"/>
                  </a:lnTo>
                  <a:lnTo>
                    <a:pt x="48577" y="331101"/>
                  </a:lnTo>
                  <a:lnTo>
                    <a:pt x="31534" y="373748"/>
                  </a:lnTo>
                  <a:lnTo>
                    <a:pt x="17995" y="418020"/>
                  </a:lnTo>
                  <a:lnTo>
                    <a:pt x="8115" y="463765"/>
                  </a:lnTo>
                  <a:lnTo>
                    <a:pt x="2171" y="509879"/>
                  </a:lnTo>
                  <a:lnTo>
                    <a:pt x="0" y="558965"/>
                  </a:lnTo>
                  <a:lnTo>
                    <a:pt x="2057" y="607123"/>
                  </a:lnTo>
                  <a:lnTo>
                    <a:pt x="8115" y="654151"/>
                  </a:lnTo>
                  <a:lnTo>
                    <a:pt x="17995" y="699897"/>
                  </a:lnTo>
                  <a:lnTo>
                    <a:pt x="31534" y="744181"/>
                  </a:lnTo>
                  <a:lnTo>
                    <a:pt x="48577" y="786828"/>
                  </a:lnTo>
                  <a:lnTo>
                    <a:pt x="68935" y="827671"/>
                  </a:lnTo>
                  <a:lnTo>
                    <a:pt x="92443" y="866546"/>
                  </a:lnTo>
                  <a:lnTo>
                    <a:pt x="118935" y="903287"/>
                  </a:lnTo>
                  <a:lnTo>
                    <a:pt x="148247" y="937717"/>
                  </a:lnTo>
                  <a:lnTo>
                    <a:pt x="180200" y="969670"/>
                  </a:lnTo>
                  <a:lnTo>
                    <a:pt x="214630" y="998982"/>
                  </a:lnTo>
                  <a:lnTo>
                    <a:pt x="251371" y="1025474"/>
                  </a:lnTo>
                  <a:lnTo>
                    <a:pt x="290245" y="1048994"/>
                  </a:lnTo>
                  <a:lnTo>
                    <a:pt x="331101" y="1069352"/>
                  </a:lnTo>
                  <a:lnTo>
                    <a:pt x="373748" y="1086383"/>
                  </a:lnTo>
                  <a:lnTo>
                    <a:pt x="418020" y="1099921"/>
                  </a:lnTo>
                  <a:lnTo>
                    <a:pt x="463765" y="1109814"/>
                  </a:lnTo>
                  <a:lnTo>
                    <a:pt x="510794" y="1115860"/>
                  </a:lnTo>
                  <a:lnTo>
                    <a:pt x="558965" y="1117917"/>
                  </a:lnTo>
                  <a:lnTo>
                    <a:pt x="607123" y="1115860"/>
                  </a:lnTo>
                  <a:lnTo>
                    <a:pt x="654151" y="1109814"/>
                  </a:lnTo>
                  <a:lnTo>
                    <a:pt x="699897" y="1099921"/>
                  </a:lnTo>
                  <a:lnTo>
                    <a:pt x="744169" y="1086383"/>
                  </a:lnTo>
                  <a:lnTo>
                    <a:pt x="786828" y="1069352"/>
                  </a:lnTo>
                  <a:lnTo>
                    <a:pt x="827671" y="1048994"/>
                  </a:lnTo>
                  <a:lnTo>
                    <a:pt x="866546" y="1025474"/>
                  </a:lnTo>
                  <a:lnTo>
                    <a:pt x="903287" y="998982"/>
                  </a:lnTo>
                  <a:lnTo>
                    <a:pt x="937717" y="969670"/>
                  </a:lnTo>
                  <a:lnTo>
                    <a:pt x="969670" y="937717"/>
                  </a:lnTo>
                  <a:lnTo>
                    <a:pt x="998982" y="903287"/>
                  </a:lnTo>
                  <a:lnTo>
                    <a:pt x="1025474" y="866546"/>
                  </a:lnTo>
                  <a:lnTo>
                    <a:pt x="1048981" y="827671"/>
                  </a:lnTo>
                  <a:lnTo>
                    <a:pt x="1069340" y="786828"/>
                  </a:lnTo>
                  <a:lnTo>
                    <a:pt x="1086383" y="744181"/>
                  </a:lnTo>
                  <a:lnTo>
                    <a:pt x="1099921" y="699897"/>
                  </a:lnTo>
                  <a:lnTo>
                    <a:pt x="1109802" y="654151"/>
                  </a:lnTo>
                  <a:lnTo>
                    <a:pt x="1115745" y="608037"/>
                  </a:lnTo>
                  <a:lnTo>
                    <a:pt x="1115860" y="607123"/>
                  </a:lnTo>
                  <a:lnTo>
                    <a:pt x="1117917" y="558965"/>
                  </a:lnTo>
                  <a:close/>
                </a:path>
              </a:pathLst>
            </a:custGeom>
            <a:solidFill>
              <a:srgbClr val="4C51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030410" y="2438583"/>
              <a:ext cx="648970" cy="633730"/>
            </a:xfrm>
            <a:custGeom>
              <a:avLst/>
              <a:gdLst/>
              <a:ahLst/>
              <a:cxnLst/>
              <a:rect l="l" t="t" r="r" b="b"/>
              <a:pathLst>
                <a:path w="648970" h="633730">
                  <a:moveTo>
                    <a:pt x="483247" y="307238"/>
                  </a:moveTo>
                  <a:lnTo>
                    <a:pt x="476834" y="259664"/>
                  </a:lnTo>
                  <a:lnTo>
                    <a:pt x="458749" y="216890"/>
                  </a:lnTo>
                  <a:lnTo>
                    <a:pt x="430707" y="180619"/>
                  </a:lnTo>
                  <a:lnTo>
                    <a:pt x="394449" y="152577"/>
                  </a:lnTo>
                  <a:lnTo>
                    <a:pt x="351663" y="134493"/>
                  </a:lnTo>
                  <a:lnTo>
                    <a:pt x="304088" y="128079"/>
                  </a:lnTo>
                  <a:lnTo>
                    <a:pt x="256514" y="134493"/>
                  </a:lnTo>
                  <a:lnTo>
                    <a:pt x="213741" y="152577"/>
                  </a:lnTo>
                  <a:lnTo>
                    <a:pt x="177469" y="180619"/>
                  </a:lnTo>
                  <a:lnTo>
                    <a:pt x="149440" y="216890"/>
                  </a:lnTo>
                  <a:lnTo>
                    <a:pt x="131356" y="259664"/>
                  </a:lnTo>
                  <a:lnTo>
                    <a:pt x="124942" y="307238"/>
                  </a:lnTo>
                  <a:lnTo>
                    <a:pt x="131356" y="354812"/>
                  </a:lnTo>
                  <a:lnTo>
                    <a:pt x="149440" y="397586"/>
                  </a:lnTo>
                  <a:lnTo>
                    <a:pt x="177469" y="433857"/>
                  </a:lnTo>
                  <a:lnTo>
                    <a:pt x="213741" y="461899"/>
                  </a:lnTo>
                  <a:lnTo>
                    <a:pt x="256514" y="479971"/>
                  </a:lnTo>
                  <a:lnTo>
                    <a:pt x="304088" y="486384"/>
                  </a:lnTo>
                  <a:lnTo>
                    <a:pt x="326263" y="485013"/>
                  </a:lnTo>
                  <a:lnTo>
                    <a:pt x="368033" y="474560"/>
                  </a:lnTo>
                  <a:lnTo>
                    <a:pt x="354545" y="454723"/>
                  </a:lnTo>
                  <a:lnTo>
                    <a:pt x="338353" y="459320"/>
                  </a:lnTo>
                  <a:lnTo>
                    <a:pt x="321500" y="462165"/>
                  </a:lnTo>
                  <a:lnTo>
                    <a:pt x="304088" y="463130"/>
                  </a:lnTo>
                  <a:lnTo>
                    <a:pt x="254863" y="455168"/>
                  </a:lnTo>
                  <a:lnTo>
                    <a:pt x="212077" y="433006"/>
                  </a:lnTo>
                  <a:lnTo>
                    <a:pt x="178320" y="399249"/>
                  </a:lnTo>
                  <a:lnTo>
                    <a:pt x="156159" y="356463"/>
                  </a:lnTo>
                  <a:lnTo>
                    <a:pt x="148196" y="307238"/>
                  </a:lnTo>
                  <a:lnTo>
                    <a:pt x="156159" y="258013"/>
                  </a:lnTo>
                  <a:lnTo>
                    <a:pt x="178320" y="215226"/>
                  </a:lnTo>
                  <a:lnTo>
                    <a:pt x="212077" y="181457"/>
                  </a:lnTo>
                  <a:lnTo>
                    <a:pt x="254863" y="159296"/>
                  </a:lnTo>
                  <a:lnTo>
                    <a:pt x="304088" y="151333"/>
                  </a:lnTo>
                  <a:lnTo>
                    <a:pt x="353314" y="159296"/>
                  </a:lnTo>
                  <a:lnTo>
                    <a:pt x="396100" y="181457"/>
                  </a:lnTo>
                  <a:lnTo>
                    <a:pt x="429869" y="215226"/>
                  </a:lnTo>
                  <a:lnTo>
                    <a:pt x="452031" y="258013"/>
                  </a:lnTo>
                  <a:lnTo>
                    <a:pt x="459994" y="307238"/>
                  </a:lnTo>
                  <a:lnTo>
                    <a:pt x="459422" y="320446"/>
                  </a:lnTo>
                  <a:lnTo>
                    <a:pt x="457784" y="333362"/>
                  </a:lnTo>
                  <a:lnTo>
                    <a:pt x="455091" y="345922"/>
                  </a:lnTo>
                  <a:lnTo>
                    <a:pt x="451421" y="358089"/>
                  </a:lnTo>
                  <a:lnTo>
                    <a:pt x="469455" y="376123"/>
                  </a:lnTo>
                  <a:lnTo>
                    <a:pt x="475348" y="359841"/>
                  </a:lnTo>
                  <a:lnTo>
                    <a:pt x="479679" y="342874"/>
                  </a:lnTo>
                  <a:lnTo>
                    <a:pt x="482333" y="325310"/>
                  </a:lnTo>
                  <a:lnTo>
                    <a:pt x="483247" y="307238"/>
                  </a:lnTo>
                  <a:close/>
                </a:path>
                <a:path w="648970" h="633730">
                  <a:moveTo>
                    <a:pt x="547077" y="307238"/>
                  </a:moveTo>
                  <a:lnTo>
                    <a:pt x="542137" y="258330"/>
                  </a:lnTo>
                  <a:lnTo>
                    <a:pt x="527951" y="212750"/>
                  </a:lnTo>
                  <a:lnTo>
                    <a:pt x="505523" y="171475"/>
                  </a:lnTo>
                  <a:lnTo>
                    <a:pt x="475830" y="135509"/>
                  </a:lnTo>
                  <a:lnTo>
                    <a:pt x="439851" y="105803"/>
                  </a:lnTo>
                  <a:lnTo>
                    <a:pt x="398576" y="83375"/>
                  </a:lnTo>
                  <a:lnTo>
                    <a:pt x="352996" y="69202"/>
                  </a:lnTo>
                  <a:lnTo>
                    <a:pt x="304088" y="64249"/>
                  </a:lnTo>
                  <a:lnTo>
                    <a:pt x="255181" y="69202"/>
                  </a:lnTo>
                  <a:lnTo>
                    <a:pt x="209600" y="83375"/>
                  </a:lnTo>
                  <a:lnTo>
                    <a:pt x="168325" y="105803"/>
                  </a:lnTo>
                  <a:lnTo>
                    <a:pt x="132346" y="135509"/>
                  </a:lnTo>
                  <a:lnTo>
                    <a:pt x="102654" y="171475"/>
                  </a:lnTo>
                  <a:lnTo>
                    <a:pt x="80225" y="212750"/>
                  </a:lnTo>
                  <a:lnTo>
                    <a:pt x="66052" y="258330"/>
                  </a:lnTo>
                  <a:lnTo>
                    <a:pt x="61099" y="307238"/>
                  </a:lnTo>
                  <a:lnTo>
                    <a:pt x="66052" y="356146"/>
                  </a:lnTo>
                  <a:lnTo>
                    <a:pt x="80225" y="401726"/>
                  </a:lnTo>
                  <a:lnTo>
                    <a:pt x="102654" y="443001"/>
                  </a:lnTo>
                  <a:lnTo>
                    <a:pt x="132346" y="478967"/>
                  </a:lnTo>
                  <a:lnTo>
                    <a:pt x="168325" y="508660"/>
                  </a:lnTo>
                  <a:lnTo>
                    <a:pt x="209600" y="531088"/>
                  </a:lnTo>
                  <a:lnTo>
                    <a:pt x="255181" y="545274"/>
                  </a:lnTo>
                  <a:lnTo>
                    <a:pt x="304088" y="550214"/>
                  </a:lnTo>
                  <a:lnTo>
                    <a:pt x="339229" y="547674"/>
                  </a:lnTo>
                  <a:lnTo>
                    <a:pt x="404520" y="528434"/>
                  </a:lnTo>
                  <a:lnTo>
                    <a:pt x="391312" y="508901"/>
                  </a:lnTo>
                  <a:lnTo>
                    <a:pt x="363689" y="518744"/>
                  </a:lnTo>
                  <a:lnTo>
                    <a:pt x="334518" y="524865"/>
                  </a:lnTo>
                  <a:lnTo>
                    <a:pt x="304088" y="526961"/>
                  </a:lnTo>
                  <a:lnTo>
                    <a:pt x="259867" y="522490"/>
                  </a:lnTo>
                  <a:lnTo>
                    <a:pt x="218643" y="509663"/>
                  </a:lnTo>
                  <a:lnTo>
                    <a:pt x="181317" y="489394"/>
                  </a:lnTo>
                  <a:lnTo>
                    <a:pt x="148793" y="462534"/>
                  </a:lnTo>
                  <a:lnTo>
                    <a:pt x="121932" y="430009"/>
                  </a:lnTo>
                  <a:lnTo>
                    <a:pt x="101650" y="392684"/>
                  </a:lnTo>
                  <a:lnTo>
                    <a:pt x="88836" y="351472"/>
                  </a:lnTo>
                  <a:lnTo>
                    <a:pt x="84353" y="307238"/>
                  </a:lnTo>
                  <a:lnTo>
                    <a:pt x="88836" y="263017"/>
                  </a:lnTo>
                  <a:lnTo>
                    <a:pt x="101650" y="221792"/>
                  </a:lnTo>
                  <a:lnTo>
                    <a:pt x="121932" y="184467"/>
                  </a:lnTo>
                  <a:lnTo>
                    <a:pt x="148793" y="151942"/>
                  </a:lnTo>
                  <a:lnTo>
                    <a:pt x="181317" y="125082"/>
                  </a:lnTo>
                  <a:lnTo>
                    <a:pt x="218643" y="104800"/>
                  </a:lnTo>
                  <a:lnTo>
                    <a:pt x="259867" y="91986"/>
                  </a:lnTo>
                  <a:lnTo>
                    <a:pt x="304088" y="87515"/>
                  </a:lnTo>
                  <a:lnTo>
                    <a:pt x="348322" y="91986"/>
                  </a:lnTo>
                  <a:lnTo>
                    <a:pt x="389534" y="104800"/>
                  </a:lnTo>
                  <a:lnTo>
                    <a:pt x="426859" y="125082"/>
                  </a:lnTo>
                  <a:lnTo>
                    <a:pt x="459397" y="151942"/>
                  </a:lnTo>
                  <a:lnTo>
                    <a:pt x="486244" y="184467"/>
                  </a:lnTo>
                  <a:lnTo>
                    <a:pt x="506526" y="221792"/>
                  </a:lnTo>
                  <a:lnTo>
                    <a:pt x="519353" y="263017"/>
                  </a:lnTo>
                  <a:lnTo>
                    <a:pt x="523824" y="307238"/>
                  </a:lnTo>
                  <a:lnTo>
                    <a:pt x="522236" y="333654"/>
                  </a:lnTo>
                  <a:lnTo>
                    <a:pt x="517601" y="359143"/>
                  </a:lnTo>
                  <a:lnTo>
                    <a:pt x="510108" y="383527"/>
                  </a:lnTo>
                  <a:lnTo>
                    <a:pt x="499960" y="406615"/>
                  </a:lnTo>
                  <a:lnTo>
                    <a:pt x="517194" y="423862"/>
                  </a:lnTo>
                  <a:lnTo>
                    <a:pt x="529894" y="396963"/>
                  </a:lnTo>
                  <a:lnTo>
                    <a:pt x="539280" y="368401"/>
                  </a:lnTo>
                  <a:lnTo>
                    <a:pt x="545084" y="338404"/>
                  </a:lnTo>
                  <a:lnTo>
                    <a:pt x="547077" y="307238"/>
                  </a:lnTo>
                  <a:close/>
                </a:path>
                <a:path w="648970" h="633730">
                  <a:moveTo>
                    <a:pt x="608190" y="304088"/>
                  </a:moveTo>
                  <a:lnTo>
                    <a:pt x="604202" y="254838"/>
                  </a:lnTo>
                  <a:lnTo>
                    <a:pt x="592658" y="208076"/>
                  </a:lnTo>
                  <a:lnTo>
                    <a:pt x="574192" y="164465"/>
                  </a:lnTo>
                  <a:lnTo>
                    <a:pt x="549440" y="124612"/>
                  </a:lnTo>
                  <a:lnTo>
                    <a:pt x="519023" y="89166"/>
                  </a:lnTo>
                  <a:lnTo>
                    <a:pt x="483577" y="58750"/>
                  </a:lnTo>
                  <a:lnTo>
                    <a:pt x="443725" y="33985"/>
                  </a:lnTo>
                  <a:lnTo>
                    <a:pt x="400113" y="15532"/>
                  </a:lnTo>
                  <a:lnTo>
                    <a:pt x="353352" y="3987"/>
                  </a:lnTo>
                  <a:lnTo>
                    <a:pt x="304088" y="0"/>
                  </a:lnTo>
                  <a:lnTo>
                    <a:pt x="254825" y="3987"/>
                  </a:lnTo>
                  <a:lnTo>
                    <a:pt x="208076" y="15532"/>
                  </a:lnTo>
                  <a:lnTo>
                    <a:pt x="164465" y="33985"/>
                  </a:lnTo>
                  <a:lnTo>
                    <a:pt x="124612" y="58750"/>
                  </a:lnTo>
                  <a:lnTo>
                    <a:pt x="89166" y="89166"/>
                  </a:lnTo>
                  <a:lnTo>
                    <a:pt x="58750" y="124612"/>
                  </a:lnTo>
                  <a:lnTo>
                    <a:pt x="33985" y="164465"/>
                  </a:lnTo>
                  <a:lnTo>
                    <a:pt x="15519" y="208076"/>
                  </a:lnTo>
                  <a:lnTo>
                    <a:pt x="3987" y="254838"/>
                  </a:lnTo>
                  <a:lnTo>
                    <a:pt x="0" y="304088"/>
                  </a:lnTo>
                  <a:lnTo>
                    <a:pt x="3987" y="353352"/>
                  </a:lnTo>
                  <a:lnTo>
                    <a:pt x="15519" y="400113"/>
                  </a:lnTo>
                  <a:lnTo>
                    <a:pt x="33985" y="443725"/>
                  </a:lnTo>
                  <a:lnTo>
                    <a:pt x="58750" y="483577"/>
                  </a:lnTo>
                  <a:lnTo>
                    <a:pt x="89166" y="519023"/>
                  </a:lnTo>
                  <a:lnTo>
                    <a:pt x="124612" y="549440"/>
                  </a:lnTo>
                  <a:lnTo>
                    <a:pt x="164465" y="574192"/>
                  </a:lnTo>
                  <a:lnTo>
                    <a:pt x="208076" y="592658"/>
                  </a:lnTo>
                  <a:lnTo>
                    <a:pt x="254825" y="604202"/>
                  </a:lnTo>
                  <a:lnTo>
                    <a:pt x="304088" y="608190"/>
                  </a:lnTo>
                  <a:lnTo>
                    <a:pt x="352488" y="604342"/>
                  </a:lnTo>
                  <a:lnTo>
                    <a:pt x="398475" y="593191"/>
                  </a:lnTo>
                  <a:lnTo>
                    <a:pt x="441452" y="575348"/>
                  </a:lnTo>
                  <a:lnTo>
                    <a:pt x="480834" y="551408"/>
                  </a:lnTo>
                  <a:lnTo>
                    <a:pt x="428332" y="555917"/>
                  </a:lnTo>
                  <a:lnTo>
                    <a:pt x="389369" y="571690"/>
                  </a:lnTo>
                  <a:lnTo>
                    <a:pt x="347789" y="581533"/>
                  </a:lnTo>
                  <a:lnTo>
                    <a:pt x="304088" y="584936"/>
                  </a:lnTo>
                  <a:lnTo>
                    <a:pt x="258597" y="581253"/>
                  </a:lnTo>
                  <a:lnTo>
                    <a:pt x="215417" y="570598"/>
                  </a:lnTo>
                  <a:lnTo>
                    <a:pt x="175145" y="553542"/>
                  </a:lnTo>
                  <a:lnTo>
                    <a:pt x="138341" y="530669"/>
                  </a:lnTo>
                  <a:lnTo>
                    <a:pt x="105600" y="502589"/>
                  </a:lnTo>
                  <a:lnTo>
                    <a:pt x="77508" y="469849"/>
                  </a:lnTo>
                  <a:lnTo>
                    <a:pt x="54648" y="433044"/>
                  </a:lnTo>
                  <a:lnTo>
                    <a:pt x="37592" y="392760"/>
                  </a:lnTo>
                  <a:lnTo>
                    <a:pt x="26936" y="349592"/>
                  </a:lnTo>
                  <a:lnTo>
                    <a:pt x="23253" y="304088"/>
                  </a:lnTo>
                  <a:lnTo>
                    <a:pt x="26936" y="258597"/>
                  </a:lnTo>
                  <a:lnTo>
                    <a:pt x="37592" y="215417"/>
                  </a:lnTo>
                  <a:lnTo>
                    <a:pt x="54648" y="175145"/>
                  </a:lnTo>
                  <a:lnTo>
                    <a:pt x="77508" y="138341"/>
                  </a:lnTo>
                  <a:lnTo>
                    <a:pt x="105600" y="105600"/>
                  </a:lnTo>
                  <a:lnTo>
                    <a:pt x="138341" y="77508"/>
                  </a:lnTo>
                  <a:lnTo>
                    <a:pt x="175145" y="54648"/>
                  </a:lnTo>
                  <a:lnTo>
                    <a:pt x="215417" y="37592"/>
                  </a:lnTo>
                  <a:lnTo>
                    <a:pt x="258597" y="26936"/>
                  </a:lnTo>
                  <a:lnTo>
                    <a:pt x="304088" y="23253"/>
                  </a:lnTo>
                  <a:lnTo>
                    <a:pt x="349580" y="26936"/>
                  </a:lnTo>
                  <a:lnTo>
                    <a:pt x="392760" y="37592"/>
                  </a:lnTo>
                  <a:lnTo>
                    <a:pt x="433044" y="54648"/>
                  </a:lnTo>
                  <a:lnTo>
                    <a:pt x="469849" y="77508"/>
                  </a:lnTo>
                  <a:lnTo>
                    <a:pt x="502577" y="105600"/>
                  </a:lnTo>
                  <a:lnTo>
                    <a:pt x="530669" y="138341"/>
                  </a:lnTo>
                  <a:lnTo>
                    <a:pt x="553542" y="175145"/>
                  </a:lnTo>
                  <a:lnTo>
                    <a:pt x="570585" y="215417"/>
                  </a:lnTo>
                  <a:lnTo>
                    <a:pt x="581253" y="258597"/>
                  </a:lnTo>
                  <a:lnTo>
                    <a:pt x="584936" y="304088"/>
                  </a:lnTo>
                  <a:lnTo>
                    <a:pt x="582371" y="342061"/>
                  </a:lnTo>
                  <a:lnTo>
                    <a:pt x="574916" y="378485"/>
                  </a:lnTo>
                  <a:lnTo>
                    <a:pt x="562914" y="413054"/>
                  </a:lnTo>
                  <a:lnTo>
                    <a:pt x="546696" y="445414"/>
                  </a:lnTo>
                  <a:lnTo>
                    <a:pt x="563651" y="462381"/>
                  </a:lnTo>
                  <a:lnTo>
                    <a:pt x="582523" y="426326"/>
                  </a:lnTo>
                  <a:lnTo>
                    <a:pt x="596506" y="387667"/>
                  </a:lnTo>
                  <a:lnTo>
                    <a:pt x="605193" y="346786"/>
                  </a:lnTo>
                  <a:lnTo>
                    <a:pt x="608190" y="304088"/>
                  </a:lnTo>
                  <a:close/>
                </a:path>
                <a:path w="648970" h="633730">
                  <a:moveTo>
                    <a:pt x="648728" y="548347"/>
                  </a:moveTo>
                  <a:lnTo>
                    <a:pt x="647966" y="544550"/>
                  </a:lnTo>
                  <a:lnTo>
                    <a:pt x="646214" y="535749"/>
                  </a:lnTo>
                  <a:lnTo>
                    <a:pt x="640080" y="531660"/>
                  </a:lnTo>
                  <a:lnTo>
                    <a:pt x="575576" y="544550"/>
                  </a:lnTo>
                  <a:lnTo>
                    <a:pt x="382714" y="361632"/>
                  </a:lnTo>
                  <a:lnTo>
                    <a:pt x="364934" y="344766"/>
                  </a:lnTo>
                  <a:lnTo>
                    <a:pt x="396430" y="311556"/>
                  </a:lnTo>
                  <a:lnTo>
                    <a:pt x="397497" y="307467"/>
                  </a:lnTo>
                  <a:lnTo>
                    <a:pt x="395554" y="299732"/>
                  </a:lnTo>
                  <a:lnTo>
                    <a:pt x="392671" y="296646"/>
                  </a:lnTo>
                  <a:lnTo>
                    <a:pt x="364185" y="287286"/>
                  </a:lnTo>
                  <a:lnTo>
                    <a:pt x="364185" y="311759"/>
                  </a:lnTo>
                  <a:lnTo>
                    <a:pt x="315925" y="362648"/>
                  </a:lnTo>
                  <a:lnTo>
                    <a:pt x="286156" y="286092"/>
                  </a:lnTo>
                  <a:lnTo>
                    <a:pt x="364185" y="311759"/>
                  </a:lnTo>
                  <a:lnTo>
                    <a:pt x="364185" y="287286"/>
                  </a:lnTo>
                  <a:lnTo>
                    <a:pt x="360578" y="286092"/>
                  </a:lnTo>
                  <a:lnTo>
                    <a:pt x="265760" y="254901"/>
                  </a:lnTo>
                  <a:lnTo>
                    <a:pt x="261061" y="256095"/>
                  </a:lnTo>
                  <a:lnTo>
                    <a:pt x="254876" y="262610"/>
                  </a:lnTo>
                  <a:lnTo>
                    <a:pt x="253936" y="267373"/>
                  </a:lnTo>
                  <a:lnTo>
                    <a:pt x="302323" y="391896"/>
                  </a:lnTo>
                  <a:lnTo>
                    <a:pt x="305574" y="394614"/>
                  </a:lnTo>
                  <a:lnTo>
                    <a:pt x="310603" y="395592"/>
                  </a:lnTo>
                  <a:lnTo>
                    <a:pt x="314883" y="395592"/>
                  </a:lnTo>
                  <a:lnTo>
                    <a:pt x="317944" y="394309"/>
                  </a:lnTo>
                  <a:lnTo>
                    <a:pt x="347967" y="362648"/>
                  </a:lnTo>
                  <a:lnTo>
                    <a:pt x="348919" y="361632"/>
                  </a:lnTo>
                  <a:lnTo>
                    <a:pt x="559574" y="561428"/>
                  </a:lnTo>
                  <a:lnTo>
                    <a:pt x="550113" y="626529"/>
                  </a:lnTo>
                  <a:lnTo>
                    <a:pt x="554507" y="632434"/>
                  </a:lnTo>
                  <a:lnTo>
                    <a:pt x="561733" y="633488"/>
                  </a:lnTo>
                  <a:lnTo>
                    <a:pt x="568236" y="633488"/>
                  </a:lnTo>
                  <a:lnTo>
                    <a:pt x="573214" y="629310"/>
                  </a:lnTo>
                  <a:lnTo>
                    <a:pt x="582269" y="566928"/>
                  </a:lnTo>
                  <a:lnTo>
                    <a:pt x="644639" y="554469"/>
                  </a:lnTo>
                  <a:lnTo>
                    <a:pt x="648728" y="548347"/>
                  </a:lnTo>
                  <a:close/>
                </a:path>
              </a:pathLst>
            </a:custGeom>
            <a:solidFill>
              <a:srgbClr val="316F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220753" y="2632055"/>
              <a:ext cx="224862" cy="227103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2791461" y="2200862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5">
                  <a:moveTo>
                    <a:pt x="558956" y="0"/>
                  </a:moveTo>
                  <a:lnTo>
                    <a:pt x="510797" y="2055"/>
                  </a:lnTo>
                  <a:lnTo>
                    <a:pt x="463762" y="8109"/>
                  </a:lnTo>
                  <a:lnTo>
                    <a:pt x="418021" y="17993"/>
                  </a:lnTo>
                  <a:lnTo>
                    <a:pt x="373741" y="31536"/>
                  </a:lnTo>
                  <a:lnTo>
                    <a:pt x="331093" y="48571"/>
                  </a:lnTo>
                  <a:lnTo>
                    <a:pt x="290246" y="68928"/>
                  </a:lnTo>
                  <a:lnTo>
                    <a:pt x="251368" y="92438"/>
                  </a:lnTo>
                  <a:lnTo>
                    <a:pt x="214628" y="118933"/>
                  </a:lnTo>
                  <a:lnTo>
                    <a:pt x="180197" y="148242"/>
                  </a:lnTo>
                  <a:lnTo>
                    <a:pt x="148242" y="180197"/>
                  </a:lnTo>
                  <a:lnTo>
                    <a:pt x="118933" y="214628"/>
                  </a:lnTo>
                  <a:lnTo>
                    <a:pt x="92438" y="251368"/>
                  </a:lnTo>
                  <a:lnTo>
                    <a:pt x="68928" y="290246"/>
                  </a:lnTo>
                  <a:lnTo>
                    <a:pt x="48571" y="331093"/>
                  </a:lnTo>
                  <a:lnTo>
                    <a:pt x="31536" y="373741"/>
                  </a:lnTo>
                  <a:lnTo>
                    <a:pt x="17993" y="418021"/>
                  </a:lnTo>
                  <a:lnTo>
                    <a:pt x="8109" y="463762"/>
                  </a:lnTo>
                  <a:lnTo>
                    <a:pt x="2173" y="509881"/>
                  </a:lnTo>
                  <a:lnTo>
                    <a:pt x="0" y="558956"/>
                  </a:lnTo>
                  <a:lnTo>
                    <a:pt x="2055" y="607115"/>
                  </a:lnTo>
                  <a:lnTo>
                    <a:pt x="8109" y="654150"/>
                  </a:lnTo>
                  <a:lnTo>
                    <a:pt x="17993" y="699892"/>
                  </a:lnTo>
                  <a:lnTo>
                    <a:pt x="31536" y="744171"/>
                  </a:lnTo>
                  <a:lnTo>
                    <a:pt x="48571" y="786819"/>
                  </a:lnTo>
                  <a:lnTo>
                    <a:pt x="68928" y="827667"/>
                  </a:lnTo>
                  <a:lnTo>
                    <a:pt x="92438" y="866545"/>
                  </a:lnTo>
                  <a:lnTo>
                    <a:pt x="118933" y="903284"/>
                  </a:lnTo>
                  <a:lnTo>
                    <a:pt x="148242" y="937716"/>
                  </a:lnTo>
                  <a:lnTo>
                    <a:pt x="180197" y="969671"/>
                  </a:lnTo>
                  <a:lnTo>
                    <a:pt x="214628" y="998980"/>
                  </a:lnTo>
                  <a:lnTo>
                    <a:pt x="251368" y="1025474"/>
                  </a:lnTo>
                  <a:lnTo>
                    <a:pt x="290246" y="1048984"/>
                  </a:lnTo>
                  <a:lnTo>
                    <a:pt x="331093" y="1069341"/>
                  </a:lnTo>
                  <a:lnTo>
                    <a:pt x="373741" y="1086376"/>
                  </a:lnTo>
                  <a:lnTo>
                    <a:pt x="418021" y="1099920"/>
                  </a:lnTo>
                  <a:lnTo>
                    <a:pt x="463762" y="1109803"/>
                  </a:lnTo>
                  <a:lnTo>
                    <a:pt x="510797" y="1115858"/>
                  </a:lnTo>
                  <a:lnTo>
                    <a:pt x="558956" y="1117913"/>
                  </a:lnTo>
                  <a:lnTo>
                    <a:pt x="607115" y="1115858"/>
                  </a:lnTo>
                  <a:lnTo>
                    <a:pt x="654150" y="1109803"/>
                  </a:lnTo>
                  <a:lnTo>
                    <a:pt x="699892" y="1099920"/>
                  </a:lnTo>
                  <a:lnTo>
                    <a:pt x="703199" y="1098908"/>
                  </a:lnTo>
                  <a:lnTo>
                    <a:pt x="558956" y="1098908"/>
                  </a:lnTo>
                  <a:lnTo>
                    <a:pt x="509881" y="1096698"/>
                  </a:lnTo>
                  <a:lnTo>
                    <a:pt x="462025" y="1090193"/>
                  </a:lnTo>
                  <a:lnTo>
                    <a:pt x="415582" y="1079588"/>
                  </a:lnTo>
                  <a:lnTo>
                    <a:pt x="370742" y="1065073"/>
                  </a:lnTo>
                  <a:lnTo>
                    <a:pt x="327699" y="1046840"/>
                  </a:lnTo>
                  <a:lnTo>
                    <a:pt x="286645" y="1025083"/>
                  </a:lnTo>
                  <a:lnTo>
                    <a:pt x="247770" y="999992"/>
                  </a:lnTo>
                  <a:lnTo>
                    <a:pt x="211269" y="971761"/>
                  </a:lnTo>
                  <a:lnTo>
                    <a:pt x="177332" y="940581"/>
                  </a:lnTo>
                  <a:lnTo>
                    <a:pt x="146152" y="906644"/>
                  </a:lnTo>
                  <a:lnTo>
                    <a:pt x="117920" y="870142"/>
                  </a:lnTo>
                  <a:lnTo>
                    <a:pt x="92830" y="831268"/>
                  </a:lnTo>
                  <a:lnTo>
                    <a:pt x="71072" y="790213"/>
                  </a:lnTo>
                  <a:lnTo>
                    <a:pt x="52840" y="747170"/>
                  </a:lnTo>
                  <a:lnTo>
                    <a:pt x="38325" y="702331"/>
                  </a:lnTo>
                  <a:lnTo>
                    <a:pt x="27719" y="655887"/>
                  </a:lnTo>
                  <a:lnTo>
                    <a:pt x="21215" y="608032"/>
                  </a:lnTo>
                  <a:lnTo>
                    <a:pt x="19004" y="558956"/>
                  </a:lnTo>
                  <a:lnTo>
                    <a:pt x="21174" y="510797"/>
                  </a:lnTo>
                  <a:lnTo>
                    <a:pt x="27719" y="462025"/>
                  </a:lnTo>
                  <a:lnTo>
                    <a:pt x="38325" y="415582"/>
                  </a:lnTo>
                  <a:lnTo>
                    <a:pt x="52840" y="370742"/>
                  </a:lnTo>
                  <a:lnTo>
                    <a:pt x="71072" y="327699"/>
                  </a:lnTo>
                  <a:lnTo>
                    <a:pt x="92830" y="286645"/>
                  </a:lnTo>
                  <a:lnTo>
                    <a:pt x="117920" y="247770"/>
                  </a:lnTo>
                  <a:lnTo>
                    <a:pt x="146152" y="211269"/>
                  </a:lnTo>
                  <a:lnTo>
                    <a:pt x="177332" y="177332"/>
                  </a:lnTo>
                  <a:lnTo>
                    <a:pt x="211269" y="146152"/>
                  </a:lnTo>
                  <a:lnTo>
                    <a:pt x="247770" y="117920"/>
                  </a:lnTo>
                  <a:lnTo>
                    <a:pt x="286645" y="92830"/>
                  </a:lnTo>
                  <a:lnTo>
                    <a:pt x="327699" y="71072"/>
                  </a:lnTo>
                  <a:lnTo>
                    <a:pt x="370742" y="52840"/>
                  </a:lnTo>
                  <a:lnTo>
                    <a:pt x="415582" y="38325"/>
                  </a:lnTo>
                  <a:lnTo>
                    <a:pt x="462025" y="27719"/>
                  </a:lnTo>
                  <a:lnTo>
                    <a:pt x="509881" y="21215"/>
                  </a:lnTo>
                  <a:lnTo>
                    <a:pt x="558956" y="19004"/>
                  </a:lnTo>
                  <a:lnTo>
                    <a:pt x="703199" y="19004"/>
                  </a:lnTo>
                  <a:lnTo>
                    <a:pt x="699892" y="17993"/>
                  </a:lnTo>
                  <a:lnTo>
                    <a:pt x="654150" y="8109"/>
                  </a:lnTo>
                  <a:lnTo>
                    <a:pt x="607115" y="2055"/>
                  </a:lnTo>
                  <a:lnTo>
                    <a:pt x="558956" y="0"/>
                  </a:lnTo>
                  <a:close/>
                </a:path>
                <a:path w="1118235" h="1118235">
                  <a:moveTo>
                    <a:pt x="703199" y="19004"/>
                  </a:moveTo>
                  <a:lnTo>
                    <a:pt x="558956" y="19004"/>
                  </a:lnTo>
                  <a:lnTo>
                    <a:pt x="608032" y="21215"/>
                  </a:lnTo>
                  <a:lnTo>
                    <a:pt x="655887" y="27719"/>
                  </a:lnTo>
                  <a:lnTo>
                    <a:pt x="702331" y="38325"/>
                  </a:lnTo>
                  <a:lnTo>
                    <a:pt x="747170" y="52840"/>
                  </a:lnTo>
                  <a:lnTo>
                    <a:pt x="790213" y="71072"/>
                  </a:lnTo>
                  <a:lnTo>
                    <a:pt x="831268" y="92830"/>
                  </a:lnTo>
                  <a:lnTo>
                    <a:pt x="870142" y="117920"/>
                  </a:lnTo>
                  <a:lnTo>
                    <a:pt x="906644" y="146152"/>
                  </a:lnTo>
                  <a:lnTo>
                    <a:pt x="940581" y="177332"/>
                  </a:lnTo>
                  <a:lnTo>
                    <a:pt x="971761" y="211269"/>
                  </a:lnTo>
                  <a:lnTo>
                    <a:pt x="999992" y="247770"/>
                  </a:lnTo>
                  <a:lnTo>
                    <a:pt x="1025083" y="286645"/>
                  </a:lnTo>
                  <a:lnTo>
                    <a:pt x="1046840" y="327699"/>
                  </a:lnTo>
                  <a:lnTo>
                    <a:pt x="1065073" y="370742"/>
                  </a:lnTo>
                  <a:lnTo>
                    <a:pt x="1079588" y="415582"/>
                  </a:lnTo>
                  <a:lnTo>
                    <a:pt x="1090193" y="462025"/>
                  </a:lnTo>
                  <a:lnTo>
                    <a:pt x="1096698" y="509881"/>
                  </a:lnTo>
                  <a:lnTo>
                    <a:pt x="1098908" y="558956"/>
                  </a:lnTo>
                  <a:lnTo>
                    <a:pt x="1096739" y="607115"/>
                  </a:lnTo>
                  <a:lnTo>
                    <a:pt x="1096698" y="608032"/>
                  </a:lnTo>
                  <a:lnTo>
                    <a:pt x="1090193" y="655887"/>
                  </a:lnTo>
                  <a:lnTo>
                    <a:pt x="1079588" y="702331"/>
                  </a:lnTo>
                  <a:lnTo>
                    <a:pt x="1065073" y="747170"/>
                  </a:lnTo>
                  <a:lnTo>
                    <a:pt x="1046840" y="790213"/>
                  </a:lnTo>
                  <a:lnTo>
                    <a:pt x="1025083" y="831268"/>
                  </a:lnTo>
                  <a:lnTo>
                    <a:pt x="999992" y="870142"/>
                  </a:lnTo>
                  <a:lnTo>
                    <a:pt x="971761" y="906644"/>
                  </a:lnTo>
                  <a:lnTo>
                    <a:pt x="940581" y="940581"/>
                  </a:lnTo>
                  <a:lnTo>
                    <a:pt x="906644" y="971761"/>
                  </a:lnTo>
                  <a:lnTo>
                    <a:pt x="870142" y="999992"/>
                  </a:lnTo>
                  <a:lnTo>
                    <a:pt x="831268" y="1025083"/>
                  </a:lnTo>
                  <a:lnTo>
                    <a:pt x="790213" y="1046840"/>
                  </a:lnTo>
                  <a:lnTo>
                    <a:pt x="747170" y="1065073"/>
                  </a:lnTo>
                  <a:lnTo>
                    <a:pt x="702331" y="1079588"/>
                  </a:lnTo>
                  <a:lnTo>
                    <a:pt x="655887" y="1090193"/>
                  </a:lnTo>
                  <a:lnTo>
                    <a:pt x="608032" y="1096698"/>
                  </a:lnTo>
                  <a:lnTo>
                    <a:pt x="558956" y="1098908"/>
                  </a:lnTo>
                  <a:lnTo>
                    <a:pt x="703199" y="1098908"/>
                  </a:lnTo>
                  <a:lnTo>
                    <a:pt x="744171" y="1086376"/>
                  </a:lnTo>
                  <a:lnTo>
                    <a:pt x="786819" y="1069341"/>
                  </a:lnTo>
                  <a:lnTo>
                    <a:pt x="827667" y="1048984"/>
                  </a:lnTo>
                  <a:lnTo>
                    <a:pt x="866545" y="1025474"/>
                  </a:lnTo>
                  <a:lnTo>
                    <a:pt x="903284" y="998980"/>
                  </a:lnTo>
                  <a:lnTo>
                    <a:pt x="937716" y="969671"/>
                  </a:lnTo>
                  <a:lnTo>
                    <a:pt x="969671" y="937716"/>
                  </a:lnTo>
                  <a:lnTo>
                    <a:pt x="998980" y="903284"/>
                  </a:lnTo>
                  <a:lnTo>
                    <a:pt x="1025474" y="866545"/>
                  </a:lnTo>
                  <a:lnTo>
                    <a:pt x="1048984" y="827667"/>
                  </a:lnTo>
                  <a:lnTo>
                    <a:pt x="1069341" y="786819"/>
                  </a:lnTo>
                  <a:lnTo>
                    <a:pt x="1086376" y="744171"/>
                  </a:lnTo>
                  <a:lnTo>
                    <a:pt x="1099920" y="699892"/>
                  </a:lnTo>
                  <a:lnTo>
                    <a:pt x="1109803" y="654150"/>
                  </a:lnTo>
                  <a:lnTo>
                    <a:pt x="1115740" y="608032"/>
                  </a:lnTo>
                  <a:lnTo>
                    <a:pt x="1115858" y="607115"/>
                  </a:lnTo>
                  <a:lnTo>
                    <a:pt x="1117913" y="558956"/>
                  </a:lnTo>
                  <a:lnTo>
                    <a:pt x="1115858" y="510797"/>
                  </a:lnTo>
                  <a:lnTo>
                    <a:pt x="1109803" y="463762"/>
                  </a:lnTo>
                  <a:lnTo>
                    <a:pt x="1099920" y="418021"/>
                  </a:lnTo>
                  <a:lnTo>
                    <a:pt x="1086376" y="373741"/>
                  </a:lnTo>
                  <a:lnTo>
                    <a:pt x="1069341" y="331093"/>
                  </a:lnTo>
                  <a:lnTo>
                    <a:pt x="1048984" y="290246"/>
                  </a:lnTo>
                  <a:lnTo>
                    <a:pt x="1025474" y="251368"/>
                  </a:lnTo>
                  <a:lnTo>
                    <a:pt x="998980" y="214628"/>
                  </a:lnTo>
                  <a:lnTo>
                    <a:pt x="969671" y="180197"/>
                  </a:lnTo>
                  <a:lnTo>
                    <a:pt x="937716" y="148242"/>
                  </a:lnTo>
                  <a:lnTo>
                    <a:pt x="903284" y="118933"/>
                  </a:lnTo>
                  <a:lnTo>
                    <a:pt x="866545" y="92438"/>
                  </a:lnTo>
                  <a:lnTo>
                    <a:pt x="827667" y="68928"/>
                  </a:lnTo>
                  <a:lnTo>
                    <a:pt x="786819" y="48571"/>
                  </a:lnTo>
                  <a:lnTo>
                    <a:pt x="744171" y="31536"/>
                  </a:lnTo>
                  <a:lnTo>
                    <a:pt x="703199" y="19004"/>
                  </a:lnTo>
                  <a:close/>
                </a:path>
              </a:pathLst>
            </a:custGeom>
            <a:solidFill>
              <a:srgbClr val="316F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161629" y="2665342"/>
              <a:ext cx="1262021" cy="5848769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2079881" y="2475467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89">
                  <a:moveTo>
                    <a:pt x="294120" y="0"/>
                  </a:moveTo>
                  <a:lnTo>
                    <a:pt x="246420" y="148"/>
                  </a:lnTo>
                  <a:lnTo>
                    <a:pt x="198160" y="9014"/>
                  </a:lnTo>
                  <a:lnTo>
                    <a:pt x="152249" y="26321"/>
                  </a:lnTo>
                  <a:lnTo>
                    <a:pt x="111314" y="50807"/>
                  </a:lnTo>
                  <a:lnTo>
                    <a:pt x="75891" y="81525"/>
                  </a:lnTo>
                  <a:lnTo>
                    <a:pt x="46514" y="117530"/>
                  </a:lnTo>
                  <a:lnTo>
                    <a:pt x="23717" y="157877"/>
                  </a:lnTo>
                  <a:lnTo>
                    <a:pt x="8034" y="201620"/>
                  </a:lnTo>
                  <a:lnTo>
                    <a:pt x="0" y="247813"/>
                  </a:lnTo>
                  <a:lnTo>
                    <a:pt x="148" y="295511"/>
                  </a:lnTo>
                  <a:lnTo>
                    <a:pt x="9014" y="343768"/>
                  </a:lnTo>
                  <a:lnTo>
                    <a:pt x="26321" y="389680"/>
                  </a:lnTo>
                  <a:lnTo>
                    <a:pt x="50807" y="430614"/>
                  </a:lnTo>
                  <a:lnTo>
                    <a:pt x="81525" y="466037"/>
                  </a:lnTo>
                  <a:lnTo>
                    <a:pt x="117530" y="495415"/>
                  </a:lnTo>
                  <a:lnTo>
                    <a:pt x="157877" y="518212"/>
                  </a:lnTo>
                  <a:lnTo>
                    <a:pt x="201620" y="533895"/>
                  </a:lnTo>
                  <a:lnTo>
                    <a:pt x="247813" y="541929"/>
                  </a:lnTo>
                  <a:lnTo>
                    <a:pt x="295511" y="541780"/>
                  </a:lnTo>
                  <a:lnTo>
                    <a:pt x="343768" y="532914"/>
                  </a:lnTo>
                  <a:lnTo>
                    <a:pt x="389683" y="515607"/>
                  </a:lnTo>
                  <a:lnTo>
                    <a:pt x="430618" y="491122"/>
                  </a:lnTo>
                  <a:lnTo>
                    <a:pt x="466042" y="460404"/>
                  </a:lnTo>
                  <a:lnTo>
                    <a:pt x="495419" y="424399"/>
                  </a:lnTo>
                  <a:lnTo>
                    <a:pt x="518215" y="384052"/>
                  </a:lnTo>
                  <a:lnTo>
                    <a:pt x="533897" y="340309"/>
                  </a:lnTo>
                  <a:lnTo>
                    <a:pt x="541930" y="294116"/>
                  </a:lnTo>
                  <a:lnTo>
                    <a:pt x="541781" y="246418"/>
                  </a:lnTo>
                  <a:lnTo>
                    <a:pt x="532914" y="198160"/>
                  </a:lnTo>
                  <a:lnTo>
                    <a:pt x="515608" y="152249"/>
                  </a:lnTo>
                  <a:lnTo>
                    <a:pt x="491123" y="111314"/>
                  </a:lnTo>
                  <a:lnTo>
                    <a:pt x="460406" y="75891"/>
                  </a:lnTo>
                  <a:lnTo>
                    <a:pt x="424402" y="46514"/>
                  </a:lnTo>
                  <a:lnTo>
                    <a:pt x="384056" y="23717"/>
                  </a:lnTo>
                  <a:lnTo>
                    <a:pt x="340314" y="8034"/>
                  </a:lnTo>
                  <a:lnTo>
                    <a:pt x="294120" y="0"/>
                  </a:lnTo>
                  <a:close/>
                </a:path>
              </a:pathLst>
            </a:custGeom>
            <a:solidFill>
              <a:srgbClr val="4291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965903" y="5051709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90" h="542289">
                  <a:moveTo>
                    <a:pt x="294120" y="0"/>
                  </a:moveTo>
                  <a:lnTo>
                    <a:pt x="246420" y="148"/>
                  </a:lnTo>
                  <a:lnTo>
                    <a:pt x="198160" y="9014"/>
                  </a:lnTo>
                  <a:lnTo>
                    <a:pt x="152249" y="26321"/>
                  </a:lnTo>
                  <a:lnTo>
                    <a:pt x="111314" y="50807"/>
                  </a:lnTo>
                  <a:lnTo>
                    <a:pt x="75891" y="81525"/>
                  </a:lnTo>
                  <a:lnTo>
                    <a:pt x="46514" y="117530"/>
                  </a:lnTo>
                  <a:lnTo>
                    <a:pt x="23717" y="157877"/>
                  </a:lnTo>
                  <a:lnTo>
                    <a:pt x="8034" y="201620"/>
                  </a:lnTo>
                  <a:lnTo>
                    <a:pt x="0" y="247813"/>
                  </a:lnTo>
                  <a:lnTo>
                    <a:pt x="148" y="295511"/>
                  </a:lnTo>
                  <a:lnTo>
                    <a:pt x="9014" y="343768"/>
                  </a:lnTo>
                  <a:lnTo>
                    <a:pt x="26321" y="389680"/>
                  </a:lnTo>
                  <a:lnTo>
                    <a:pt x="50807" y="430614"/>
                  </a:lnTo>
                  <a:lnTo>
                    <a:pt x="81525" y="466037"/>
                  </a:lnTo>
                  <a:lnTo>
                    <a:pt x="117530" y="495415"/>
                  </a:lnTo>
                  <a:lnTo>
                    <a:pt x="157877" y="518212"/>
                  </a:lnTo>
                  <a:lnTo>
                    <a:pt x="201620" y="533895"/>
                  </a:lnTo>
                  <a:lnTo>
                    <a:pt x="247813" y="541929"/>
                  </a:lnTo>
                  <a:lnTo>
                    <a:pt x="295511" y="541780"/>
                  </a:lnTo>
                  <a:lnTo>
                    <a:pt x="343768" y="532914"/>
                  </a:lnTo>
                  <a:lnTo>
                    <a:pt x="389683" y="515607"/>
                  </a:lnTo>
                  <a:lnTo>
                    <a:pt x="430618" y="491122"/>
                  </a:lnTo>
                  <a:lnTo>
                    <a:pt x="466042" y="460404"/>
                  </a:lnTo>
                  <a:lnTo>
                    <a:pt x="495419" y="424399"/>
                  </a:lnTo>
                  <a:lnTo>
                    <a:pt x="518215" y="384052"/>
                  </a:lnTo>
                  <a:lnTo>
                    <a:pt x="533897" y="340309"/>
                  </a:lnTo>
                  <a:lnTo>
                    <a:pt x="541930" y="294116"/>
                  </a:lnTo>
                  <a:lnTo>
                    <a:pt x="541781" y="246418"/>
                  </a:lnTo>
                  <a:lnTo>
                    <a:pt x="532914" y="198160"/>
                  </a:lnTo>
                  <a:lnTo>
                    <a:pt x="515608" y="152249"/>
                  </a:lnTo>
                  <a:lnTo>
                    <a:pt x="491123" y="111314"/>
                  </a:lnTo>
                  <a:lnTo>
                    <a:pt x="460406" y="75891"/>
                  </a:lnTo>
                  <a:lnTo>
                    <a:pt x="424402" y="46514"/>
                  </a:lnTo>
                  <a:lnTo>
                    <a:pt x="384056" y="23717"/>
                  </a:lnTo>
                  <a:lnTo>
                    <a:pt x="340314" y="8034"/>
                  </a:lnTo>
                  <a:lnTo>
                    <a:pt x="294120" y="0"/>
                  </a:lnTo>
                  <a:close/>
                </a:path>
              </a:pathLst>
            </a:custGeom>
            <a:solidFill>
              <a:srgbClr val="82BB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852840" y="8242918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90">
                  <a:moveTo>
                    <a:pt x="294120" y="0"/>
                  </a:moveTo>
                  <a:lnTo>
                    <a:pt x="246420" y="148"/>
                  </a:lnTo>
                  <a:lnTo>
                    <a:pt x="198160" y="9014"/>
                  </a:lnTo>
                  <a:lnTo>
                    <a:pt x="152249" y="26321"/>
                  </a:lnTo>
                  <a:lnTo>
                    <a:pt x="111314" y="50807"/>
                  </a:lnTo>
                  <a:lnTo>
                    <a:pt x="75891" y="81525"/>
                  </a:lnTo>
                  <a:lnTo>
                    <a:pt x="46514" y="117530"/>
                  </a:lnTo>
                  <a:lnTo>
                    <a:pt x="23717" y="157877"/>
                  </a:lnTo>
                  <a:lnTo>
                    <a:pt x="8034" y="201620"/>
                  </a:lnTo>
                  <a:lnTo>
                    <a:pt x="0" y="247813"/>
                  </a:lnTo>
                  <a:lnTo>
                    <a:pt x="148" y="295511"/>
                  </a:lnTo>
                  <a:lnTo>
                    <a:pt x="9014" y="343768"/>
                  </a:lnTo>
                  <a:lnTo>
                    <a:pt x="26321" y="389680"/>
                  </a:lnTo>
                  <a:lnTo>
                    <a:pt x="50807" y="430614"/>
                  </a:lnTo>
                  <a:lnTo>
                    <a:pt x="81525" y="466037"/>
                  </a:lnTo>
                  <a:lnTo>
                    <a:pt x="117530" y="495415"/>
                  </a:lnTo>
                  <a:lnTo>
                    <a:pt x="157877" y="518212"/>
                  </a:lnTo>
                  <a:lnTo>
                    <a:pt x="201620" y="533895"/>
                  </a:lnTo>
                  <a:lnTo>
                    <a:pt x="247813" y="541929"/>
                  </a:lnTo>
                  <a:lnTo>
                    <a:pt x="295511" y="541780"/>
                  </a:lnTo>
                  <a:lnTo>
                    <a:pt x="343768" y="532914"/>
                  </a:lnTo>
                  <a:lnTo>
                    <a:pt x="389683" y="515607"/>
                  </a:lnTo>
                  <a:lnTo>
                    <a:pt x="430618" y="491122"/>
                  </a:lnTo>
                  <a:lnTo>
                    <a:pt x="466042" y="460404"/>
                  </a:lnTo>
                  <a:lnTo>
                    <a:pt x="495419" y="424399"/>
                  </a:lnTo>
                  <a:lnTo>
                    <a:pt x="518215" y="384052"/>
                  </a:lnTo>
                  <a:lnTo>
                    <a:pt x="533897" y="340309"/>
                  </a:lnTo>
                  <a:lnTo>
                    <a:pt x="541930" y="294116"/>
                  </a:lnTo>
                  <a:lnTo>
                    <a:pt x="541781" y="246418"/>
                  </a:lnTo>
                  <a:lnTo>
                    <a:pt x="532914" y="198160"/>
                  </a:lnTo>
                  <a:lnTo>
                    <a:pt x="515608" y="152249"/>
                  </a:lnTo>
                  <a:lnTo>
                    <a:pt x="491123" y="111314"/>
                  </a:lnTo>
                  <a:lnTo>
                    <a:pt x="460406" y="75891"/>
                  </a:lnTo>
                  <a:lnTo>
                    <a:pt x="424402" y="46514"/>
                  </a:lnTo>
                  <a:lnTo>
                    <a:pt x="384056" y="23717"/>
                  </a:lnTo>
                  <a:lnTo>
                    <a:pt x="340314" y="8034"/>
                  </a:lnTo>
                  <a:lnTo>
                    <a:pt x="294120" y="0"/>
                  </a:lnTo>
                  <a:close/>
                </a:path>
              </a:pathLst>
            </a:custGeom>
            <a:solidFill>
              <a:srgbClr val="62B4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3920752" y="10330077"/>
            <a:ext cx="11482070" cy="618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50" b="1" i="1" spc="455" dirty="0">
                <a:solidFill>
                  <a:srgbClr val="FFFFFF"/>
                </a:solidFill>
                <a:latin typeface="Trebuchet MS"/>
                <a:cs typeface="Trebuchet MS"/>
              </a:rPr>
              <a:t>USOM</a:t>
            </a:r>
            <a:r>
              <a:rPr sz="3850" b="1" i="1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380" dirty="0">
                <a:solidFill>
                  <a:srgbClr val="FFFFFF"/>
                </a:solidFill>
                <a:latin typeface="Trebuchet MS"/>
                <a:cs typeface="Trebuchet MS"/>
              </a:rPr>
              <a:t>BÜNYESİNDE</a:t>
            </a:r>
            <a:r>
              <a:rPr sz="3850" b="1" i="1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254" dirty="0">
                <a:solidFill>
                  <a:srgbClr val="FFFFFF"/>
                </a:solidFill>
                <a:latin typeface="Trebuchet MS"/>
                <a:cs typeface="Trebuchet MS"/>
              </a:rPr>
              <a:t>GELİŞTİRİLEN</a:t>
            </a:r>
            <a:r>
              <a:rPr sz="3850" b="1" i="1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260" dirty="0">
                <a:solidFill>
                  <a:srgbClr val="FFFFFF"/>
                </a:solidFill>
                <a:latin typeface="Trebuchet MS"/>
                <a:cs typeface="Trebuchet MS"/>
              </a:rPr>
              <a:t>PROJELER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7607612" y="10391035"/>
            <a:ext cx="2065020" cy="137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sp>
        <p:nvSpPr>
          <p:cNvPr id="87" name="object 8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5</a:t>
            </a:fld>
            <a:endParaRPr spc="-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sp>
          <p:nvSpPr>
            <p:cNvPr id="3" name="object 3"/>
            <p:cNvSpPr/>
            <p:nvPr/>
          </p:nvSpPr>
          <p:spPr>
            <a:xfrm>
              <a:off x="2199830" y="9210096"/>
              <a:ext cx="17563465" cy="1567180"/>
            </a:xfrm>
            <a:custGeom>
              <a:avLst/>
              <a:gdLst/>
              <a:ahLst/>
              <a:cxnLst/>
              <a:rect l="l" t="t" r="r" b="b"/>
              <a:pathLst>
                <a:path w="17563465" h="1567179">
                  <a:moveTo>
                    <a:pt x="122542" y="1505902"/>
                  </a:moveTo>
                  <a:lnTo>
                    <a:pt x="77165" y="1488655"/>
                  </a:lnTo>
                  <a:lnTo>
                    <a:pt x="79502" y="1440154"/>
                  </a:lnTo>
                  <a:lnTo>
                    <a:pt x="49174" y="1478191"/>
                  </a:lnTo>
                  <a:lnTo>
                    <a:pt x="3657" y="1460919"/>
                  </a:lnTo>
                  <a:lnTo>
                    <a:pt x="30251" y="1501521"/>
                  </a:lnTo>
                  <a:lnTo>
                    <a:pt x="0" y="1539595"/>
                  </a:lnTo>
                  <a:lnTo>
                    <a:pt x="46964" y="1526578"/>
                  </a:lnTo>
                  <a:lnTo>
                    <a:pt x="73507" y="1567141"/>
                  </a:lnTo>
                  <a:lnTo>
                    <a:pt x="75768" y="1518564"/>
                  </a:lnTo>
                  <a:lnTo>
                    <a:pt x="122542" y="1505902"/>
                  </a:lnTo>
                  <a:close/>
                </a:path>
                <a:path w="17563465" h="1567179">
                  <a:moveTo>
                    <a:pt x="15835745" y="801535"/>
                  </a:moveTo>
                  <a:lnTo>
                    <a:pt x="15717736" y="683399"/>
                  </a:lnTo>
                  <a:lnTo>
                    <a:pt x="15716606" y="683399"/>
                  </a:lnTo>
                  <a:lnTo>
                    <a:pt x="15716606" y="1062367"/>
                  </a:lnTo>
                  <a:lnTo>
                    <a:pt x="15620861" y="1062367"/>
                  </a:lnTo>
                  <a:lnTo>
                    <a:pt x="15581808" y="1058303"/>
                  </a:lnTo>
                  <a:lnTo>
                    <a:pt x="15546591" y="1021816"/>
                  </a:lnTo>
                  <a:lnTo>
                    <a:pt x="15542679" y="981252"/>
                  </a:lnTo>
                  <a:lnTo>
                    <a:pt x="15542679" y="676313"/>
                  </a:lnTo>
                  <a:lnTo>
                    <a:pt x="15423934" y="557453"/>
                  </a:lnTo>
                  <a:lnTo>
                    <a:pt x="15423934" y="991628"/>
                  </a:lnTo>
                  <a:lnTo>
                    <a:pt x="15426690" y="1035265"/>
                  </a:lnTo>
                  <a:lnTo>
                    <a:pt x="15448750" y="1103198"/>
                  </a:lnTo>
                  <a:lnTo>
                    <a:pt x="15493530" y="1145921"/>
                  </a:lnTo>
                  <a:lnTo>
                    <a:pt x="15565133" y="1166990"/>
                  </a:lnTo>
                  <a:lnTo>
                    <a:pt x="15611234" y="1169619"/>
                  </a:lnTo>
                  <a:lnTo>
                    <a:pt x="15835745" y="1169619"/>
                  </a:lnTo>
                  <a:lnTo>
                    <a:pt x="15835745" y="801535"/>
                  </a:lnTo>
                  <a:close/>
                </a:path>
                <a:path w="17563465" h="1567179">
                  <a:moveTo>
                    <a:pt x="16336493" y="77114"/>
                  </a:moveTo>
                  <a:lnTo>
                    <a:pt x="16265030" y="0"/>
                  </a:lnTo>
                  <a:lnTo>
                    <a:pt x="16265030" y="654989"/>
                  </a:lnTo>
                  <a:lnTo>
                    <a:pt x="16336493" y="723049"/>
                  </a:lnTo>
                  <a:lnTo>
                    <a:pt x="16336493" y="77114"/>
                  </a:lnTo>
                  <a:close/>
                </a:path>
                <a:path w="17563465" h="1567179">
                  <a:moveTo>
                    <a:pt x="16438753" y="157975"/>
                  </a:moveTo>
                  <a:lnTo>
                    <a:pt x="16366757" y="83883"/>
                  </a:lnTo>
                  <a:lnTo>
                    <a:pt x="16366757" y="861796"/>
                  </a:lnTo>
                  <a:lnTo>
                    <a:pt x="16367278" y="869289"/>
                  </a:lnTo>
                  <a:lnTo>
                    <a:pt x="16367709" y="903211"/>
                  </a:lnTo>
                  <a:lnTo>
                    <a:pt x="16374161" y="951217"/>
                  </a:lnTo>
                  <a:lnTo>
                    <a:pt x="16388664" y="996149"/>
                  </a:lnTo>
                  <a:lnTo>
                    <a:pt x="16410445" y="1037247"/>
                  </a:lnTo>
                  <a:lnTo>
                    <a:pt x="16438753" y="1073734"/>
                  </a:lnTo>
                  <a:lnTo>
                    <a:pt x="16438753" y="157975"/>
                  </a:lnTo>
                  <a:close/>
                </a:path>
                <a:path w="17563465" h="1567179">
                  <a:moveTo>
                    <a:pt x="16546894" y="751230"/>
                  </a:moveTo>
                  <a:lnTo>
                    <a:pt x="16546818" y="269189"/>
                  </a:lnTo>
                  <a:lnTo>
                    <a:pt x="16476066" y="196380"/>
                  </a:lnTo>
                  <a:lnTo>
                    <a:pt x="16476066" y="1107338"/>
                  </a:lnTo>
                  <a:lnTo>
                    <a:pt x="16492068" y="1118387"/>
                  </a:lnTo>
                  <a:lnTo>
                    <a:pt x="16508870" y="1128280"/>
                  </a:lnTo>
                  <a:lnTo>
                    <a:pt x="16526434" y="1136967"/>
                  </a:lnTo>
                  <a:lnTo>
                    <a:pt x="16546144" y="1144993"/>
                  </a:lnTo>
                  <a:lnTo>
                    <a:pt x="16546144" y="751230"/>
                  </a:lnTo>
                  <a:lnTo>
                    <a:pt x="16546894" y="751230"/>
                  </a:lnTo>
                  <a:close/>
                </a:path>
                <a:path w="17563465" h="1567179">
                  <a:moveTo>
                    <a:pt x="16654031" y="198666"/>
                  </a:moveTo>
                  <a:lnTo>
                    <a:pt x="16582568" y="275793"/>
                  </a:lnTo>
                  <a:lnTo>
                    <a:pt x="16582568" y="542366"/>
                  </a:lnTo>
                  <a:lnTo>
                    <a:pt x="16654031" y="474294"/>
                  </a:lnTo>
                  <a:lnTo>
                    <a:pt x="16654031" y="198666"/>
                  </a:lnTo>
                  <a:close/>
                </a:path>
                <a:path w="17563465" h="1567179">
                  <a:moveTo>
                    <a:pt x="16895598" y="905090"/>
                  </a:moveTo>
                  <a:lnTo>
                    <a:pt x="16890886" y="866406"/>
                  </a:lnTo>
                  <a:lnTo>
                    <a:pt x="16875100" y="816584"/>
                  </a:lnTo>
                  <a:lnTo>
                    <a:pt x="16850335" y="772477"/>
                  </a:lnTo>
                  <a:lnTo>
                    <a:pt x="16817810" y="734898"/>
                  </a:lnTo>
                  <a:lnTo>
                    <a:pt x="16778808" y="704697"/>
                  </a:lnTo>
                  <a:lnTo>
                    <a:pt x="16734574" y="682675"/>
                  </a:lnTo>
                  <a:lnTo>
                    <a:pt x="16740924" y="686587"/>
                  </a:lnTo>
                  <a:lnTo>
                    <a:pt x="16747135" y="690740"/>
                  </a:lnTo>
                  <a:lnTo>
                    <a:pt x="16777678" y="720077"/>
                  </a:lnTo>
                  <a:lnTo>
                    <a:pt x="16801008" y="770661"/>
                  </a:lnTo>
                  <a:lnTo>
                    <a:pt x="16804323" y="799642"/>
                  </a:lnTo>
                  <a:lnTo>
                    <a:pt x="16797757" y="842378"/>
                  </a:lnTo>
                  <a:lnTo>
                    <a:pt x="16778821" y="879602"/>
                  </a:lnTo>
                  <a:lnTo>
                    <a:pt x="16749764" y="909040"/>
                  </a:lnTo>
                  <a:lnTo>
                    <a:pt x="16712794" y="928458"/>
                  </a:lnTo>
                  <a:lnTo>
                    <a:pt x="16670160" y="935583"/>
                  </a:lnTo>
                  <a:lnTo>
                    <a:pt x="16645370" y="933361"/>
                  </a:lnTo>
                  <a:lnTo>
                    <a:pt x="16622827" y="926528"/>
                  </a:lnTo>
                  <a:lnTo>
                    <a:pt x="16602761" y="915555"/>
                  </a:lnTo>
                  <a:lnTo>
                    <a:pt x="16585387" y="900938"/>
                  </a:lnTo>
                  <a:lnTo>
                    <a:pt x="16585387" y="1158430"/>
                  </a:lnTo>
                  <a:lnTo>
                    <a:pt x="16612121" y="1163662"/>
                  </a:lnTo>
                  <a:lnTo>
                    <a:pt x="16639591" y="1165936"/>
                  </a:lnTo>
                  <a:lnTo>
                    <a:pt x="16667556" y="1165110"/>
                  </a:lnTo>
                  <a:lnTo>
                    <a:pt x="16742194" y="1146810"/>
                  </a:lnTo>
                  <a:lnTo>
                    <a:pt x="16783711" y="1124673"/>
                  </a:lnTo>
                  <a:lnTo>
                    <a:pt x="16819741" y="1095641"/>
                  </a:lnTo>
                  <a:lnTo>
                    <a:pt x="16849586" y="1060754"/>
                  </a:lnTo>
                  <a:lnTo>
                    <a:pt x="16874884" y="1016927"/>
                  </a:lnTo>
                  <a:lnTo>
                    <a:pt x="16875976" y="1014793"/>
                  </a:lnTo>
                  <a:lnTo>
                    <a:pt x="16875379" y="1014793"/>
                  </a:lnTo>
                  <a:lnTo>
                    <a:pt x="16887482" y="979817"/>
                  </a:lnTo>
                  <a:lnTo>
                    <a:pt x="16894340" y="943076"/>
                  </a:lnTo>
                  <a:lnTo>
                    <a:pt x="16895598" y="905090"/>
                  </a:lnTo>
                  <a:close/>
                </a:path>
                <a:path w="17563465" h="1567179">
                  <a:moveTo>
                    <a:pt x="17563465" y="861809"/>
                  </a:moveTo>
                  <a:lnTo>
                    <a:pt x="17560697" y="818045"/>
                  </a:lnTo>
                  <a:lnTo>
                    <a:pt x="17552391" y="780808"/>
                  </a:lnTo>
                  <a:lnTo>
                    <a:pt x="17519155" y="725906"/>
                  </a:lnTo>
                  <a:lnTo>
                    <a:pt x="17461256" y="694512"/>
                  </a:lnTo>
                  <a:lnTo>
                    <a:pt x="17422114" y="686663"/>
                  </a:lnTo>
                  <a:lnTo>
                    <a:pt x="17376178" y="684047"/>
                  </a:lnTo>
                  <a:lnTo>
                    <a:pt x="16991546" y="684047"/>
                  </a:lnTo>
                  <a:lnTo>
                    <a:pt x="16835958" y="683399"/>
                  </a:lnTo>
                  <a:lnTo>
                    <a:pt x="16875443" y="717677"/>
                  </a:lnTo>
                  <a:lnTo>
                    <a:pt x="16908361" y="759777"/>
                  </a:lnTo>
                  <a:lnTo>
                    <a:pt x="16933482" y="808837"/>
                  </a:lnTo>
                  <a:lnTo>
                    <a:pt x="16949560" y="864044"/>
                  </a:lnTo>
                  <a:lnTo>
                    <a:pt x="16954564" y="908138"/>
                  </a:lnTo>
                  <a:lnTo>
                    <a:pt x="16953230" y="951420"/>
                  </a:lnTo>
                  <a:lnTo>
                    <a:pt x="16945966" y="993305"/>
                  </a:lnTo>
                  <a:lnTo>
                    <a:pt x="16933139" y="1033157"/>
                  </a:lnTo>
                  <a:lnTo>
                    <a:pt x="16933799" y="1033157"/>
                  </a:lnTo>
                  <a:lnTo>
                    <a:pt x="16909923" y="1079144"/>
                  </a:lnTo>
                  <a:lnTo>
                    <a:pt x="16884320" y="1114120"/>
                  </a:lnTo>
                  <a:lnTo>
                    <a:pt x="16853815" y="1144524"/>
                  </a:lnTo>
                  <a:lnTo>
                    <a:pt x="16818877" y="1169619"/>
                  </a:lnTo>
                  <a:lnTo>
                    <a:pt x="17038790" y="1169619"/>
                  </a:lnTo>
                  <a:lnTo>
                    <a:pt x="17038790" y="790702"/>
                  </a:lnTo>
                  <a:lnTo>
                    <a:pt x="17178008" y="790702"/>
                  </a:lnTo>
                  <a:lnTo>
                    <a:pt x="17178008" y="1169619"/>
                  </a:lnTo>
                  <a:lnTo>
                    <a:pt x="17299674" y="1169619"/>
                  </a:lnTo>
                  <a:lnTo>
                    <a:pt x="17299674" y="790702"/>
                  </a:lnTo>
                  <a:lnTo>
                    <a:pt x="17366552" y="790702"/>
                  </a:lnTo>
                  <a:lnTo>
                    <a:pt x="17405439" y="795032"/>
                  </a:lnTo>
                  <a:lnTo>
                    <a:pt x="17439729" y="834301"/>
                  </a:lnTo>
                  <a:lnTo>
                    <a:pt x="17443488" y="878459"/>
                  </a:lnTo>
                  <a:lnTo>
                    <a:pt x="17443488" y="1160932"/>
                  </a:lnTo>
                  <a:lnTo>
                    <a:pt x="17561649" y="1268666"/>
                  </a:lnTo>
                  <a:lnTo>
                    <a:pt x="17563465" y="1268666"/>
                  </a:lnTo>
                  <a:lnTo>
                    <a:pt x="1756346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980564">
              <a:lnSpc>
                <a:spcPct val="100000"/>
              </a:lnSpc>
              <a:spcBef>
                <a:spcPts val="135"/>
              </a:spcBef>
            </a:pPr>
            <a:r>
              <a:rPr sz="4250" i="0" spc="-20" dirty="0">
                <a:latin typeface="Trebuchet MS"/>
                <a:cs typeface="Trebuchet MS"/>
              </a:rPr>
              <a:t>SINKHOLE</a:t>
            </a:r>
            <a:r>
              <a:rPr sz="4250" i="0" spc="-254" dirty="0">
                <a:latin typeface="Trebuchet MS"/>
                <a:cs typeface="Trebuchet MS"/>
              </a:rPr>
              <a:t> </a:t>
            </a:r>
            <a:r>
              <a:rPr sz="4250" i="0" spc="-10" dirty="0">
                <a:latin typeface="Trebuchet MS"/>
                <a:cs typeface="Trebuchet MS"/>
              </a:rPr>
              <a:t>PROJESİ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67141" y="2073409"/>
            <a:ext cx="6729095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300" spc="-190" dirty="0">
                <a:solidFill>
                  <a:srgbClr val="414042"/>
                </a:solidFill>
                <a:latin typeface="Trebuchet MS"/>
                <a:cs typeface="Trebuchet MS"/>
              </a:rPr>
              <a:t>Siber</a:t>
            </a:r>
            <a:r>
              <a:rPr sz="3300" spc="-229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saldırılarla</a:t>
            </a:r>
            <a:r>
              <a:rPr sz="3300" spc="-22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40" dirty="0" err="1">
                <a:solidFill>
                  <a:srgbClr val="414042"/>
                </a:solidFill>
                <a:latin typeface="Trebuchet MS"/>
                <a:cs typeface="Trebuchet MS"/>
              </a:rPr>
              <a:t>iltisaklı</a:t>
            </a:r>
            <a:r>
              <a:rPr sz="3300" spc="-22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lang="en-GB" sz="3300" spc="-185" dirty="0" smtClean="0">
                <a:solidFill>
                  <a:srgbClr val="414042"/>
                </a:solidFill>
                <a:latin typeface="Trebuchet MS"/>
                <a:cs typeface="Trebuchet MS"/>
              </a:rPr>
              <a:t>4</a:t>
            </a:r>
            <a:r>
              <a:rPr sz="3300" spc="-185" dirty="0" smtClean="0">
                <a:solidFill>
                  <a:srgbClr val="414042"/>
                </a:solidFill>
                <a:latin typeface="Trebuchet MS"/>
                <a:cs typeface="Trebuchet MS"/>
              </a:rPr>
              <a:t>10</a:t>
            </a:r>
            <a:r>
              <a:rPr sz="3300" spc="-125" dirty="0" smtClean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75" dirty="0">
                <a:solidFill>
                  <a:srgbClr val="414042"/>
                </a:solidFill>
                <a:latin typeface="Trebuchet MS"/>
                <a:cs typeface="Trebuchet MS"/>
              </a:rPr>
              <a:t>binden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05" dirty="0">
                <a:solidFill>
                  <a:srgbClr val="414042"/>
                </a:solidFill>
                <a:latin typeface="Trebuchet MS"/>
                <a:cs typeface="Trebuchet MS"/>
              </a:rPr>
              <a:t>fazla 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zararlı</a:t>
            </a:r>
            <a:r>
              <a:rPr sz="33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75" dirty="0">
                <a:solidFill>
                  <a:srgbClr val="414042"/>
                </a:solidFill>
                <a:latin typeface="Trebuchet MS"/>
                <a:cs typeface="Trebuchet MS"/>
              </a:rPr>
              <a:t>web</a:t>
            </a:r>
            <a:r>
              <a:rPr sz="33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14" dirty="0">
                <a:solidFill>
                  <a:srgbClr val="414042"/>
                </a:solidFill>
                <a:latin typeface="Trebuchet MS"/>
                <a:cs typeface="Trebuchet MS"/>
              </a:rPr>
              <a:t>sitesi</a:t>
            </a:r>
            <a:r>
              <a:rPr sz="3300" spc="-155" dirty="0">
                <a:solidFill>
                  <a:srgbClr val="414042"/>
                </a:solidFill>
                <a:latin typeface="Trebuchet MS"/>
                <a:cs typeface="Trebuchet MS"/>
              </a:rPr>
              <a:t> ve</a:t>
            </a:r>
            <a:r>
              <a:rPr sz="3300" spc="-16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414042"/>
                </a:solidFill>
                <a:latin typeface="Trebuchet MS"/>
                <a:cs typeface="Trebuchet MS"/>
              </a:rPr>
              <a:t>IP</a:t>
            </a:r>
            <a:r>
              <a:rPr sz="3300" spc="-15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adresini</a:t>
            </a:r>
            <a:r>
              <a:rPr sz="3300" spc="-25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90" dirty="0">
                <a:solidFill>
                  <a:srgbClr val="414042"/>
                </a:solidFill>
                <a:latin typeface="Trebuchet MS"/>
                <a:cs typeface="Trebuchet MS"/>
              </a:rPr>
              <a:t>tespit </a:t>
            </a:r>
            <a:r>
              <a:rPr sz="3300" spc="-240" dirty="0">
                <a:solidFill>
                  <a:srgbClr val="414042"/>
                </a:solidFill>
                <a:latin typeface="Trebuchet MS"/>
                <a:cs typeface="Trebuchet MS"/>
              </a:rPr>
              <a:t>ederek</a:t>
            </a:r>
            <a:r>
              <a:rPr sz="3300" spc="-229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95" dirty="0">
                <a:solidFill>
                  <a:srgbClr val="414042"/>
                </a:solidFill>
                <a:latin typeface="Trebuchet MS"/>
                <a:cs typeface="Trebuchet MS"/>
              </a:rPr>
              <a:t>erişime</a:t>
            </a:r>
            <a:r>
              <a:rPr sz="3300" spc="-229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75" dirty="0">
                <a:solidFill>
                  <a:srgbClr val="414042"/>
                </a:solidFill>
                <a:latin typeface="Trebuchet MS"/>
                <a:cs typeface="Trebuchet MS"/>
              </a:rPr>
              <a:t>engellemiştir.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18829" y="5210486"/>
            <a:ext cx="7981315" cy="4202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300" spc="-110" dirty="0">
                <a:solidFill>
                  <a:srgbClr val="414042"/>
                </a:solidFill>
                <a:latin typeface="Trebuchet MS"/>
                <a:cs typeface="Trebuchet MS"/>
              </a:rPr>
              <a:t>SINKHOLE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 Projesi </a:t>
            </a:r>
            <a:r>
              <a:rPr sz="3300" spc="-285" dirty="0">
                <a:solidFill>
                  <a:srgbClr val="414042"/>
                </a:solidFill>
                <a:latin typeface="Trebuchet MS"/>
                <a:cs typeface="Trebuchet MS"/>
              </a:rPr>
              <a:t>ile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50" dirty="0">
                <a:solidFill>
                  <a:srgbClr val="414042"/>
                </a:solidFill>
                <a:latin typeface="Trebuchet MS"/>
                <a:cs typeface="Trebuchet MS"/>
              </a:rPr>
              <a:t>operatörler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40" dirty="0">
                <a:solidFill>
                  <a:srgbClr val="414042"/>
                </a:solidFill>
                <a:latin typeface="Trebuchet MS"/>
                <a:cs typeface="Trebuchet MS"/>
              </a:rPr>
              <a:t>aracılığı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310" dirty="0">
                <a:solidFill>
                  <a:srgbClr val="414042"/>
                </a:solidFill>
                <a:latin typeface="Trebuchet MS"/>
                <a:cs typeface="Trebuchet MS"/>
              </a:rPr>
              <a:t>ile </a:t>
            </a:r>
            <a:r>
              <a:rPr sz="3300" spc="-150" dirty="0">
                <a:solidFill>
                  <a:srgbClr val="414042"/>
                </a:solidFill>
                <a:latin typeface="Trebuchet MS"/>
                <a:cs typeface="Trebuchet MS"/>
              </a:rPr>
              <a:t>engellenen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30" dirty="0">
                <a:solidFill>
                  <a:srgbClr val="414042"/>
                </a:solidFill>
                <a:latin typeface="Trebuchet MS"/>
                <a:cs typeface="Trebuchet MS"/>
              </a:rPr>
              <a:t>adreslere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55" dirty="0">
                <a:solidFill>
                  <a:srgbClr val="414042"/>
                </a:solidFill>
                <a:latin typeface="Trebuchet MS"/>
                <a:cs typeface="Trebuchet MS"/>
              </a:rPr>
              <a:t>yapılan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zararlı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414042"/>
                </a:solidFill>
                <a:latin typeface="Trebuchet MS"/>
                <a:cs typeface="Trebuchet MS"/>
              </a:rPr>
              <a:t>erişim </a:t>
            </a:r>
            <a:r>
              <a:rPr sz="3300" spc="-140" dirty="0">
                <a:solidFill>
                  <a:srgbClr val="414042"/>
                </a:solidFill>
                <a:latin typeface="Trebuchet MS"/>
                <a:cs typeface="Trebuchet MS"/>
              </a:rPr>
              <a:t>istekleri</a:t>
            </a:r>
            <a:r>
              <a:rPr sz="3300" spc="-2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14" dirty="0">
                <a:solidFill>
                  <a:srgbClr val="414042"/>
                </a:solidFill>
                <a:latin typeface="Trebuchet MS"/>
                <a:cs typeface="Trebuchet MS"/>
              </a:rPr>
              <a:t>USOM</a:t>
            </a:r>
            <a:r>
              <a:rPr sz="3300" spc="-204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90" dirty="0">
                <a:solidFill>
                  <a:srgbClr val="414042"/>
                </a:solidFill>
                <a:latin typeface="Trebuchet MS"/>
                <a:cs typeface="Trebuchet MS"/>
              </a:rPr>
              <a:t>sunucularına</a:t>
            </a:r>
            <a:r>
              <a:rPr sz="3300" spc="-21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90" dirty="0">
                <a:solidFill>
                  <a:srgbClr val="414042"/>
                </a:solidFill>
                <a:latin typeface="Trebuchet MS"/>
                <a:cs typeface="Trebuchet MS"/>
              </a:rPr>
              <a:t>yönlendirilmektedir.</a:t>
            </a:r>
            <a:endParaRPr sz="33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3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70"/>
              </a:spcBef>
            </a:pPr>
            <a:endParaRPr sz="3300" dirty="0">
              <a:latin typeface="Trebuchet MS"/>
              <a:cs typeface="Trebuchet MS"/>
            </a:endParaRPr>
          </a:p>
          <a:p>
            <a:pPr marL="1175385" marR="191770">
              <a:lnSpc>
                <a:spcPct val="100000"/>
              </a:lnSpc>
            </a:pPr>
            <a:r>
              <a:rPr sz="3300" spc="-229" dirty="0">
                <a:solidFill>
                  <a:srgbClr val="414042"/>
                </a:solidFill>
                <a:latin typeface="Trebuchet MS"/>
                <a:cs typeface="Trebuchet MS"/>
              </a:rPr>
              <a:t>Ülke</a:t>
            </a:r>
            <a:r>
              <a:rPr sz="3300" spc="-240" dirty="0">
                <a:solidFill>
                  <a:srgbClr val="414042"/>
                </a:solidFill>
                <a:latin typeface="Trebuchet MS"/>
                <a:cs typeface="Trebuchet MS"/>
              </a:rPr>
              <a:t> genelinde</a:t>
            </a:r>
            <a:r>
              <a:rPr sz="3300" spc="-2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29" dirty="0">
                <a:solidFill>
                  <a:srgbClr val="414042"/>
                </a:solidFill>
                <a:latin typeface="Trebuchet MS"/>
                <a:cs typeface="Trebuchet MS"/>
              </a:rPr>
              <a:t>bu</a:t>
            </a:r>
            <a:r>
              <a:rPr sz="3300" spc="-2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zararlı</a:t>
            </a:r>
            <a:r>
              <a:rPr sz="3300" spc="-2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85" dirty="0">
                <a:solidFill>
                  <a:srgbClr val="414042"/>
                </a:solidFill>
                <a:latin typeface="Trebuchet MS"/>
                <a:cs typeface="Trebuchet MS"/>
              </a:rPr>
              <a:t>adreslere </a:t>
            </a:r>
            <a:r>
              <a:rPr sz="3300" spc="-165" dirty="0">
                <a:solidFill>
                  <a:srgbClr val="414042"/>
                </a:solidFill>
                <a:latin typeface="Trebuchet MS"/>
                <a:cs typeface="Trebuchet MS"/>
              </a:rPr>
              <a:t>ulaşmaya</a:t>
            </a:r>
            <a:r>
              <a:rPr sz="3300" spc="-25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90" dirty="0">
                <a:solidFill>
                  <a:srgbClr val="414042"/>
                </a:solidFill>
                <a:latin typeface="Trebuchet MS"/>
                <a:cs typeface="Trebuchet MS"/>
              </a:rPr>
              <a:t>çalışan</a:t>
            </a:r>
            <a:r>
              <a:rPr sz="3300" spc="-24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her</a:t>
            </a:r>
            <a:r>
              <a:rPr sz="3300" spc="-15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55" dirty="0">
                <a:solidFill>
                  <a:srgbClr val="414042"/>
                </a:solidFill>
                <a:latin typeface="Trebuchet MS"/>
                <a:cs typeface="Trebuchet MS"/>
              </a:rPr>
              <a:t>ay</a:t>
            </a:r>
            <a:r>
              <a:rPr sz="3300" spc="-15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60" dirty="0">
                <a:solidFill>
                  <a:srgbClr val="414042"/>
                </a:solidFill>
                <a:latin typeface="Trebuchet MS"/>
                <a:cs typeface="Trebuchet MS"/>
              </a:rPr>
              <a:t>300</a:t>
            </a:r>
            <a:r>
              <a:rPr sz="3300" spc="-15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milyondan </a:t>
            </a:r>
            <a:r>
              <a:rPr sz="3300" spc="-175" dirty="0">
                <a:solidFill>
                  <a:srgbClr val="414042"/>
                </a:solidFill>
                <a:latin typeface="Trebuchet MS"/>
                <a:cs typeface="Trebuchet MS"/>
              </a:rPr>
              <a:t>fazla</a:t>
            </a:r>
            <a:r>
              <a:rPr sz="3300" spc="-1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25" dirty="0">
                <a:solidFill>
                  <a:srgbClr val="414042"/>
                </a:solidFill>
                <a:latin typeface="Trebuchet MS"/>
                <a:cs typeface="Trebuchet MS"/>
              </a:rPr>
              <a:t>zararlı</a:t>
            </a:r>
            <a:r>
              <a:rPr sz="3300" spc="-1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30" dirty="0">
                <a:solidFill>
                  <a:srgbClr val="414042"/>
                </a:solidFill>
                <a:latin typeface="Trebuchet MS"/>
                <a:cs typeface="Trebuchet MS"/>
              </a:rPr>
              <a:t>isteği</a:t>
            </a:r>
            <a:r>
              <a:rPr sz="3300" spc="-1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10" dirty="0">
                <a:solidFill>
                  <a:srgbClr val="414042"/>
                </a:solidFill>
                <a:latin typeface="Trebuchet MS"/>
                <a:cs typeface="Trebuchet MS"/>
              </a:rPr>
              <a:t>önlemektedir.</a:t>
            </a:r>
            <a:endParaRPr sz="3300" dirty="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5903" y="2117783"/>
            <a:ext cx="18591530" cy="6955155"/>
            <a:chOff x="965903" y="2117783"/>
            <a:chExt cx="18591530" cy="6955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1629" y="2745173"/>
              <a:ext cx="1262021" cy="584975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079881" y="8242917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90">
                  <a:moveTo>
                    <a:pt x="247813" y="0"/>
                  </a:moveTo>
                  <a:lnTo>
                    <a:pt x="201620" y="8034"/>
                  </a:lnTo>
                  <a:lnTo>
                    <a:pt x="157877" y="23717"/>
                  </a:lnTo>
                  <a:lnTo>
                    <a:pt x="117530" y="46514"/>
                  </a:lnTo>
                  <a:lnTo>
                    <a:pt x="81525" y="75891"/>
                  </a:lnTo>
                  <a:lnTo>
                    <a:pt x="50807" y="111314"/>
                  </a:lnTo>
                  <a:lnTo>
                    <a:pt x="26321" y="152249"/>
                  </a:lnTo>
                  <a:lnTo>
                    <a:pt x="9014" y="198160"/>
                  </a:lnTo>
                  <a:lnTo>
                    <a:pt x="148" y="246418"/>
                  </a:lnTo>
                  <a:lnTo>
                    <a:pt x="0" y="294116"/>
                  </a:lnTo>
                  <a:lnTo>
                    <a:pt x="8034" y="340309"/>
                  </a:lnTo>
                  <a:lnTo>
                    <a:pt x="23717" y="384052"/>
                  </a:lnTo>
                  <a:lnTo>
                    <a:pt x="46514" y="424399"/>
                  </a:lnTo>
                  <a:lnTo>
                    <a:pt x="75891" y="460404"/>
                  </a:lnTo>
                  <a:lnTo>
                    <a:pt x="111314" y="491122"/>
                  </a:lnTo>
                  <a:lnTo>
                    <a:pt x="152249" y="515607"/>
                  </a:lnTo>
                  <a:lnTo>
                    <a:pt x="198160" y="532914"/>
                  </a:lnTo>
                  <a:lnTo>
                    <a:pt x="246420" y="541780"/>
                  </a:lnTo>
                  <a:lnTo>
                    <a:pt x="294120" y="541929"/>
                  </a:lnTo>
                  <a:lnTo>
                    <a:pt x="340314" y="533895"/>
                  </a:lnTo>
                  <a:lnTo>
                    <a:pt x="384056" y="518212"/>
                  </a:lnTo>
                  <a:lnTo>
                    <a:pt x="424402" y="495415"/>
                  </a:lnTo>
                  <a:lnTo>
                    <a:pt x="460406" y="466037"/>
                  </a:lnTo>
                  <a:lnTo>
                    <a:pt x="491123" y="430614"/>
                  </a:lnTo>
                  <a:lnTo>
                    <a:pt x="515608" y="389680"/>
                  </a:lnTo>
                  <a:lnTo>
                    <a:pt x="532914" y="343768"/>
                  </a:lnTo>
                  <a:lnTo>
                    <a:pt x="541781" y="295511"/>
                  </a:lnTo>
                  <a:lnTo>
                    <a:pt x="541930" y="247813"/>
                  </a:lnTo>
                  <a:lnTo>
                    <a:pt x="533897" y="201620"/>
                  </a:lnTo>
                  <a:lnTo>
                    <a:pt x="518215" y="157877"/>
                  </a:lnTo>
                  <a:lnTo>
                    <a:pt x="495419" y="117530"/>
                  </a:lnTo>
                  <a:lnTo>
                    <a:pt x="466042" y="81525"/>
                  </a:lnTo>
                  <a:lnTo>
                    <a:pt x="430618" y="50807"/>
                  </a:lnTo>
                  <a:lnTo>
                    <a:pt x="389683" y="26321"/>
                  </a:lnTo>
                  <a:lnTo>
                    <a:pt x="343768" y="9014"/>
                  </a:lnTo>
                  <a:lnTo>
                    <a:pt x="295511" y="148"/>
                  </a:lnTo>
                  <a:lnTo>
                    <a:pt x="247813" y="0"/>
                  </a:lnTo>
                  <a:close/>
                </a:path>
              </a:pathLst>
            </a:custGeom>
            <a:solidFill>
              <a:srgbClr val="4291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65903" y="5666675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90" h="542289">
                  <a:moveTo>
                    <a:pt x="247813" y="0"/>
                  </a:moveTo>
                  <a:lnTo>
                    <a:pt x="201620" y="8034"/>
                  </a:lnTo>
                  <a:lnTo>
                    <a:pt x="157877" y="23717"/>
                  </a:lnTo>
                  <a:lnTo>
                    <a:pt x="117530" y="46514"/>
                  </a:lnTo>
                  <a:lnTo>
                    <a:pt x="81525" y="75891"/>
                  </a:lnTo>
                  <a:lnTo>
                    <a:pt x="50807" y="111314"/>
                  </a:lnTo>
                  <a:lnTo>
                    <a:pt x="26321" y="152249"/>
                  </a:lnTo>
                  <a:lnTo>
                    <a:pt x="9014" y="198160"/>
                  </a:lnTo>
                  <a:lnTo>
                    <a:pt x="148" y="246418"/>
                  </a:lnTo>
                  <a:lnTo>
                    <a:pt x="0" y="294116"/>
                  </a:lnTo>
                  <a:lnTo>
                    <a:pt x="8034" y="340309"/>
                  </a:lnTo>
                  <a:lnTo>
                    <a:pt x="23717" y="384052"/>
                  </a:lnTo>
                  <a:lnTo>
                    <a:pt x="46514" y="424399"/>
                  </a:lnTo>
                  <a:lnTo>
                    <a:pt x="75891" y="460404"/>
                  </a:lnTo>
                  <a:lnTo>
                    <a:pt x="111314" y="491122"/>
                  </a:lnTo>
                  <a:lnTo>
                    <a:pt x="152249" y="515607"/>
                  </a:lnTo>
                  <a:lnTo>
                    <a:pt x="198160" y="532914"/>
                  </a:lnTo>
                  <a:lnTo>
                    <a:pt x="246420" y="541780"/>
                  </a:lnTo>
                  <a:lnTo>
                    <a:pt x="294120" y="541929"/>
                  </a:lnTo>
                  <a:lnTo>
                    <a:pt x="340314" y="533895"/>
                  </a:lnTo>
                  <a:lnTo>
                    <a:pt x="384056" y="518212"/>
                  </a:lnTo>
                  <a:lnTo>
                    <a:pt x="424402" y="495415"/>
                  </a:lnTo>
                  <a:lnTo>
                    <a:pt x="460406" y="466037"/>
                  </a:lnTo>
                  <a:lnTo>
                    <a:pt x="491123" y="430614"/>
                  </a:lnTo>
                  <a:lnTo>
                    <a:pt x="515608" y="389680"/>
                  </a:lnTo>
                  <a:lnTo>
                    <a:pt x="532914" y="343768"/>
                  </a:lnTo>
                  <a:lnTo>
                    <a:pt x="541781" y="295511"/>
                  </a:lnTo>
                  <a:lnTo>
                    <a:pt x="541930" y="247813"/>
                  </a:lnTo>
                  <a:lnTo>
                    <a:pt x="533897" y="201620"/>
                  </a:lnTo>
                  <a:lnTo>
                    <a:pt x="518215" y="157877"/>
                  </a:lnTo>
                  <a:lnTo>
                    <a:pt x="495419" y="117530"/>
                  </a:lnTo>
                  <a:lnTo>
                    <a:pt x="466042" y="81525"/>
                  </a:lnTo>
                  <a:lnTo>
                    <a:pt x="430618" y="50807"/>
                  </a:lnTo>
                  <a:lnTo>
                    <a:pt x="389683" y="26321"/>
                  </a:lnTo>
                  <a:lnTo>
                    <a:pt x="343768" y="9014"/>
                  </a:lnTo>
                  <a:lnTo>
                    <a:pt x="295511" y="148"/>
                  </a:lnTo>
                  <a:lnTo>
                    <a:pt x="247813" y="0"/>
                  </a:lnTo>
                  <a:close/>
                </a:path>
              </a:pathLst>
            </a:custGeom>
            <a:solidFill>
              <a:srgbClr val="82BB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52828" y="2117794"/>
              <a:ext cx="1921510" cy="1118235"/>
            </a:xfrm>
            <a:custGeom>
              <a:avLst/>
              <a:gdLst/>
              <a:ahLst/>
              <a:cxnLst/>
              <a:rect l="l" t="t" r="r" b="b"/>
              <a:pathLst>
                <a:path w="1921510" h="1118235">
                  <a:moveTo>
                    <a:pt x="541934" y="605485"/>
                  </a:moveTo>
                  <a:lnTo>
                    <a:pt x="533908" y="559295"/>
                  </a:lnTo>
                  <a:lnTo>
                    <a:pt x="518223" y="515556"/>
                  </a:lnTo>
                  <a:lnTo>
                    <a:pt x="495427" y="475208"/>
                  </a:lnTo>
                  <a:lnTo>
                    <a:pt x="466051" y="439204"/>
                  </a:lnTo>
                  <a:lnTo>
                    <a:pt x="430618" y="408482"/>
                  </a:lnTo>
                  <a:lnTo>
                    <a:pt x="389686" y="383997"/>
                  </a:lnTo>
                  <a:lnTo>
                    <a:pt x="343776" y="366687"/>
                  </a:lnTo>
                  <a:lnTo>
                    <a:pt x="295516" y="357822"/>
                  </a:lnTo>
                  <a:lnTo>
                    <a:pt x="247815" y="357682"/>
                  </a:lnTo>
                  <a:lnTo>
                    <a:pt x="201625" y="365709"/>
                  </a:lnTo>
                  <a:lnTo>
                    <a:pt x="157886" y="381393"/>
                  </a:lnTo>
                  <a:lnTo>
                    <a:pt x="117538" y="404190"/>
                  </a:lnTo>
                  <a:lnTo>
                    <a:pt x="81534" y="433565"/>
                  </a:lnTo>
                  <a:lnTo>
                    <a:pt x="50812" y="468998"/>
                  </a:lnTo>
                  <a:lnTo>
                    <a:pt x="26327" y="509930"/>
                  </a:lnTo>
                  <a:lnTo>
                    <a:pt x="9017" y="555840"/>
                  </a:lnTo>
                  <a:lnTo>
                    <a:pt x="152" y="604100"/>
                  </a:lnTo>
                  <a:lnTo>
                    <a:pt x="0" y="651802"/>
                  </a:lnTo>
                  <a:lnTo>
                    <a:pt x="8039" y="697992"/>
                  </a:lnTo>
                  <a:lnTo>
                    <a:pt x="23723" y="741730"/>
                  </a:lnTo>
                  <a:lnTo>
                    <a:pt x="46520" y="782078"/>
                  </a:lnTo>
                  <a:lnTo>
                    <a:pt x="75895" y="818083"/>
                  </a:lnTo>
                  <a:lnTo>
                    <a:pt x="111315" y="848804"/>
                  </a:lnTo>
                  <a:lnTo>
                    <a:pt x="152260" y="873290"/>
                  </a:lnTo>
                  <a:lnTo>
                    <a:pt x="198170" y="890587"/>
                  </a:lnTo>
                  <a:lnTo>
                    <a:pt x="246430" y="899464"/>
                  </a:lnTo>
                  <a:lnTo>
                    <a:pt x="294132" y="899604"/>
                  </a:lnTo>
                  <a:lnTo>
                    <a:pt x="340321" y="891578"/>
                  </a:lnTo>
                  <a:lnTo>
                    <a:pt x="384060" y="875893"/>
                  </a:lnTo>
                  <a:lnTo>
                    <a:pt x="424408" y="853097"/>
                  </a:lnTo>
                  <a:lnTo>
                    <a:pt x="460413" y="823722"/>
                  </a:lnTo>
                  <a:lnTo>
                    <a:pt x="491134" y="788289"/>
                  </a:lnTo>
                  <a:lnTo>
                    <a:pt x="515620" y="747356"/>
                  </a:lnTo>
                  <a:lnTo>
                    <a:pt x="532917" y="701446"/>
                  </a:lnTo>
                  <a:lnTo>
                    <a:pt x="541782" y="653186"/>
                  </a:lnTo>
                  <a:lnTo>
                    <a:pt x="541934" y="605485"/>
                  </a:lnTo>
                  <a:close/>
                </a:path>
                <a:path w="1921510" h="1118235">
                  <a:moveTo>
                    <a:pt x="1698485" y="561022"/>
                  </a:moveTo>
                  <a:lnTo>
                    <a:pt x="1695005" y="513613"/>
                  </a:lnTo>
                  <a:lnTo>
                    <a:pt x="1684870" y="468350"/>
                  </a:lnTo>
                  <a:lnTo>
                    <a:pt x="1676882" y="447446"/>
                  </a:lnTo>
                  <a:lnTo>
                    <a:pt x="1676882" y="561022"/>
                  </a:lnTo>
                  <a:lnTo>
                    <a:pt x="1673059" y="608418"/>
                  </a:lnTo>
                  <a:lnTo>
                    <a:pt x="1672971" y="609612"/>
                  </a:lnTo>
                  <a:lnTo>
                    <a:pt x="1661617" y="655713"/>
                  </a:lnTo>
                  <a:lnTo>
                    <a:pt x="1657654" y="665086"/>
                  </a:lnTo>
                  <a:lnTo>
                    <a:pt x="1657350" y="664768"/>
                  </a:lnTo>
                  <a:lnTo>
                    <a:pt x="1648650" y="664768"/>
                  </a:lnTo>
                  <a:lnTo>
                    <a:pt x="1648650" y="686358"/>
                  </a:lnTo>
                  <a:lnTo>
                    <a:pt x="1643443" y="698703"/>
                  </a:lnTo>
                  <a:lnTo>
                    <a:pt x="1619084" y="737958"/>
                  </a:lnTo>
                  <a:lnTo>
                    <a:pt x="1589138" y="772871"/>
                  </a:lnTo>
                  <a:lnTo>
                    <a:pt x="1554226" y="802817"/>
                  </a:lnTo>
                  <a:lnTo>
                    <a:pt x="1514970" y="827176"/>
                  </a:lnTo>
                  <a:lnTo>
                    <a:pt x="1471980" y="845350"/>
                  </a:lnTo>
                  <a:lnTo>
                    <a:pt x="1429956" y="855700"/>
                  </a:lnTo>
                  <a:lnTo>
                    <a:pt x="1440649" y="849833"/>
                  </a:lnTo>
                  <a:lnTo>
                    <a:pt x="1445514" y="847166"/>
                  </a:lnTo>
                  <a:lnTo>
                    <a:pt x="1475041" y="818591"/>
                  </a:lnTo>
                  <a:lnTo>
                    <a:pt x="1500644" y="780618"/>
                  </a:lnTo>
                  <a:lnTo>
                    <a:pt x="1521688" y="734390"/>
                  </a:lnTo>
                  <a:lnTo>
                    <a:pt x="1535950" y="686358"/>
                  </a:lnTo>
                  <a:lnTo>
                    <a:pt x="1648650" y="686358"/>
                  </a:lnTo>
                  <a:lnTo>
                    <a:pt x="1648650" y="664768"/>
                  </a:lnTo>
                  <a:lnTo>
                    <a:pt x="1540256" y="664768"/>
                  </a:lnTo>
                  <a:lnTo>
                    <a:pt x="1547495" y="621906"/>
                  </a:lnTo>
                  <a:lnTo>
                    <a:pt x="1550962" y="557974"/>
                  </a:lnTo>
                  <a:lnTo>
                    <a:pt x="1547495" y="494042"/>
                  </a:lnTo>
                  <a:lnTo>
                    <a:pt x="1541272" y="457212"/>
                  </a:lnTo>
                  <a:lnTo>
                    <a:pt x="1651393" y="457212"/>
                  </a:lnTo>
                  <a:lnTo>
                    <a:pt x="1657350" y="457212"/>
                  </a:lnTo>
                  <a:lnTo>
                    <a:pt x="1657642" y="456920"/>
                  </a:lnTo>
                  <a:lnTo>
                    <a:pt x="1661617" y="466318"/>
                  </a:lnTo>
                  <a:lnTo>
                    <a:pt x="1672971" y="512419"/>
                  </a:lnTo>
                  <a:lnTo>
                    <a:pt x="1676882" y="561022"/>
                  </a:lnTo>
                  <a:lnTo>
                    <a:pt x="1676882" y="447446"/>
                  </a:lnTo>
                  <a:lnTo>
                    <a:pt x="1668589" y="425729"/>
                  </a:lnTo>
                  <a:lnTo>
                    <a:pt x="1648637" y="389801"/>
                  </a:lnTo>
                  <a:lnTo>
                    <a:pt x="1648637" y="435622"/>
                  </a:lnTo>
                  <a:lnTo>
                    <a:pt x="1537639" y="435622"/>
                  </a:lnTo>
                  <a:lnTo>
                    <a:pt x="1537512" y="434848"/>
                  </a:lnTo>
                  <a:lnTo>
                    <a:pt x="1529372" y="407441"/>
                  </a:lnTo>
                  <a:lnTo>
                    <a:pt x="1529372" y="557974"/>
                  </a:lnTo>
                  <a:lnTo>
                    <a:pt x="1526273" y="616724"/>
                  </a:lnTo>
                  <a:lnTo>
                    <a:pt x="1518475" y="664768"/>
                  </a:lnTo>
                  <a:lnTo>
                    <a:pt x="1513179" y="664768"/>
                  </a:lnTo>
                  <a:lnTo>
                    <a:pt x="1513179" y="686358"/>
                  </a:lnTo>
                  <a:lnTo>
                    <a:pt x="1484769" y="764247"/>
                  </a:lnTo>
                  <a:lnTo>
                    <a:pt x="1462252" y="799922"/>
                  </a:lnTo>
                  <a:lnTo>
                    <a:pt x="1407896" y="843889"/>
                  </a:lnTo>
                  <a:lnTo>
                    <a:pt x="1388084" y="847737"/>
                  </a:lnTo>
                  <a:lnTo>
                    <a:pt x="1388084" y="686358"/>
                  </a:lnTo>
                  <a:lnTo>
                    <a:pt x="1513179" y="686358"/>
                  </a:lnTo>
                  <a:lnTo>
                    <a:pt x="1513179" y="664768"/>
                  </a:lnTo>
                  <a:lnTo>
                    <a:pt x="1388084" y="664768"/>
                  </a:lnTo>
                  <a:lnTo>
                    <a:pt x="1388084" y="457212"/>
                  </a:lnTo>
                  <a:lnTo>
                    <a:pt x="1519453" y="457212"/>
                  </a:lnTo>
                  <a:lnTo>
                    <a:pt x="1526273" y="499237"/>
                  </a:lnTo>
                  <a:lnTo>
                    <a:pt x="1529372" y="557974"/>
                  </a:lnTo>
                  <a:lnTo>
                    <a:pt x="1529372" y="407441"/>
                  </a:lnTo>
                  <a:lnTo>
                    <a:pt x="1521688" y="381558"/>
                  </a:lnTo>
                  <a:lnTo>
                    <a:pt x="1514881" y="366610"/>
                  </a:lnTo>
                  <a:lnTo>
                    <a:pt x="1514881" y="435622"/>
                  </a:lnTo>
                  <a:lnTo>
                    <a:pt x="1388084" y="435622"/>
                  </a:lnTo>
                  <a:lnTo>
                    <a:pt x="1388084" y="268224"/>
                  </a:lnTo>
                  <a:lnTo>
                    <a:pt x="1407896" y="272059"/>
                  </a:lnTo>
                  <a:lnTo>
                    <a:pt x="1462252" y="316026"/>
                  </a:lnTo>
                  <a:lnTo>
                    <a:pt x="1484769" y="351701"/>
                  </a:lnTo>
                  <a:lnTo>
                    <a:pt x="1503362" y="394906"/>
                  </a:lnTo>
                  <a:lnTo>
                    <a:pt x="1514881" y="435622"/>
                  </a:lnTo>
                  <a:lnTo>
                    <a:pt x="1514881" y="366610"/>
                  </a:lnTo>
                  <a:lnTo>
                    <a:pt x="1500644" y="335343"/>
                  </a:lnTo>
                  <a:lnTo>
                    <a:pt x="1475041" y="297357"/>
                  </a:lnTo>
                  <a:lnTo>
                    <a:pt x="1447419" y="270637"/>
                  </a:lnTo>
                  <a:lnTo>
                    <a:pt x="1471980" y="276682"/>
                  </a:lnTo>
                  <a:lnTo>
                    <a:pt x="1514970" y="294843"/>
                  </a:lnTo>
                  <a:lnTo>
                    <a:pt x="1554226" y="319214"/>
                  </a:lnTo>
                  <a:lnTo>
                    <a:pt x="1589138" y="349161"/>
                  </a:lnTo>
                  <a:lnTo>
                    <a:pt x="1619084" y="384073"/>
                  </a:lnTo>
                  <a:lnTo>
                    <a:pt x="1643443" y="423329"/>
                  </a:lnTo>
                  <a:lnTo>
                    <a:pt x="1648637" y="435622"/>
                  </a:lnTo>
                  <a:lnTo>
                    <a:pt x="1648637" y="389801"/>
                  </a:lnTo>
                  <a:lnTo>
                    <a:pt x="1619605" y="350393"/>
                  </a:lnTo>
                  <a:lnTo>
                    <a:pt x="1587906" y="318693"/>
                  </a:lnTo>
                  <a:lnTo>
                    <a:pt x="1552054" y="291630"/>
                  </a:lnTo>
                  <a:lnTo>
                    <a:pt x="1512570" y="269709"/>
                  </a:lnTo>
                  <a:lnTo>
                    <a:pt x="1469948" y="253441"/>
                  </a:lnTo>
                  <a:lnTo>
                    <a:pt x="1424686" y="243306"/>
                  </a:lnTo>
                  <a:lnTo>
                    <a:pt x="1377289" y="239814"/>
                  </a:lnTo>
                  <a:lnTo>
                    <a:pt x="1366494" y="240614"/>
                  </a:lnTo>
                  <a:lnTo>
                    <a:pt x="1366494" y="268211"/>
                  </a:lnTo>
                  <a:lnTo>
                    <a:pt x="1366494" y="435622"/>
                  </a:lnTo>
                  <a:lnTo>
                    <a:pt x="1366494" y="457212"/>
                  </a:lnTo>
                  <a:lnTo>
                    <a:pt x="1366494" y="664768"/>
                  </a:lnTo>
                  <a:lnTo>
                    <a:pt x="1366494" y="686358"/>
                  </a:lnTo>
                  <a:lnTo>
                    <a:pt x="1366494" y="847750"/>
                  </a:lnTo>
                  <a:lnTo>
                    <a:pt x="1346669" y="843889"/>
                  </a:lnTo>
                  <a:lnTo>
                    <a:pt x="1324610" y="830719"/>
                  </a:lnTo>
                  <a:lnTo>
                    <a:pt x="1324610" y="855713"/>
                  </a:lnTo>
                  <a:lnTo>
                    <a:pt x="1282585" y="845350"/>
                  </a:lnTo>
                  <a:lnTo>
                    <a:pt x="1239596" y="827176"/>
                  </a:lnTo>
                  <a:lnTo>
                    <a:pt x="1200340" y="802817"/>
                  </a:lnTo>
                  <a:lnTo>
                    <a:pt x="1165428" y="772871"/>
                  </a:lnTo>
                  <a:lnTo>
                    <a:pt x="1135481" y="737958"/>
                  </a:lnTo>
                  <a:lnTo>
                    <a:pt x="1111123" y="698703"/>
                  </a:lnTo>
                  <a:lnTo>
                    <a:pt x="1105903" y="686358"/>
                  </a:lnTo>
                  <a:lnTo>
                    <a:pt x="1218615" y="686358"/>
                  </a:lnTo>
                  <a:lnTo>
                    <a:pt x="1232890" y="734390"/>
                  </a:lnTo>
                  <a:lnTo>
                    <a:pt x="1253934" y="780618"/>
                  </a:lnTo>
                  <a:lnTo>
                    <a:pt x="1279537" y="818591"/>
                  </a:lnTo>
                  <a:lnTo>
                    <a:pt x="1309065" y="847166"/>
                  </a:lnTo>
                  <a:lnTo>
                    <a:pt x="1324610" y="855713"/>
                  </a:lnTo>
                  <a:lnTo>
                    <a:pt x="1324610" y="830719"/>
                  </a:lnTo>
                  <a:lnTo>
                    <a:pt x="1318145" y="826858"/>
                  </a:lnTo>
                  <a:lnTo>
                    <a:pt x="1292313" y="799922"/>
                  </a:lnTo>
                  <a:lnTo>
                    <a:pt x="1269796" y="764247"/>
                  </a:lnTo>
                  <a:lnTo>
                    <a:pt x="1251216" y="721042"/>
                  </a:lnTo>
                  <a:lnTo>
                    <a:pt x="1241386" y="686358"/>
                  </a:lnTo>
                  <a:lnTo>
                    <a:pt x="1366494" y="686358"/>
                  </a:lnTo>
                  <a:lnTo>
                    <a:pt x="1366494" y="664768"/>
                  </a:lnTo>
                  <a:lnTo>
                    <a:pt x="1236091" y="664768"/>
                  </a:lnTo>
                  <a:lnTo>
                    <a:pt x="1228305" y="616724"/>
                  </a:lnTo>
                  <a:lnTo>
                    <a:pt x="1225207" y="557974"/>
                  </a:lnTo>
                  <a:lnTo>
                    <a:pt x="1228305" y="499237"/>
                  </a:lnTo>
                  <a:lnTo>
                    <a:pt x="1235113" y="457212"/>
                  </a:lnTo>
                  <a:lnTo>
                    <a:pt x="1366494" y="457212"/>
                  </a:lnTo>
                  <a:lnTo>
                    <a:pt x="1366494" y="435622"/>
                  </a:lnTo>
                  <a:lnTo>
                    <a:pt x="1239685" y="435622"/>
                  </a:lnTo>
                  <a:lnTo>
                    <a:pt x="1251216" y="394906"/>
                  </a:lnTo>
                  <a:lnTo>
                    <a:pt x="1269796" y="351701"/>
                  </a:lnTo>
                  <a:lnTo>
                    <a:pt x="1292313" y="316026"/>
                  </a:lnTo>
                  <a:lnTo>
                    <a:pt x="1346669" y="272059"/>
                  </a:lnTo>
                  <a:lnTo>
                    <a:pt x="1366494" y="268211"/>
                  </a:lnTo>
                  <a:lnTo>
                    <a:pt x="1366494" y="240614"/>
                  </a:lnTo>
                  <a:lnTo>
                    <a:pt x="1329880" y="243306"/>
                  </a:lnTo>
                  <a:lnTo>
                    <a:pt x="1307147" y="248399"/>
                  </a:lnTo>
                  <a:lnTo>
                    <a:pt x="1307147" y="270637"/>
                  </a:lnTo>
                  <a:lnTo>
                    <a:pt x="1279537" y="297357"/>
                  </a:lnTo>
                  <a:lnTo>
                    <a:pt x="1253934" y="335343"/>
                  </a:lnTo>
                  <a:lnTo>
                    <a:pt x="1232890" y="381558"/>
                  </a:lnTo>
                  <a:lnTo>
                    <a:pt x="1217053" y="434848"/>
                  </a:lnTo>
                  <a:lnTo>
                    <a:pt x="1216914" y="435622"/>
                  </a:lnTo>
                  <a:lnTo>
                    <a:pt x="1214297" y="435622"/>
                  </a:lnTo>
                  <a:lnTo>
                    <a:pt x="1214297" y="664768"/>
                  </a:lnTo>
                  <a:lnTo>
                    <a:pt x="1097203" y="664768"/>
                  </a:lnTo>
                  <a:lnTo>
                    <a:pt x="1096899" y="665073"/>
                  </a:lnTo>
                  <a:lnTo>
                    <a:pt x="1092949" y="655713"/>
                  </a:lnTo>
                  <a:lnTo>
                    <a:pt x="1081608" y="609612"/>
                  </a:lnTo>
                  <a:lnTo>
                    <a:pt x="1077683" y="561022"/>
                  </a:lnTo>
                  <a:lnTo>
                    <a:pt x="1081506" y="513613"/>
                  </a:lnTo>
                  <a:lnTo>
                    <a:pt x="1081608" y="512419"/>
                  </a:lnTo>
                  <a:lnTo>
                    <a:pt x="1092949" y="466318"/>
                  </a:lnTo>
                  <a:lnTo>
                    <a:pt x="1096911" y="456933"/>
                  </a:lnTo>
                  <a:lnTo>
                    <a:pt x="1097203" y="457212"/>
                  </a:lnTo>
                  <a:lnTo>
                    <a:pt x="1213281" y="457212"/>
                  </a:lnTo>
                  <a:lnTo>
                    <a:pt x="1207084" y="494042"/>
                  </a:lnTo>
                  <a:lnTo>
                    <a:pt x="1203617" y="557974"/>
                  </a:lnTo>
                  <a:lnTo>
                    <a:pt x="1207084" y="621906"/>
                  </a:lnTo>
                  <a:lnTo>
                    <a:pt x="1214297" y="664768"/>
                  </a:lnTo>
                  <a:lnTo>
                    <a:pt x="1214297" y="435622"/>
                  </a:lnTo>
                  <a:lnTo>
                    <a:pt x="1105916" y="435622"/>
                  </a:lnTo>
                  <a:lnTo>
                    <a:pt x="1111123" y="423329"/>
                  </a:lnTo>
                  <a:lnTo>
                    <a:pt x="1135481" y="384073"/>
                  </a:lnTo>
                  <a:lnTo>
                    <a:pt x="1165428" y="349161"/>
                  </a:lnTo>
                  <a:lnTo>
                    <a:pt x="1200340" y="319214"/>
                  </a:lnTo>
                  <a:lnTo>
                    <a:pt x="1239596" y="294843"/>
                  </a:lnTo>
                  <a:lnTo>
                    <a:pt x="1282585" y="276682"/>
                  </a:lnTo>
                  <a:lnTo>
                    <a:pt x="1307147" y="270637"/>
                  </a:lnTo>
                  <a:lnTo>
                    <a:pt x="1307147" y="248399"/>
                  </a:lnTo>
                  <a:lnTo>
                    <a:pt x="1241996" y="269709"/>
                  </a:lnTo>
                  <a:lnTo>
                    <a:pt x="1202512" y="291630"/>
                  </a:lnTo>
                  <a:lnTo>
                    <a:pt x="1166660" y="318693"/>
                  </a:lnTo>
                  <a:lnTo>
                    <a:pt x="1134960" y="350393"/>
                  </a:lnTo>
                  <a:lnTo>
                    <a:pt x="1107897" y="386245"/>
                  </a:lnTo>
                  <a:lnTo>
                    <a:pt x="1085977" y="425729"/>
                  </a:lnTo>
                  <a:lnTo>
                    <a:pt x="1069708" y="468350"/>
                  </a:lnTo>
                  <a:lnTo>
                    <a:pt x="1059573" y="513613"/>
                  </a:lnTo>
                  <a:lnTo>
                    <a:pt x="1056081" y="561022"/>
                  </a:lnTo>
                  <a:lnTo>
                    <a:pt x="1059573" y="608418"/>
                  </a:lnTo>
                  <a:lnTo>
                    <a:pt x="1069708" y="653681"/>
                  </a:lnTo>
                  <a:lnTo>
                    <a:pt x="1085977" y="696302"/>
                  </a:lnTo>
                  <a:lnTo>
                    <a:pt x="1107897" y="735787"/>
                  </a:lnTo>
                  <a:lnTo>
                    <a:pt x="1134960" y="771639"/>
                  </a:lnTo>
                  <a:lnTo>
                    <a:pt x="1166660" y="803338"/>
                  </a:lnTo>
                  <a:lnTo>
                    <a:pt x="1202512" y="830402"/>
                  </a:lnTo>
                  <a:lnTo>
                    <a:pt x="1241996" y="852322"/>
                  </a:lnTo>
                  <a:lnTo>
                    <a:pt x="1284617" y="868603"/>
                  </a:lnTo>
                  <a:lnTo>
                    <a:pt x="1329880" y="878738"/>
                  </a:lnTo>
                  <a:lnTo>
                    <a:pt x="1377289" y="882218"/>
                  </a:lnTo>
                  <a:lnTo>
                    <a:pt x="1424686" y="878738"/>
                  </a:lnTo>
                  <a:lnTo>
                    <a:pt x="1469948" y="868603"/>
                  </a:lnTo>
                  <a:lnTo>
                    <a:pt x="1490840" y="860615"/>
                  </a:lnTo>
                  <a:lnTo>
                    <a:pt x="1512570" y="852322"/>
                  </a:lnTo>
                  <a:lnTo>
                    <a:pt x="1552054" y="830402"/>
                  </a:lnTo>
                  <a:lnTo>
                    <a:pt x="1587906" y="803338"/>
                  </a:lnTo>
                  <a:lnTo>
                    <a:pt x="1619605" y="771639"/>
                  </a:lnTo>
                  <a:lnTo>
                    <a:pt x="1646669" y="735787"/>
                  </a:lnTo>
                  <a:lnTo>
                    <a:pt x="1668589" y="696302"/>
                  </a:lnTo>
                  <a:lnTo>
                    <a:pt x="1684870" y="653681"/>
                  </a:lnTo>
                  <a:lnTo>
                    <a:pt x="1695005" y="608418"/>
                  </a:lnTo>
                  <a:lnTo>
                    <a:pt x="1698485" y="561022"/>
                  </a:lnTo>
                  <a:close/>
                </a:path>
                <a:path w="1921510" h="1118235">
                  <a:moveTo>
                    <a:pt x="1921319" y="558952"/>
                  </a:moveTo>
                  <a:lnTo>
                    <a:pt x="1919262" y="510794"/>
                  </a:lnTo>
                  <a:lnTo>
                    <a:pt x="1913204" y="463753"/>
                  </a:lnTo>
                  <a:lnTo>
                    <a:pt x="1903323" y="418020"/>
                  </a:lnTo>
                  <a:lnTo>
                    <a:pt x="1902320" y="414743"/>
                  </a:lnTo>
                  <a:lnTo>
                    <a:pt x="1902320" y="558952"/>
                  </a:lnTo>
                  <a:lnTo>
                    <a:pt x="1900148" y="607110"/>
                  </a:lnTo>
                  <a:lnTo>
                    <a:pt x="1893608" y="655878"/>
                  </a:lnTo>
                  <a:lnTo>
                    <a:pt x="1883003" y="702322"/>
                  </a:lnTo>
                  <a:lnTo>
                    <a:pt x="1868487" y="747166"/>
                  </a:lnTo>
                  <a:lnTo>
                    <a:pt x="1850250" y="790206"/>
                  </a:lnTo>
                  <a:lnTo>
                    <a:pt x="1828495" y="831265"/>
                  </a:lnTo>
                  <a:lnTo>
                    <a:pt x="1803400" y="870140"/>
                  </a:lnTo>
                  <a:lnTo>
                    <a:pt x="1775167" y="906640"/>
                  </a:lnTo>
                  <a:lnTo>
                    <a:pt x="1743989" y="940574"/>
                  </a:lnTo>
                  <a:lnTo>
                    <a:pt x="1710055" y="971753"/>
                  </a:lnTo>
                  <a:lnTo>
                    <a:pt x="1673555" y="999985"/>
                  </a:lnTo>
                  <a:lnTo>
                    <a:pt x="1634680" y="1025080"/>
                  </a:lnTo>
                  <a:lnTo>
                    <a:pt x="1593621" y="1046835"/>
                  </a:lnTo>
                  <a:lnTo>
                    <a:pt x="1550581" y="1065072"/>
                  </a:lnTo>
                  <a:lnTo>
                    <a:pt x="1505737" y="1079588"/>
                  </a:lnTo>
                  <a:lnTo>
                    <a:pt x="1459293" y="1090193"/>
                  </a:lnTo>
                  <a:lnTo>
                    <a:pt x="1411439" y="1096695"/>
                  </a:lnTo>
                  <a:lnTo>
                    <a:pt x="1362367" y="1098905"/>
                  </a:lnTo>
                  <a:lnTo>
                    <a:pt x="1313294" y="1096695"/>
                  </a:lnTo>
                  <a:lnTo>
                    <a:pt x="1265440" y="1090193"/>
                  </a:lnTo>
                  <a:lnTo>
                    <a:pt x="1218996" y="1079588"/>
                  </a:lnTo>
                  <a:lnTo>
                    <a:pt x="1174153" y="1065072"/>
                  </a:lnTo>
                  <a:lnTo>
                    <a:pt x="1131112" y="1046835"/>
                  </a:lnTo>
                  <a:lnTo>
                    <a:pt x="1090053" y="1025080"/>
                  </a:lnTo>
                  <a:lnTo>
                    <a:pt x="1051179" y="999985"/>
                  </a:lnTo>
                  <a:lnTo>
                    <a:pt x="1014679" y="971753"/>
                  </a:lnTo>
                  <a:lnTo>
                    <a:pt x="980744" y="940574"/>
                  </a:lnTo>
                  <a:lnTo>
                    <a:pt x="949566" y="906640"/>
                  </a:lnTo>
                  <a:lnTo>
                    <a:pt x="921334" y="870140"/>
                  </a:lnTo>
                  <a:lnTo>
                    <a:pt x="896239" y="831265"/>
                  </a:lnTo>
                  <a:lnTo>
                    <a:pt x="874483" y="790206"/>
                  </a:lnTo>
                  <a:lnTo>
                    <a:pt x="856246" y="747166"/>
                  </a:lnTo>
                  <a:lnTo>
                    <a:pt x="841730" y="702322"/>
                  </a:lnTo>
                  <a:lnTo>
                    <a:pt x="831126" y="655878"/>
                  </a:lnTo>
                  <a:lnTo>
                    <a:pt x="824623" y="608025"/>
                  </a:lnTo>
                  <a:lnTo>
                    <a:pt x="822413" y="558952"/>
                  </a:lnTo>
                  <a:lnTo>
                    <a:pt x="824585" y="510794"/>
                  </a:lnTo>
                  <a:lnTo>
                    <a:pt x="824623" y="509879"/>
                  </a:lnTo>
                  <a:lnTo>
                    <a:pt x="831126" y="462026"/>
                  </a:lnTo>
                  <a:lnTo>
                    <a:pt x="841730" y="415582"/>
                  </a:lnTo>
                  <a:lnTo>
                    <a:pt x="856246" y="370738"/>
                  </a:lnTo>
                  <a:lnTo>
                    <a:pt x="874483" y="327698"/>
                  </a:lnTo>
                  <a:lnTo>
                    <a:pt x="896239" y="286639"/>
                  </a:lnTo>
                  <a:lnTo>
                    <a:pt x="921334" y="247764"/>
                  </a:lnTo>
                  <a:lnTo>
                    <a:pt x="949566" y="211264"/>
                  </a:lnTo>
                  <a:lnTo>
                    <a:pt x="980744" y="177330"/>
                  </a:lnTo>
                  <a:lnTo>
                    <a:pt x="1014679" y="146151"/>
                  </a:lnTo>
                  <a:lnTo>
                    <a:pt x="1051179" y="117919"/>
                  </a:lnTo>
                  <a:lnTo>
                    <a:pt x="1090053" y="92824"/>
                  </a:lnTo>
                  <a:lnTo>
                    <a:pt x="1131112" y="71069"/>
                  </a:lnTo>
                  <a:lnTo>
                    <a:pt x="1174153" y="52832"/>
                  </a:lnTo>
                  <a:lnTo>
                    <a:pt x="1218996" y="38315"/>
                  </a:lnTo>
                  <a:lnTo>
                    <a:pt x="1265440" y="27711"/>
                  </a:lnTo>
                  <a:lnTo>
                    <a:pt x="1313294" y="21209"/>
                  </a:lnTo>
                  <a:lnTo>
                    <a:pt x="1362367" y="18999"/>
                  </a:lnTo>
                  <a:lnTo>
                    <a:pt x="1411439" y="21209"/>
                  </a:lnTo>
                  <a:lnTo>
                    <a:pt x="1459293" y="27711"/>
                  </a:lnTo>
                  <a:lnTo>
                    <a:pt x="1505737" y="38315"/>
                  </a:lnTo>
                  <a:lnTo>
                    <a:pt x="1550581" y="52832"/>
                  </a:lnTo>
                  <a:lnTo>
                    <a:pt x="1593621" y="71069"/>
                  </a:lnTo>
                  <a:lnTo>
                    <a:pt x="1634680" y="92824"/>
                  </a:lnTo>
                  <a:lnTo>
                    <a:pt x="1673555" y="117919"/>
                  </a:lnTo>
                  <a:lnTo>
                    <a:pt x="1710055" y="146151"/>
                  </a:lnTo>
                  <a:lnTo>
                    <a:pt x="1743989" y="177330"/>
                  </a:lnTo>
                  <a:lnTo>
                    <a:pt x="1775167" y="211264"/>
                  </a:lnTo>
                  <a:lnTo>
                    <a:pt x="1803400" y="247764"/>
                  </a:lnTo>
                  <a:lnTo>
                    <a:pt x="1828495" y="286639"/>
                  </a:lnTo>
                  <a:lnTo>
                    <a:pt x="1850250" y="327698"/>
                  </a:lnTo>
                  <a:lnTo>
                    <a:pt x="1868487" y="370738"/>
                  </a:lnTo>
                  <a:lnTo>
                    <a:pt x="1883003" y="415582"/>
                  </a:lnTo>
                  <a:lnTo>
                    <a:pt x="1893608" y="462026"/>
                  </a:lnTo>
                  <a:lnTo>
                    <a:pt x="1900110" y="509879"/>
                  </a:lnTo>
                  <a:lnTo>
                    <a:pt x="1902320" y="558952"/>
                  </a:lnTo>
                  <a:lnTo>
                    <a:pt x="1902320" y="414743"/>
                  </a:lnTo>
                  <a:lnTo>
                    <a:pt x="1889772" y="373735"/>
                  </a:lnTo>
                  <a:lnTo>
                    <a:pt x="1872742" y="331089"/>
                  </a:lnTo>
                  <a:lnTo>
                    <a:pt x="1852383" y="290245"/>
                  </a:lnTo>
                  <a:lnTo>
                    <a:pt x="1828876" y="251358"/>
                  </a:lnTo>
                  <a:lnTo>
                    <a:pt x="1802384" y="214630"/>
                  </a:lnTo>
                  <a:lnTo>
                    <a:pt x="1773072" y="180187"/>
                  </a:lnTo>
                  <a:lnTo>
                    <a:pt x="1741119" y="148234"/>
                  </a:lnTo>
                  <a:lnTo>
                    <a:pt x="1706689" y="118922"/>
                  </a:lnTo>
                  <a:lnTo>
                    <a:pt x="1669948" y="92430"/>
                  </a:lnTo>
                  <a:lnTo>
                    <a:pt x="1631073" y="68922"/>
                  </a:lnTo>
                  <a:lnTo>
                    <a:pt x="1590217" y="48564"/>
                  </a:lnTo>
                  <a:lnTo>
                    <a:pt x="1547571" y="31534"/>
                  </a:lnTo>
                  <a:lnTo>
                    <a:pt x="1506601" y="18999"/>
                  </a:lnTo>
                  <a:lnTo>
                    <a:pt x="1503299" y="17983"/>
                  </a:lnTo>
                  <a:lnTo>
                    <a:pt x="1457553" y="8102"/>
                  </a:lnTo>
                  <a:lnTo>
                    <a:pt x="1410525" y="2044"/>
                  </a:lnTo>
                  <a:lnTo>
                    <a:pt x="1362367" y="0"/>
                  </a:lnTo>
                  <a:lnTo>
                    <a:pt x="1314208" y="2044"/>
                  </a:lnTo>
                  <a:lnTo>
                    <a:pt x="1267167" y="8102"/>
                  </a:lnTo>
                  <a:lnTo>
                    <a:pt x="1221435" y="17983"/>
                  </a:lnTo>
                  <a:lnTo>
                    <a:pt x="1177150" y="31534"/>
                  </a:lnTo>
                  <a:lnTo>
                    <a:pt x="1134503" y="48564"/>
                  </a:lnTo>
                  <a:lnTo>
                    <a:pt x="1093660" y="68922"/>
                  </a:lnTo>
                  <a:lnTo>
                    <a:pt x="1054773" y="92430"/>
                  </a:lnTo>
                  <a:lnTo>
                    <a:pt x="1018044" y="118922"/>
                  </a:lnTo>
                  <a:lnTo>
                    <a:pt x="983602" y="148234"/>
                  </a:lnTo>
                  <a:lnTo>
                    <a:pt x="951649" y="180187"/>
                  </a:lnTo>
                  <a:lnTo>
                    <a:pt x="922337" y="214630"/>
                  </a:lnTo>
                  <a:lnTo>
                    <a:pt x="895845" y="251358"/>
                  </a:lnTo>
                  <a:lnTo>
                    <a:pt x="872337" y="290245"/>
                  </a:lnTo>
                  <a:lnTo>
                    <a:pt x="851979" y="331089"/>
                  </a:lnTo>
                  <a:lnTo>
                    <a:pt x="834948" y="373735"/>
                  </a:lnTo>
                  <a:lnTo>
                    <a:pt x="821397" y="418020"/>
                  </a:lnTo>
                  <a:lnTo>
                    <a:pt x="811517" y="463753"/>
                  </a:lnTo>
                  <a:lnTo>
                    <a:pt x="805586" y="509879"/>
                  </a:lnTo>
                  <a:lnTo>
                    <a:pt x="805459" y="510794"/>
                  </a:lnTo>
                  <a:lnTo>
                    <a:pt x="803414" y="558952"/>
                  </a:lnTo>
                  <a:lnTo>
                    <a:pt x="805459" y="607110"/>
                  </a:lnTo>
                  <a:lnTo>
                    <a:pt x="811517" y="654151"/>
                  </a:lnTo>
                  <a:lnTo>
                    <a:pt x="821397" y="699884"/>
                  </a:lnTo>
                  <a:lnTo>
                    <a:pt x="834948" y="744169"/>
                  </a:lnTo>
                  <a:lnTo>
                    <a:pt x="851979" y="786815"/>
                  </a:lnTo>
                  <a:lnTo>
                    <a:pt x="872337" y="827659"/>
                  </a:lnTo>
                  <a:lnTo>
                    <a:pt x="895845" y="866546"/>
                  </a:lnTo>
                  <a:lnTo>
                    <a:pt x="922337" y="903274"/>
                  </a:lnTo>
                  <a:lnTo>
                    <a:pt x="951649" y="937717"/>
                  </a:lnTo>
                  <a:lnTo>
                    <a:pt x="983602" y="969670"/>
                  </a:lnTo>
                  <a:lnTo>
                    <a:pt x="1018044" y="998982"/>
                  </a:lnTo>
                  <a:lnTo>
                    <a:pt x="1054773" y="1025474"/>
                  </a:lnTo>
                  <a:lnTo>
                    <a:pt x="1093660" y="1048981"/>
                  </a:lnTo>
                  <a:lnTo>
                    <a:pt x="1134503" y="1069340"/>
                  </a:lnTo>
                  <a:lnTo>
                    <a:pt x="1177150" y="1086370"/>
                  </a:lnTo>
                  <a:lnTo>
                    <a:pt x="1221435" y="1099921"/>
                  </a:lnTo>
                  <a:lnTo>
                    <a:pt x="1267167" y="1109802"/>
                  </a:lnTo>
                  <a:lnTo>
                    <a:pt x="1314208" y="1115847"/>
                  </a:lnTo>
                  <a:lnTo>
                    <a:pt x="1362367" y="1117904"/>
                  </a:lnTo>
                  <a:lnTo>
                    <a:pt x="1410525" y="1115847"/>
                  </a:lnTo>
                  <a:lnTo>
                    <a:pt x="1457553" y="1109802"/>
                  </a:lnTo>
                  <a:lnTo>
                    <a:pt x="1503299" y="1099921"/>
                  </a:lnTo>
                  <a:lnTo>
                    <a:pt x="1506601" y="1098905"/>
                  </a:lnTo>
                  <a:lnTo>
                    <a:pt x="1547571" y="1086370"/>
                  </a:lnTo>
                  <a:lnTo>
                    <a:pt x="1590217" y="1069340"/>
                  </a:lnTo>
                  <a:lnTo>
                    <a:pt x="1631073" y="1048981"/>
                  </a:lnTo>
                  <a:lnTo>
                    <a:pt x="1669948" y="1025474"/>
                  </a:lnTo>
                  <a:lnTo>
                    <a:pt x="1706689" y="998982"/>
                  </a:lnTo>
                  <a:lnTo>
                    <a:pt x="1741119" y="969670"/>
                  </a:lnTo>
                  <a:lnTo>
                    <a:pt x="1773072" y="937717"/>
                  </a:lnTo>
                  <a:lnTo>
                    <a:pt x="1802384" y="903274"/>
                  </a:lnTo>
                  <a:lnTo>
                    <a:pt x="1828876" y="866546"/>
                  </a:lnTo>
                  <a:lnTo>
                    <a:pt x="1852383" y="827659"/>
                  </a:lnTo>
                  <a:lnTo>
                    <a:pt x="1872742" y="786815"/>
                  </a:lnTo>
                  <a:lnTo>
                    <a:pt x="1889772" y="744169"/>
                  </a:lnTo>
                  <a:lnTo>
                    <a:pt x="1903323" y="699884"/>
                  </a:lnTo>
                  <a:lnTo>
                    <a:pt x="1913204" y="654151"/>
                  </a:lnTo>
                  <a:lnTo>
                    <a:pt x="1919135" y="608025"/>
                  </a:lnTo>
                  <a:lnTo>
                    <a:pt x="1919262" y="607110"/>
                  </a:lnTo>
                  <a:lnTo>
                    <a:pt x="1921319" y="558952"/>
                  </a:lnTo>
                  <a:close/>
                </a:path>
              </a:pathLst>
            </a:custGeom>
            <a:solidFill>
              <a:srgbClr val="62B4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92370" y="7954926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4">
                  <a:moveTo>
                    <a:pt x="558946" y="0"/>
                  </a:moveTo>
                  <a:lnTo>
                    <a:pt x="510788" y="2055"/>
                  </a:lnTo>
                  <a:lnTo>
                    <a:pt x="463755" y="8109"/>
                  </a:lnTo>
                  <a:lnTo>
                    <a:pt x="418014" y="17993"/>
                  </a:lnTo>
                  <a:lnTo>
                    <a:pt x="373736" y="31536"/>
                  </a:lnTo>
                  <a:lnTo>
                    <a:pt x="331089" y="48571"/>
                  </a:lnTo>
                  <a:lnTo>
                    <a:pt x="290242" y="68928"/>
                  </a:lnTo>
                  <a:lnTo>
                    <a:pt x="251365" y="92438"/>
                  </a:lnTo>
                  <a:lnTo>
                    <a:pt x="214626" y="118933"/>
                  </a:lnTo>
                  <a:lnTo>
                    <a:pt x="180195" y="148242"/>
                  </a:lnTo>
                  <a:lnTo>
                    <a:pt x="148241" y="180197"/>
                  </a:lnTo>
                  <a:lnTo>
                    <a:pt x="118932" y="214628"/>
                  </a:lnTo>
                  <a:lnTo>
                    <a:pt x="92438" y="251368"/>
                  </a:lnTo>
                  <a:lnTo>
                    <a:pt x="68928" y="290246"/>
                  </a:lnTo>
                  <a:lnTo>
                    <a:pt x="48571" y="331093"/>
                  </a:lnTo>
                  <a:lnTo>
                    <a:pt x="31536" y="373741"/>
                  </a:lnTo>
                  <a:lnTo>
                    <a:pt x="17992" y="418021"/>
                  </a:lnTo>
                  <a:lnTo>
                    <a:pt x="8109" y="463762"/>
                  </a:lnTo>
                  <a:lnTo>
                    <a:pt x="2173" y="509881"/>
                  </a:lnTo>
                  <a:lnTo>
                    <a:pt x="0" y="558956"/>
                  </a:lnTo>
                  <a:lnTo>
                    <a:pt x="2055" y="607115"/>
                  </a:lnTo>
                  <a:lnTo>
                    <a:pt x="8109" y="654150"/>
                  </a:lnTo>
                  <a:lnTo>
                    <a:pt x="17992" y="699892"/>
                  </a:lnTo>
                  <a:lnTo>
                    <a:pt x="31536" y="744171"/>
                  </a:lnTo>
                  <a:lnTo>
                    <a:pt x="48571" y="786819"/>
                  </a:lnTo>
                  <a:lnTo>
                    <a:pt x="68928" y="827667"/>
                  </a:lnTo>
                  <a:lnTo>
                    <a:pt x="92438" y="866545"/>
                  </a:lnTo>
                  <a:lnTo>
                    <a:pt x="118932" y="903284"/>
                  </a:lnTo>
                  <a:lnTo>
                    <a:pt x="148241" y="937716"/>
                  </a:lnTo>
                  <a:lnTo>
                    <a:pt x="180195" y="969671"/>
                  </a:lnTo>
                  <a:lnTo>
                    <a:pt x="214626" y="998980"/>
                  </a:lnTo>
                  <a:lnTo>
                    <a:pt x="251365" y="1025474"/>
                  </a:lnTo>
                  <a:lnTo>
                    <a:pt x="290242" y="1048984"/>
                  </a:lnTo>
                  <a:lnTo>
                    <a:pt x="331089" y="1069341"/>
                  </a:lnTo>
                  <a:lnTo>
                    <a:pt x="373736" y="1086376"/>
                  </a:lnTo>
                  <a:lnTo>
                    <a:pt x="418014" y="1099920"/>
                  </a:lnTo>
                  <a:lnTo>
                    <a:pt x="463755" y="1109803"/>
                  </a:lnTo>
                  <a:lnTo>
                    <a:pt x="510788" y="1115858"/>
                  </a:lnTo>
                  <a:lnTo>
                    <a:pt x="558946" y="1117913"/>
                  </a:lnTo>
                  <a:lnTo>
                    <a:pt x="607105" y="1115858"/>
                  </a:lnTo>
                  <a:lnTo>
                    <a:pt x="654140" y="1109803"/>
                  </a:lnTo>
                  <a:lnTo>
                    <a:pt x="699882" y="1099920"/>
                  </a:lnTo>
                  <a:lnTo>
                    <a:pt x="703189" y="1098908"/>
                  </a:lnTo>
                  <a:lnTo>
                    <a:pt x="558946" y="1098908"/>
                  </a:lnTo>
                  <a:lnTo>
                    <a:pt x="509870" y="1096698"/>
                  </a:lnTo>
                  <a:lnTo>
                    <a:pt x="462015" y="1090193"/>
                  </a:lnTo>
                  <a:lnTo>
                    <a:pt x="415571" y="1079588"/>
                  </a:lnTo>
                  <a:lnTo>
                    <a:pt x="370732" y="1065073"/>
                  </a:lnTo>
                  <a:lnTo>
                    <a:pt x="327689" y="1046840"/>
                  </a:lnTo>
                  <a:lnTo>
                    <a:pt x="286634" y="1025083"/>
                  </a:lnTo>
                  <a:lnTo>
                    <a:pt x="247760" y="999992"/>
                  </a:lnTo>
                  <a:lnTo>
                    <a:pt x="211258" y="971761"/>
                  </a:lnTo>
                  <a:lnTo>
                    <a:pt x="177321" y="940581"/>
                  </a:lnTo>
                  <a:lnTo>
                    <a:pt x="146141" y="906644"/>
                  </a:lnTo>
                  <a:lnTo>
                    <a:pt x="117910" y="870142"/>
                  </a:lnTo>
                  <a:lnTo>
                    <a:pt x="92819" y="831268"/>
                  </a:lnTo>
                  <a:lnTo>
                    <a:pt x="71062" y="790213"/>
                  </a:lnTo>
                  <a:lnTo>
                    <a:pt x="52830" y="747170"/>
                  </a:lnTo>
                  <a:lnTo>
                    <a:pt x="38315" y="702331"/>
                  </a:lnTo>
                  <a:lnTo>
                    <a:pt x="27709" y="655887"/>
                  </a:lnTo>
                  <a:lnTo>
                    <a:pt x="21204" y="608032"/>
                  </a:lnTo>
                  <a:lnTo>
                    <a:pt x="18994" y="558956"/>
                  </a:lnTo>
                  <a:lnTo>
                    <a:pt x="21163" y="510797"/>
                  </a:lnTo>
                  <a:lnTo>
                    <a:pt x="27709" y="462025"/>
                  </a:lnTo>
                  <a:lnTo>
                    <a:pt x="38315" y="415582"/>
                  </a:lnTo>
                  <a:lnTo>
                    <a:pt x="52830" y="370742"/>
                  </a:lnTo>
                  <a:lnTo>
                    <a:pt x="71062" y="327699"/>
                  </a:lnTo>
                  <a:lnTo>
                    <a:pt x="92819" y="286645"/>
                  </a:lnTo>
                  <a:lnTo>
                    <a:pt x="117910" y="247770"/>
                  </a:lnTo>
                  <a:lnTo>
                    <a:pt x="146141" y="211269"/>
                  </a:lnTo>
                  <a:lnTo>
                    <a:pt x="177321" y="177332"/>
                  </a:lnTo>
                  <a:lnTo>
                    <a:pt x="211258" y="146152"/>
                  </a:lnTo>
                  <a:lnTo>
                    <a:pt x="247760" y="117920"/>
                  </a:lnTo>
                  <a:lnTo>
                    <a:pt x="286634" y="92830"/>
                  </a:lnTo>
                  <a:lnTo>
                    <a:pt x="327689" y="71072"/>
                  </a:lnTo>
                  <a:lnTo>
                    <a:pt x="370732" y="52840"/>
                  </a:lnTo>
                  <a:lnTo>
                    <a:pt x="415571" y="38325"/>
                  </a:lnTo>
                  <a:lnTo>
                    <a:pt x="462015" y="27719"/>
                  </a:lnTo>
                  <a:lnTo>
                    <a:pt x="509870" y="21215"/>
                  </a:lnTo>
                  <a:lnTo>
                    <a:pt x="558946" y="19004"/>
                  </a:lnTo>
                  <a:lnTo>
                    <a:pt x="703189" y="19004"/>
                  </a:lnTo>
                  <a:lnTo>
                    <a:pt x="699882" y="17993"/>
                  </a:lnTo>
                  <a:lnTo>
                    <a:pt x="654140" y="8109"/>
                  </a:lnTo>
                  <a:lnTo>
                    <a:pt x="607105" y="2055"/>
                  </a:lnTo>
                  <a:lnTo>
                    <a:pt x="558946" y="0"/>
                  </a:lnTo>
                  <a:close/>
                </a:path>
                <a:path w="1118235" h="1118234">
                  <a:moveTo>
                    <a:pt x="703189" y="19004"/>
                  </a:moveTo>
                  <a:lnTo>
                    <a:pt x="558946" y="19004"/>
                  </a:lnTo>
                  <a:lnTo>
                    <a:pt x="608021" y="21215"/>
                  </a:lnTo>
                  <a:lnTo>
                    <a:pt x="655877" y="27719"/>
                  </a:lnTo>
                  <a:lnTo>
                    <a:pt x="702320" y="38325"/>
                  </a:lnTo>
                  <a:lnTo>
                    <a:pt x="747160" y="52840"/>
                  </a:lnTo>
                  <a:lnTo>
                    <a:pt x="790203" y="71072"/>
                  </a:lnTo>
                  <a:lnTo>
                    <a:pt x="831257" y="92830"/>
                  </a:lnTo>
                  <a:lnTo>
                    <a:pt x="870132" y="117920"/>
                  </a:lnTo>
                  <a:lnTo>
                    <a:pt x="906633" y="146152"/>
                  </a:lnTo>
                  <a:lnTo>
                    <a:pt x="940570" y="177332"/>
                  </a:lnTo>
                  <a:lnTo>
                    <a:pt x="971751" y="211269"/>
                  </a:lnTo>
                  <a:lnTo>
                    <a:pt x="999982" y="247770"/>
                  </a:lnTo>
                  <a:lnTo>
                    <a:pt x="1025072" y="286645"/>
                  </a:lnTo>
                  <a:lnTo>
                    <a:pt x="1046830" y="327699"/>
                  </a:lnTo>
                  <a:lnTo>
                    <a:pt x="1065062" y="370742"/>
                  </a:lnTo>
                  <a:lnTo>
                    <a:pt x="1079577" y="415582"/>
                  </a:lnTo>
                  <a:lnTo>
                    <a:pt x="1090183" y="462025"/>
                  </a:lnTo>
                  <a:lnTo>
                    <a:pt x="1096687" y="509881"/>
                  </a:lnTo>
                  <a:lnTo>
                    <a:pt x="1098898" y="558956"/>
                  </a:lnTo>
                  <a:lnTo>
                    <a:pt x="1096728" y="607115"/>
                  </a:lnTo>
                  <a:lnTo>
                    <a:pt x="1096687" y="608032"/>
                  </a:lnTo>
                  <a:lnTo>
                    <a:pt x="1090183" y="655887"/>
                  </a:lnTo>
                  <a:lnTo>
                    <a:pt x="1079577" y="702331"/>
                  </a:lnTo>
                  <a:lnTo>
                    <a:pt x="1065062" y="747170"/>
                  </a:lnTo>
                  <a:lnTo>
                    <a:pt x="1046830" y="790213"/>
                  </a:lnTo>
                  <a:lnTo>
                    <a:pt x="1025072" y="831268"/>
                  </a:lnTo>
                  <a:lnTo>
                    <a:pt x="999982" y="870142"/>
                  </a:lnTo>
                  <a:lnTo>
                    <a:pt x="971751" y="906644"/>
                  </a:lnTo>
                  <a:lnTo>
                    <a:pt x="940570" y="940581"/>
                  </a:lnTo>
                  <a:lnTo>
                    <a:pt x="906633" y="971761"/>
                  </a:lnTo>
                  <a:lnTo>
                    <a:pt x="870132" y="999992"/>
                  </a:lnTo>
                  <a:lnTo>
                    <a:pt x="831257" y="1025083"/>
                  </a:lnTo>
                  <a:lnTo>
                    <a:pt x="790203" y="1046840"/>
                  </a:lnTo>
                  <a:lnTo>
                    <a:pt x="747160" y="1065073"/>
                  </a:lnTo>
                  <a:lnTo>
                    <a:pt x="702320" y="1079588"/>
                  </a:lnTo>
                  <a:lnTo>
                    <a:pt x="655877" y="1090193"/>
                  </a:lnTo>
                  <a:lnTo>
                    <a:pt x="608021" y="1096698"/>
                  </a:lnTo>
                  <a:lnTo>
                    <a:pt x="558946" y="1098908"/>
                  </a:lnTo>
                  <a:lnTo>
                    <a:pt x="703189" y="1098908"/>
                  </a:lnTo>
                  <a:lnTo>
                    <a:pt x="744161" y="1086376"/>
                  </a:lnTo>
                  <a:lnTo>
                    <a:pt x="786809" y="1069341"/>
                  </a:lnTo>
                  <a:lnTo>
                    <a:pt x="827656" y="1048984"/>
                  </a:lnTo>
                  <a:lnTo>
                    <a:pt x="866534" y="1025474"/>
                  </a:lnTo>
                  <a:lnTo>
                    <a:pt x="903274" y="998980"/>
                  </a:lnTo>
                  <a:lnTo>
                    <a:pt x="937706" y="969671"/>
                  </a:lnTo>
                  <a:lnTo>
                    <a:pt x="969660" y="937716"/>
                  </a:lnTo>
                  <a:lnTo>
                    <a:pt x="998970" y="903284"/>
                  </a:lnTo>
                  <a:lnTo>
                    <a:pt x="1025464" y="866545"/>
                  </a:lnTo>
                  <a:lnTo>
                    <a:pt x="1048974" y="827667"/>
                  </a:lnTo>
                  <a:lnTo>
                    <a:pt x="1069331" y="786819"/>
                  </a:lnTo>
                  <a:lnTo>
                    <a:pt x="1086366" y="744171"/>
                  </a:lnTo>
                  <a:lnTo>
                    <a:pt x="1099910" y="699892"/>
                  </a:lnTo>
                  <a:lnTo>
                    <a:pt x="1109793" y="654150"/>
                  </a:lnTo>
                  <a:lnTo>
                    <a:pt x="1115729" y="608032"/>
                  </a:lnTo>
                  <a:lnTo>
                    <a:pt x="1115847" y="607115"/>
                  </a:lnTo>
                  <a:lnTo>
                    <a:pt x="1117903" y="558956"/>
                  </a:lnTo>
                  <a:lnTo>
                    <a:pt x="1115847" y="510797"/>
                  </a:lnTo>
                  <a:lnTo>
                    <a:pt x="1109793" y="463762"/>
                  </a:lnTo>
                  <a:lnTo>
                    <a:pt x="1099910" y="418021"/>
                  </a:lnTo>
                  <a:lnTo>
                    <a:pt x="1086366" y="373741"/>
                  </a:lnTo>
                  <a:lnTo>
                    <a:pt x="1069331" y="331093"/>
                  </a:lnTo>
                  <a:lnTo>
                    <a:pt x="1048974" y="290246"/>
                  </a:lnTo>
                  <a:lnTo>
                    <a:pt x="1025464" y="251368"/>
                  </a:lnTo>
                  <a:lnTo>
                    <a:pt x="998970" y="214628"/>
                  </a:lnTo>
                  <a:lnTo>
                    <a:pt x="969660" y="180197"/>
                  </a:lnTo>
                  <a:lnTo>
                    <a:pt x="937706" y="148242"/>
                  </a:lnTo>
                  <a:lnTo>
                    <a:pt x="903274" y="118933"/>
                  </a:lnTo>
                  <a:lnTo>
                    <a:pt x="866534" y="92438"/>
                  </a:lnTo>
                  <a:lnTo>
                    <a:pt x="827656" y="68928"/>
                  </a:lnTo>
                  <a:lnTo>
                    <a:pt x="786809" y="48571"/>
                  </a:lnTo>
                  <a:lnTo>
                    <a:pt x="744161" y="31536"/>
                  </a:lnTo>
                  <a:lnTo>
                    <a:pt x="703189" y="19004"/>
                  </a:lnTo>
                  <a:close/>
                </a:path>
              </a:pathLst>
            </a:custGeom>
            <a:solidFill>
              <a:srgbClr val="4291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85413" y="8246576"/>
              <a:ext cx="531691" cy="53461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648637" y="5278519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5">
                  <a:moveTo>
                    <a:pt x="868832" y="346506"/>
                  </a:moveTo>
                  <a:lnTo>
                    <a:pt x="865962" y="332308"/>
                  </a:lnTo>
                  <a:lnTo>
                    <a:pt x="865390" y="331470"/>
                  </a:lnTo>
                  <a:lnTo>
                    <a:pt x="858113" y="320687"/>
                  </a:lnTo>
                  <a:lnTo>
                    <a:pt x="847331" y="313410"/>
                  </a:lnTo>
                  <a:lnTo>
                    <a:pt x="847331" y="338213"/>
                  </a:lnTo>
                  <a:lnTo>
                    <a:pt x="847331" y="621639"/>
                  </a:lnTo>
                  <a:lnTo>
                    <a:pt x="847331" y="638835"/>
                  </a:lnTo>
                  <a:lnTo>
                    <a:pt x="847331" y="698728"/>
                  </a:lnTo>
                  <a:lnTo>
                    <a:pt x="840587" y="705472"/>
                  </a:lnTo>
                  <a:lnTo>
                    <a:pt x="435356" y="705472"/>
                  </a:lnTo>
                  <a:lnTo>
                    <a:pt x="435356" y="638835"/>
                  </a:lnTo>
                  <a:lnTo>
                    <a:pt x="847331" y="638835"/>
                  </a:lnTo>
                  <a:lnTo>
                    <a:pt x="847331" y="621639"/>
                  </a:lnTo>
                  <a:lnTo>
                    <a:pt x="435356" y="621639"/>
                  </a:lnTo>
                  <a:lnTo>
                    <a:pt x="435356" y="504837"/>
                  </a:lnTo>
                  <a:lnTo>
                    <a:pt x="433616" y="496239"/>
                  </a:lnTo>
                  <a:lnTo>
                    <a:pt x="433324" y="494817"/>
                  </a:lnTo>
                  <a:lnTo>
                    <a:pt x="427799" y="486613"/>
                  </a:lnTo>
                  <a:lnTo>
                    <a:pt x="419595" y="481088"/>
                  </a:lnTo>
                  <a:lnTo>
                    <a:pt x="418160" y="480809"/>
                  </a:lnTo>
                  <a:lnTo>
                    <a:pt x="418160" y="500113"/>
                  </a:lnTo>
                  <a:lnTo>
                    <a:pt x="418160" y="724827"/>
                  </a:lnTo>
                  <a:lnTo>
                    <a:pt x="418160" y="742022"/>
                  </a:lnTo>
                  <a:lnTo>
                    <a:pt x="418160" y="786892"/>
                  </a:lnTo>
                  <a:lnTo>
                    <a:pt x="414299" y="790740"/>
                  </a:lnTo>
                  <a:lnTo>
                    <a:pt x="270116" y="790740"/>
                  </a:lnTo>
                  <a:lnTo>
                    <a:pt x="266268" y="786892"/>
                  </a:lnTo>
                  <a:lnTo>
                    <a:pt x="266268" y="742022"/>
                  </a:lnTo>
                  <a:lnTo>
                    <a:pt x="418160" y="742022"/>
                  </a:lnTo>
                  <a:lnTo>
                    <a:pt x="418160" y="724827"/>
                  </a:lnTo>
                  <a:lnTo>
                    <a:pt x="266268" y="724827"/>
                  </a:lnTo>
                  <a:lnTo>
                    <a:pt x="266268" y="500113"/>
                  </a:lnTo>
                  <a:lnTo>
                    <a:pt x="270116" y="496239"/>
                  </a:lnTo>
                  <a:lnTo>
                    <a:pt x="414299" y="496239"/>
                  </a:lnTo>
                  <a:lnTo>
                    <a:pt x="418160" y="500113"/>
                  </a:lnTo>
                  <a:lnTo>
                    <a:pt x="418160" y="480809"/>
                  </a:lnTo>
                  <a:lnTo>
                    <a:pt x="409562" y="479056"/>
                  </a:lnTo>
                  <a:lnTo>
                    <a:pt x="318566" y="479056"/>
                  </a:lnTo>
                  <a:lnTo>
                    <a:pt x="318566" y="338213"/>
                  </a:lnTo>
                  <a:lnTo>
                    <a:pt x="325323" y="331470"/>
                  </a:lnTo>
                  <a:lnTo>
                    <a:pt x="840587" y="331470"/>
                  </a:lnTo>
                  <a:lnTo>
                    <a:pt x="847331" y="338213"/>
                  </a:lnTo>
                  <a:lnTo>
                    <a:pt x="847331" y="313410"/>
                  </a:lnTo>
                  <a:lnTo>
                    <a:pt x="846505" y="312851"/>
                  </a:lnTo>
                  <a:lnTo>
                    <a:pt x="832294" y="309981"/>
                  </a:lnTo>
                  <a:lnTo>
                    <a:pt x="333616" y="309981"/>
                  </a:lnTo>
                  <a:lnTo>
                    <a:pt x="319405" y="312851"/>
                  </a:lnTo>
                  <a:lnTo>
                    <a:pt x="307784" y="320687"/>
                  </a:lnTo>
                  <a:lnTo>
                    <a:pt x="299948" y="332308"/>
                  </a:lnTo>
                  <a:lnTo>
                    <a:pt x="297065" y="346506"/>
                  </a:lnTo>
                  <a:lnTo>
                    <a:pt x="297065" y="479056"/>
                  </a:lnTo>
                  <a:lnTo>
                    <a:pt x="274866" y="479056"/>
                  </a:lnTo>
                  <a:lnTo>
                    <a:pt x="264820" y="481088"/>
                  </a:lnTo>
                  <a:lnTo>
                    <a:pt x="256628" y="486613"/>
                  </a:lnTo>
                  <a:lnTo>
                    <a:pt x="251091" y="494817"/>
                  </a:lnTo>
                  <a:lnTo>
                    <a:pt x="249059" y="504837"/>
                  </a:lnTo>
                  <a:lnTo>
                    <a:pt x="249059" y="782142"/>
                  </a:lnTo>
                  <a:lnTo>
                    <a:pt x="251091" y="792175"/>
                  </a:lnTo>
                  <a:lnTo>
                    <a:pt x="256628" y="800366"/>
                  </a:lnTo>
                  <a:lnTo>
                    <a:pt x="264820" y="805903"/>
                  </a:lnTo>
                  <a:lnTo>
                    <a:pt x="274866" y="807935"/>
                  </a:lnTo>
                  <a:lnTo>
                    <a:pt x="409562" y="807935"/>
                  </a:lnTo>
                  <a:lnTo>
                    <a:pt x="435356" y="782142"/>
                  </a:lnTo>
                  <a:lnTo>
                    <a:pt x="435356" y="742022"/>
                  </a:lnTo>
                  <a:lnTo>
                    <a:pt x="435356" y="726973"/>
                  </a:lnTo>
                  <a:lnTo>
                    <a:pt x="522770" y="726973"/>
                  </a:lnTo>
                  <a:lnTo>
                    <a:pt x="522770" y="749223"/>
                  </a:lnTo>
                  <a:lnTo>
                    <a:pt x="463029" y="794740"/>
                  </a:lnTo>
                  <a:lnTo>
                    <a:pt x="461848" y="798588"/>
                  </a:lnTo>
                  <a:lnTo>
                    <a:pt x="462445" y="800366"/>
                  </a:lnTo>
                  <a:lnTo>
                    <a:pt x="464375" y="805700"/>
                  </a:lnTo>
                  <a:lnTo>
                    <a:pt x="467499" y="807935"/>
                  </a:lnTo>
                  <a:lnTo>
                    <a:pt x="698322" y="807935"/>
                  </a:lnTo>
                  <a:lnTo>
                    <a:pt x="701535" y="805700"/>
                  </a:lnTo>
                  <a:lnTo>
                    <a:pt x="704037" y="798944"/>
                  </a:lnTo>
                  <a:lnTo>
                    <a:pt x="703059" y="795159"/>
                  </a:lnTo>
                  <a:lnTo>
                    <a:pt x="697903" y="790740"/>
                  </a:lnTo>
                  <a:lnTo>
                    <a:pt x="671487" y="768108"/>
                  </a:lnTo>
                  <a:lnTo>
                    <a:pt x="671487" y="790740"/>
                  </a:lnTo>
                  <a:lnTo>
                    <a:pt x="496658" y="790740"/>
                  </a:lnTo>
                  <a:lnTo>
                    <a:pt x="538708" y="758698"/>
                  </a:lnTo>
                  <a:lnTo>
                    <a:pt x="539965" y="756170"/>
                  </a:lnTo>
                  <a:lnTo>
                    <a:pt x="539965" y="726973"/>
                  </a:lnTo>
                  <a:lnTo>
                    <a:pt x="625944" y="726973"/>
                  </a:lnTo>
                  <a:lnTo>
                    <a:pt x="625944" y="750252"/>
                  </a:lnTo>
                  <a:lnTo>
                    <a:pt x="627037" y="752640"/>
                  </a:lnTo>
                  <a:lnTo>
                    <a:pt x="671487" y="790740"/>
                  </a:lnTo>
                  <a:lnTo>
                    <a:pt x="671487" y="768108"/>
                  </a:lnTo>
                  <a:lnTo>
                    <a:pt x="643140" y="743800"/>
                  </a:lnTo>
                  <a:lnTo>
                    <a:pt x="643140" y="726973"/>
                  </a:lnTo>
                  <a:lnTo>
                    <a:pt x="832294" y="726973"/>
                  </a:lnTo>
                  <a:lnTo>
                    <a:pt x="842899" y="724827"/>
                  </a:lnTo>
                  <a:lnTo>
                    <a:pt x="846505" y="724090"/>
                  </a:lnTo>
                  <a:lnTo>
                    <a:pt x="858113" y="716254"/>
                  </a:lnTo>
                  <a:lnTo>
                    <a:pt x="865390" y="705472"/>
                  </a:lnTo>
                  <a:lnTo>
                    <a:pt x="865962" y="704646"/>
                  </a:lnTo>
                  <a:lnTo>
                    <a:pt x="868832" y="690422"/>
                  </a:lnTo>
                  <a:lnTo>
                    <a:pt x="868832" y="638835"/>
                  </a:lnTo>
                  <a:lnTo>
                    <a:pt x="868832" y="621639"/>
                  </a:lnTo>
                  <a:lnTo>
                    <a:pt x="868832" y="346506"/>
                  </a:lnTo>
                  <a:close/>
                </a:path>
                <a:path w="1118235" h="1118235">
                  <a:moveTo>
                    <a:pt x="1117892" y="558952"/>
                  </a:moveTo>
                  <a:lnTo>
                    <a:pt x="1115847" y="510794"/>
                  </a:lnTo>
                  <a:lnTo>
                    <a:pt x="1109789" y="463765"/>
                  </a:lnTo>
                  <a:lnTo>
                    <a:pt x="1099908" y="418020"/>
                  </a:lnTo>
                  <a:lnTo>
                    <a:pt x="1098905" y="414743"/>
                  </a:lnTo>
                  <a:lnTo>
                    <a:pt x="1098905" y="558952"/>
                  </a:lnTo>
                  <a:lnTo>
                    <a:pt x="1096733" y="607110"/>
                  </a:lnTo>
                  <a:lnTo>
                    <a:pt x="1090193" y="655891"/>
                  </a:lnTo>
                  <a:lnTo>
                    <a:pt x="1079588" y="702335"/>
                  </a:lnTo>
                  <a:lnTo>
                    <a:pt x="1065072" y="747166"/>
                  </a:lnTo>
                  <a:lnTo>
                    <a:pt x="1046835" y="790206"/>
                  </a:lnTo>
                  <a:lnTo>
                    <a:pt x="1025080" y="831265"/>
                  </a:lnTo>
                  <a:lnTo>
                    <a:pt x="999985" y="870140"/>
                  </a:lnTo>
                  <a:lnTo>
                    <a:pt x="971753" y="906640"/>
                  </a:lnTo>
                  <a:lnTo>
                    <a:pt x="940574" y="940574"/>
                  </a:lnTo>
                  <a:lnTo>
                    <a:pt x="906640" y="971765"/>
                  </a:lnTo>
                  <a:lnTo>
                    <a:pt x="870140" y="999998"/>
                  </a:lnTo>
                  <a:lnTo>
                    <a:pt x="831265" y="1025080"/>
                  </a:lnTo>
                  <a:lnTo>
                    <a:pt x="790206" y="1046835"/>
                  </a:lnTo>
                  <a:lnTo>
                    <a:pt x="747166" y="1065072"/>
                  </a:lnTo>
                  <a:lnTo>
                    <a:pt x="702322" y="1079588"/>
                  </a:lnTo>
                  <a:lnTo>
                    <a:pt x="655878" y="1090193"/>
                  </a:lnTo>
                  <a:lnTo>
                    <a:pt x="608025" y="1096695"/>
                  </a:lnTo>
                  <a:lnTo>
                    <a:pt x="558952" y="1098905"/>
                  </a:lnTo>
                  <a:lnTo>
                    <a:pt x="509879" y="1096695"/>
                  </a:lnTo>
                  <a:lnTo>
                    <a:pt x="462026" y="1090193"/>
                  </a:lnTo>
                  <a:lnTo>
                    <a:pt x="415582" y="1079588"/>
                  </a:lnTo>
                  <a:lnTo>
                    <a:pt x="370738" y="1065072"/>
                  </a:lnTo>
                  <a:lnTo>
                    <a:pt x="327698" y="1046835"/>
                  </a:lnTo>
                  <a:lnTo>
                    <a:pt x="286639" y="1025080"/>
                  </a:lnTo>
                  <a:lnTo>
                    <a:pt x="247764" y="999998"/>
                  </a:lnTo>
                  <a:lnTo>
                    <a:pt x="211264" y="971765"/>
                  </a:lnTo>
                  <a:lnTo>
                    <a:pt x="177330" y="940574"/>
                  </a:lnTo>
                  <a:lnTo>
                    <a:pt x="146151" y="906640"/>
                  </a:lnTo>
                  <a:lnTo>
                    <a:pt x="117919" y="870140"/>
                  </a:lnTo>
                  <a:lnTo>
                    <a:pt x="92824" y="831265"/>
                  </a:lnTo>
                  <a:lnTo>
                    <a:pt x="71069" y="790206"/>
                  </a:lnTo>
                  <a:lnTo>
                    <a:pt x="52832" y="747166"/>
                  </a:lnTo>
                  <a:lnTo>
                    <a:pt x="38315" y="702335"/>
                  </a:lnTo>
                  <a:lnTo>
                    <a:pt x="27711" y="655891"/>
                  </a:lnTo>
                  <a:lnTo>
                    <a:pt x="21209" y="608025"/>
                  </a:lnTo>
                  <a:lnTo>
                    <a:pt x="18999" y="558952"/>
                  </a:lnTo>
                  <a:lnTo>
                    <a:pt x="21170" y="510794"/>
                  </a:lnTo>
                  <a:lnTo>
                    <a:pt x="21209" y="509879"/>
                  </a:lnTo>
                  <a:lnTo>
                    <a:pt x="27711" y="462026"/>
                  </a:lnTo>
                  <a:lnTo>
                    <a:pt x="38315" y="415582"/>
                  </a:lnTo>
                  <a:lnTo>
                    <a:pt x="52832" y="370738"/>
                  </a:lnTo>
                  <a:lnTo>
                    <a:pt x="71069" y="327698"/>
                  </a:lnTo>
                  <a:lnTo>
                    <a:pt x="92824" y="286639"/>
                  </a:lnTo>
                  <a:lnTo>
                    <a:pt x="117919" y="247764"/>
                  </a:lnTo>
                  <a:lnTo>
                    <a:pt x="146151" y="211264"/>
                  </a:lnTo>
                  <a:lnTo>
                    <a:pt x="177330" y="177330"/>
                  </a:lnTo>
                  <a:lnTo>
                    <a:pt x="211264" y="146151"/>
                  </a:lnTo>
                  <a:lnTo>
                    <a:pt x="247764" y="117919"/>
                  </a:lnTo>
                  <a:lnTo>
                    <a:pt x="286639" y="92824"/>
                  </a:lnTo>
                  <a:lnTo>
                    <a:pt x="327698" y="71069"/>
                  </a:lnTo>
                  <a:lnTo>
                    <a:pt x="370738" y="52844"/>
                  </a:lnTo>
                  <a:lnTo>
                    <a:pt x="415582" y="38328"/>
                  </a:lnTo>
                  <a:lnTo>
                    <a:pt x="462026" y="27724"/>
                  </a:lnTo>
                  <a:lnTo>
                    <a:pt x="509879" y="21209"/>
                  </a:lnTo>
                  <a:lnTo>
                    <a:pt x="558952" y="18999"/>
                  </a:lnTo>
                  <a:lnTo>
                    <a:pt x="608025" y="21209"/>
                  </a:lnTo>
                  <a:lnTo>
                    <a:pt x="655878" y="27724"/>
                  </a:lnTo>
                  <a:lnTo>
                    <a:pt x="702322" y="38328"/>
                  </a:lnTo>
                  <a:lnTo>
                    <a:pt x="747166" y="52844"/>
                  </a:lnTo>
                  <a:lnTo>
                    <a:pt x="790206" y="71069"/>
                  </a:lnTo>
                  <a:lnTo>
                    <a:pt x="831265" y="92824"/>
                  </a:lnTo>
                  <a:lnTo>
                    <a:pt x="870140" y="117919"/>
                  </a:lnTo>
                  <a:lnTo>
                    <a:pt x="906640" y="146151"/>
                  </a:lnTo>
                  <a:lnTo>
                    <a:pt x="940574" y="177330"/>
                  </a:lnTo>
                  <a:lnTo>
                    <a:pt x="971753" y="211264"/>
                  </a:lnTo>
                  <a:lnTo>
                    <a:pt x="999985" y="247764"/>
                  </a:lnTo>
                  <a:lnTo>
                    <a:pt x="1025080" y="286639"/>
                  </a:lnTo>
                  <a:lnTo>
                    <a:pt x="1046835" y="327698"/>
                  </a:lnTo>
                  <a:lnTo>
                    <a:pt x="1065072" y="370738"/>
                  </a:lnTo>
                  <a:lnTo>
                    <a:pt x="1079588" y="415582"/>
                  </a:lnTo>
                  <a:lnTo>
                    <a:pt x="1090193" y="462026"/>
                  </a:lnTo>
                  <a:lnTo>
                    <a:pt x="1096695" y="509879"/>
                  </a:lnTo>
                  <a:lnTo>
                    <a:pt x="1098905" y="558952"/>
                  </a:lnTo>
                  <a:lnTo>
                    <a:pt x="1098905" y="414743"/>
                  </a:lnTo>
                  <a:lnTo>
                    <a:pt x="1086358" y="373735"/>
                  </a:lnTo>
                  <a:lnTo>
                    <a:pt x="1069327" y="331089"/>
                  </a:lnTo>
                  <a:lnTo>
                    <a:pt x="1048969" y="290245"/>
                  </a:lnTo>
                  <a:lnTo>
                    <a:pt x="1025461" y="251371"/>
                  </a:lnTo>
                  <a:lnTo>
                    <a:pt x="998969" y="214630"/>
                  </a:lnTo>
                  <a:lnTo>
                    <a:pt x="969657" y="180200"/>
                  </a:lnTo>
                  <a:lnTo>
                    <a:pt x="937704" y="148247"/>
                  </a:lnTo>
                  <a:lnTo>
                    <a:pt x="903274" y="118935"/>
                  </a:lnTo>
                  <a:lnTo>
                    <a:pt x="866533" y="92443"/>
                  </a:lnTo>
                  <a:lnTo>
                    <a:pt x="827659" y="68922"/>
                  </a:lnTo>
                  <a:lnTo>
                    <a:pt x="786803" y="48564"/>
                  </a:lnTo>
                  <a:lnTo>
                    <a:pt x="744156" y="31534"/>
                  </a:lnTo>
                  <a:lnTo>
                    <a:pt x="703186" y="18999"/>
                  </a:lnTo>
                  <a:lnTo>
                    <a:pt x="654138" y="8102"/>
                  </a:lnTo>
                  <a:lnTo>
                    <a:pt x="607110" y="2057"/>
                  </a:lnTo>
                  <a:lnTo>
                    <a:pt x="558952" y="0"/>
                  </a:lnTo>
                  <a:lnTo>
                    <a:pt x="510794" y="2057"/>
                  </a:lnTo>
                  <a:lnTo>
                    <a:pt x="463753" y="8102"/>
                  </a:lnTo>
                  <a:lnTo>
                    <a:pt x="418020" y="17995"/>
                  </a:lnTo>
                  <a:lnTo>
                    <a:pt x="373735" y="31534"/>
                  </a:lnTo>
                  <a:lnTo>
                    <a:pt x="331089" y="48564"/>
                  </a:lnTo>
                  <a:lnTo>
                    <a:pt x="290245" y="68922"/>
                  </a:lnTo>
                  <a:lnTo>
                    <a:pt x="251358" y="92443"/>
                  </a:lnTo>
                  <a:lnTo>
                    <a:pt x="214617" y="118935"/>
                  </a:lnTo>
                  <a:lnTo>
                    <a:pt x="180187" y="148247"/>
                  </a:lnTo>
                  <a:lnTo>
                    <a:pt x="148234" y="180200"/>
                  </a:lnTo>
                  <a:lnTo>
                    <a:pt x="118922" y="214630"/>
                  </a:lnTo>
                  <a:lnTo>
                    <a:pt x="92430" y="251371"/>
                  </a:lnTo>
                  <a:lnTo>
                    <a:pt x="68922" y="290245"/>
                  </a:lnTo>
                  <a:lnTo>
                    <a:pt x="48564" y="331089"/>
                  </a:lnTo>
                  <a:lnTo>
                    <a:pt x="31534" y="373735"/>
                  </a:lnTo>
                  <a:lnTo>
                    <a:pt x="17983" y="418020"/>
                  </a:lnTo>
                  <a:lnTo>
                    <a:pt x="8102" y="463765"/>
                  </a:lnTo>
                  <a:lnTo>
                    <a:pt x="2171" y="509879"/>
                  </a:lnTo>
                  <a:lnTo>
                    <a:pt x="2044" y="510794"/>
                  </a:lnTo>
                  <a:lnTo>
                    <a:pt x="0" y="558952"/>
                  </a:lnTo>
                  <a:lnTo>
                    <a:pt x="2044" y="607110"/>
                  </a:lnTo>
                  <a:lnTo>
                    <a:pt x="8102" y="654151"/>
                  </a:lnTo>
                  <a:lnTo>
                    <a:pt x="17983" y="699897"/>
                  </a:lnTo>
                  <a:lnTo>
                    <a:pt x="31534" y="744169"/>
                  </a:lnTo>
                  <a:lnTo>
                    <a:pt x="48564" y="786815"/>
                  </a:lnTo>
                  <a:lnTo>
                    <a:pt x="68922" y="827671"/>
                  </a:lnTo>
                  <a:lnTo>
                    <a:pt x="92430" y="866546"/>
                  </a:lnTo>
                  <a:lnTo>
                    <a:pt x="118922" y="903287"/>
                  </a:lnTo>
                  <a:lnTo>
                    <a:pt x="148234" y="937717"/>
                  </a:lnTo>
                  <a:lnTo>
                    <a:pt x="180187" y="969670"/>
                  </a:lnTo>
                  <a:lnTo>
                    <a:pt x="214617" y="998982"/>
                  </a:lnTo>
                  <a:lnTo>
                    <a:pt x="251358" y="1025474"/>
                  </a:lnTo>
                  <a:lnTo>
                    <a:pt x="290245" y="1048981"/>
                  </a:lnTo>
                  <a:lnTo>
                    <a:pt x="331089" y="1069340"/>
                  </a:lnTo>
                  <a:lnTo>
                    <a:pt x="373735" y="1086370"/>
                  </a:lnTo>
                  <a:lnTo>
                    <a:pt x="418020" y="1099921"/>
                  </a:lnTo>
                  <a:lnTo>
                    <a:pt x="463753" y="1109802"/>
                  </a:lnTo>
                  <a:lnTo>
                    <a:pt x="510794" y="1115860"/>
                  </a:lnTo>
                  <a:lnTo>
                    <a:pt x="558952" y="1117917"/>
                  </a:lnTo>
                  <a:lnTo>
                    <a:pt x="607110" y="1115860"/>
                  </a:lnTo>
                  <a:lnTo>
                    <a:pt x="654138" y="1109802"/>
                  </a:lnTo>
                  <a:lnTo>
                    <a:pt x="699884" y="1099921"/>
                  </a:lnTo>
                  <a:lnTo>
                    <a:pt x="703186" y="1098905"/>
                  </a:lnTo>
                  <a:lnTo>
                    <a:pt x="744156" y="1086370"/>
                  </a:lnTo>
                  <a:lnTo>
                    <a:pt x="786803" y="1069340"/>
                  </a:lnTo>
                  <a:lnTo>
                    <a:pt x="827659" y="1048981"/>
                  </a:lnTo>
                  <a:lnTo>
                    <a:pt x="866533" y="1025474"/>
                  </a:lnTo>
                  <a:lnTo>
                    <a:pt x="903274" y="998982"/>
                  </a:lnTo>
                  <a:lnTo>
                    <a:pt x="937704" y="969670"/>
                  </a:lnTo>
                  <a:lnTo>
                    <a:pt x="969657" y="937717"/>
                  </a:lnTo>
                  <a:lnTo>
                    <a:pt x="998969" y="903287"/>
                  </a:lnTo>
                  <a:lnTo>
                    <a:pt x="1025461" y="866546"/>
                  </a:lnTo>
                  <a:lnTo>
                    <a:pt x="1048969" y="827671"/>
                  </a:lnTo>
                  <a:lnTo>
                    <a:pt x="1069327" y="786815"/>
                  </a:lnTo>
                  <a:lnTo>
                    <a:pt x="1086358" y="744169"/>
                  </a:lnTo>
                  <a:lnTo>
                    <a:pt x="1099908" y="699897"/>
                  </a:lnTo>
                  <a:lnTo>
                    <a:pt x="1109789" y="654151"/>
                  </a:lnTo>
                  <a:lnTo>
                    <a:pt x="1115720" y="608025"/>
                  </a:lnTo>
                  <a:lnTo>
                    <a:pt x="1115847" y="607110"/>
                  </a:lnTo>
                  <a:lnTo>
                    <a:pt x="1117892" y="558952"/>
                  </a:lnTo>
                  <a:close/>
                </a:path>
              </a:pathLst>
            </a:custGeom>
            <a:solidFill>
              <a:srgbClr val="82BB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82703" y="2772156"/>
              <a:ext cx="8574683" cy="5285273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3920752" y="10330077"/>
            <a:ext cx="11482070" cy="618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50" b="1" i="1" spc="455" dirty="0">
                <a:solidFill>
                  <a:srgbClr val="FFFFFF"/>
                </a:solidFill>
                <a:latin typeface="Trebuchet MS"/>
                <a:cs typeface="Trebuchet MS"/>
              </a:rPr>
              <a:t>USOM</a:t>
            </a:r>
            <a:r>
              <a:rPr sz="3850" b="1" i="1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380" dirty="0">
                <a:solidFill>
                  <a:srgbClr val="FFFFFF"/>
                </a:solidFill>
                <a:latin typeface="Trebuchet MS"/>
                <a:cs typeface="Trebuchet MS"/>
              </a:rPr>
              <a:t>BÜNYESİNDE</a:t>
            </a:r>
            <a:r>
              <a:rPr sz="3850" b="1" i="1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254" dirty="0">
                <a:solidFill>
                  <a:srgbClr val="FFFFFF"/>
                </a:solidFill>
                <a:latin typeface="Trebuchet MS"/>
                <a:cs typeface="Trebuchet MS"/>
              </a:rPr>
              <a:t>GELİŞTİRİLEN</a:t>
            </a:r>
            <a:r>
              <a:rPr sz="3850" b="1" i="1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260" dirty="0">
                <a:solidFill>
                  <a:srgbClr val="FFFFFF"/>
                </a:solidFill>
                <a:latin typeface="Trebuchet MS"/>
                <a:cs typeface="Trebuchet MS"/>
              </a:rPr>
              <a:t>PROJELER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607612" y="10391035"/>
            <a:ext cx="2065020" cy="137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6</a:t>
            </a:fld>
            <a:endParaRPr spc="-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3000"/>
            <a:chOff x="0" y="0"/>
            <a:chExt cx="20104100" cy="11303000"/>
          </a:xfrm>
        </p:grpSpPr>
        <p:sp>
          <p:nvSpPr>
            <p:cNvPr id="3" name="object 3"/>
            <p:cNvSpPr/>
            <p:nvPr/>
          </p:nvSpPr>
          <p:spPr>
            <a:xfrm>
              <a:off x="2199830" y="9210096"/>
              <a:ext cx="17563465" cy="1567180"/>
            </a:xfrm>
            <a:custGeom>
              <a:avLst/>
              <a:gdLst/>
              <a:ahLst/>
              <a:cxnLst/>
              <a:rect l="l" t="t" r="r" b="b"/>
              <a:pathLst>
                <a:path w="17563465" h="1567179">
                  <a:moveTo>
                    <a:pt x="122542" y="1505902"/>
                  </a:moveTo>
                  <a:lnTo>
                    <a:pt x="77165" y="1488655"/>
                  </a:lnTo>
                  <a:lnTo>
                    <a:pt x="79502" y="1440154"/>
                  </a:lnTo>
                  <a:lnTo>
                    <a:pt x="49174" y="1478191"/>
                  </a:lnTo>
                  <a:lnTo>
                    <a:pt x="3657" y="1460919"/>
                  </a:lnTo>
                  <a:lnTo>
                    <a:pt x="30251" y="1501521"/>
                  </a:lnTo>
                  <a:lnTo>
                    <a:pt x="0" y="1539595"/>
                  </a:lnTo>
                  <a:lnTo>
                    <a:pt x="46964" y="1526578"/>
                  </a:lnTo>
                  <a:lnTo>
                    <a:pt x="73507" y="1567141"/>
                  </a:lnTo>
                  <a:lnTo>
                    <a:pt x="75768" y="1518564"/>
                  </a:lnTo>
                  <a:lnTo>
                    <a:pt x="122542" y="1505902"/>
                  </a:lnTo>
                  <a:close/>
                </a:path>
                <a:path w="17563465" h="1567179">
                  <a:moveTo>
                    <a:pt x="15835745" y="801535"/>
                  </a:moveTo>
                  <a:lnTo>
                    <a:pt x="15717736" y="683399"/>
                  </a:lnTo>
                  <a:lnTo>
                    <a:pt x="15716606" y="683399"/>
                  </a:lnTo>
                  <a:lnTo>
                    <a:pt x="15716606" y="1062367"/>
                  </a:lnTo>
                  <a:lnTo>
                    <a:pt x="15620861" y="1062367"/>
                  </a:lnTo>
                  <a:lnTo>
                    <a:pt x="15581808" y="1058303"/>
                  </a:lnTo>
                  <a:lnTo>
                    <a:pt x="15546591" y="1021816"/>
                  </a:lnTo>
                  <a:lnTo>
                    <a:pt x="15542679" y="981252"/>
                  </a:lnTo>
                  <a:lnTo>
                    <a:pt x="15542679" y="676313"/>
                  </a:lnTo>
                  <a:lnTo>
                    <a:pt x="15423934" y="557453"/>
                  </a:lnTo>
                  <a:lnTo>
                    <a:pt x="15423934" y="991628"/>
                  </a:lnTo>
                  <a:lnTo>
                    <a:pt x="15426690" y="1035265"/>
                  </a:lnTo>
                  <a:lnTo>
                    <a:pt x="15448750" y="1103198"/>
                  </a:lnTo>
                  <a:lnTo>
                    <a:pt x="15493530" y="1145921"/>
                  </a:lnTo>
                  <a:lnTo>
                    <a:pt x="15565133" y="1166990"/>
                  </a:lnTo>
                  <a:lnTo>
                    <a:pt x="15611234" y="1169619"/>
                  </a:lnTo>
                  <a:lnTo>
                    <a:pt x="15835745" y="1169619"/>
                  </a:lnTo>
                  <a:lnTo>
                    <a:pt x="15835745" y="801535"/>
                  </a:lnTo>
                  <a:close/>
                </a:path>
                <a:path w="17563465" h="1567179">
                  <a:moveTo>
                    <a:pt x="16336493" y="77114"/>
                  </a:moveTo>
                  <a:lnTo>
                    <a:pt x="16265030" y="0"/>
                  </a:lnTo>
                  <a:lnTo>
                    <a:pt x="16265030" y="654989"/>
                  </a:lnTo>
                  <a:lnTo>
                    <a:pt x="16336493" y="723049"/>
                  </a:lnTo>
                  <a:lnTo>
                    <a:pt x="16336493" y="77114"/>
                  </a:lnTo>
                  <a:close/>
                </a:path>
                <a:path w="17563465" h="1567179">
                  <a:moveTo>
                    <a:pt x="16438753" y="157975"/>
                  </a:moveTo>
                  <a:lnTo>
                    <a:pt x="16366757" y="83883"/>
                  </a:lnTo>
                  <a:lnTo>
                    <a:pt x="16366757" y="861796"/>
                  </a:lnTo>
                  <a:lnTo>
                    <a:pt x="16367278" y="869289"/>
                  </a:lnTo>
                  <a:lnTo>
                    <a:pt x="16367709" y="903211"/>
                  </a:lnTo>
                  <a:lnTo>
                    <a:pt x="16374161" y="951217"/>
                  </a:lnTo>
                  <a:lnTo>
                    <a:pt x="16388664" y="996149"/>
                  </a:lnTo>
                  <a:lnTo>
                    <a:pt x="16410445" y="1037247"/>
                  </a:lnTo>
                  <a:lnTo>
                    <a:pt x="16438753" y="1073734"/>
                  </a:lnTo>
                  <a:lnTo>
                    <a:pt x="16438753" y="157975"/>
                  </a:lnTo>
                  <a:close/>
                </a:path>
                <a:path w="17563465" h="1567179">
                  <a:moveTo>
                    <a:pt x="16546894" y="751230"/>
                  </a:moveTo>
                  <a:lnTo>
                    <a:pt x="16546818" y="269189"/>
                  </a:lnTo>
                  <a:lnTo>
                    <a:pt x="16476066" y="196380"/>
                  </a:lnTo>
                  <a:lnTo>
                    <a:pt x="16476066" y="1107338"/>
                  </a:lnTo>
                  <a:lnTo>
                    <a:pt x="16492068" y="1118387"/>
                  </a:lnTo>
                  <a:lnTo>
                    <a:pt x="16508870" y="1128280"/>
                  </a:lnTo>
                  <a:lnTo>
                    <a:pt x="16526434" y="1136967"/>
                  </a:lnTo>
                  <a:lnTo>
                    <a:pt x="16546144" y="1144993"/>
                  </a:lnTo>
                  <a:lnTo>
                    <a:pt x="16546144" y="751230"/>
                  </a:lnTo>
                  <a:lnTo>
                    <a:pt x="16546894" y="751230"/>
                  </a:lnTo>
                  <a:close/>
                </a:path>
                <a:path w="17563465" h="1567179">
                  <a:moveTo>
                    <a:pt x="16654031" y="198666"/>
                  </a:moveTo>
                  <a:lnTo>
                    <a:pt x="16582568" y="275793"/>
                  </a:lnTo>
                  <a:lnTo>
                    <a:pt x="16582568" y="542366"/>
                  </a:lnTo>
                  <a:lnTo>
                    <a:pt x="16654031" y="474294"/>
                  </a:lnTo>
                  <a:lnTo>
                    <a:pt x="16654031" y="198666"/>
                  </a:lnTo>
                  <a:close/>
                </a:path>
                <a:path w="17563465" h="1567179">
                  <a:moveTo>
                    <a:pt x="16895598" y="905090"/>
                  </a:moveTo>
                  <a:lnTo>
                    <a:pt x="16890886" y="866406"/>
                  </a:lnTo>
                  <a:lnTo>
                    <a:pt x="16875100" y="816584"/>
                  </a:lnTo>
                  <a:lnTo>
                    <a:pt x="16850335" y="772477"/>
                  </a:lnTo>
                  <a:lnTo>
                    <a:pt x="16817810" y="734898"/>
                  </a:lnTo>
                  <a:lnTo>
                    <a:pt x="16778808" y="704697"/>
                  </a:lnTo>
                  <a:lnTo>
                    <a:pt x="16734574" y="682675"/>
                  </a:lnTo>
                  <a:lnTo>
                    <a:pt x="16740924" y="686587"/>
                  </a:lnTo>
                  <a:lnTo>
                    <a:pt x="16747135" y="690740"/>
                  </a:lnTo>
                  <a:lnTo>
                    <a:pt x="16777678" y="720077"/>
                  </a:lnTo>
                  <a:lnTo>
                    <a:pt x="16801008" y="770661"/>
                  </a:lnTo>
                  <a:lnTo>
                    <a:pt x="16804323" y="799642"/>
                  </a:lnTo>
                  <a:lnTo>
                    <a:pt x="16797757" y="842378"/>
                  </a:lnTo>
                  <a:lnTo>
                    <a:pt x="16778821" y="879602"/>
                  </a:lnTo>
                  <a:lnTo>
                    <a:pt x="16749764" y="909040"/>
                  </a:lnTo>
                  <a:lnTo>
                    <a:pt x="16712794" y="928458"/>
                  </a:lnTo>
                  <a:lnTo>
                    <a:pt x="16670160" y="935583"/>
                  </a:lnTo>
                  <a:lnTo>
                    <a:pt x="16645370" y="933361"/>
                  </a:lnTo>
                  <a:lnTo>
                    <a:pt x="16622827" y="926528"/>
                  </a:lnTo>
                  <a:lnTo>
                    <a:pt x="16602761" y="915555"/>
                  </a:lnTo>
                  <a:lnTo>
                    <a:pt x="16585387" y="900938"/>
                  </a:lnTo>
                  <a:lnTo>
                    <a:pt x="16585387" y="1158430"/>
                  </a:lnTo>
                  <a:lnTo>
                    <a:pt x="16612121" y="1163662"/>
                  </a:lnTo>
                  <a:lnTo>
                    <a:pt x="16639591" y="1165936"/>
                  </a:lnTo>
                  <a:lnTo>
                    <a:pt x="16667556" y="1165110"/>
                  </a:lnTo>
                  <a:lnTo>
                    <a:pt x="16742194" y="1146810"/>
                  </a:lnTo>
                  <a:lnTo>
                    <a:pt x="16783711" y="1124673"/>
                  </a:lnTo>
                  <a:lnTo>
                    <a:pt x="16819741" y="1095641"/>
                  </a:lnTo>
                  <a:lnTo>
                    <a:pt x="16849586" y="1060754"/>
                  </a:lnTo>
                  <a:lnTo>
                    <a:pt x="16874884" y="1016927"/>
                  </a:lnTo>
                  <a:lnTo>
                    <a:pt x="16875976" y="1014793"/>
                  </a:lnTo>
                  <a:lnTo>
                    <a:pt x="16875379" y="1014793"/>
                  </a:lnTo>
                  <a:lnTo>
                    <a:pt x="16887482" y="979817"/>
                  </a:lnTo>
                  <a:lnTo>
                    <a:pt x="16894340" y="943076"/>
                  </a:lnTo>
                  <a:lnTo>
                    <a:pt x="16895598" y="905090"/>
                  </a:lnTo>
                  <a:close/>
                </a:path>
                <a:path w="17563465" h="1567179">
                  <a:moveTo>
                    <a:pt x="17563465" y="861809"/>
                  </a:moveTo>
                  <a:lnTo>
                    <a:pt x="17560697" y="818045"/>
                  </a:lnTo>
                  <a:lnTo>
                    <a:pt x="17552391" y="780808"/>
                  </a:lnTo>
                  <a:lnTo>
                    <a:pt x="17519155" y="725906"/>
                  </a:lnTo>
                  <a:lnTo>
                    <a:pt x="17461256" y="694512"/>
                  </a:lnTo>
                  <a:lnTo>
                    <a:pt x="17422114" y="686663"/>
                  </a:lnTo>
                  <a:lnTo>
                    <a:pt x="17376178" y="684047"/>
                  </a:lnTo>
                  <a:lnTo>
                    <a:pt x="16991546" y="684047"/>
                  </a:lnTo>
                  <a:lnTo>
                    <a:pt x="16835958" y="683399"/>
                  </a:lnTo>
                  <a:lnTo>
                    <a:pt x="16875443" y="717677"/>
                  </a:lnTo>
                  <a:lnTo>
                    <a:pt x="16908361" y="759777"/>
                  </a:lnTo>
                  <a:lnTo>
                    <a:pt x="16933482" y="808837"/>
                  </a:lnTo>
                  <a:lnTo>
                    <a:pt x="16949560" y="864044"/>
                  </a:lnTo>
                  <a:lnTo>
                    <a:pt x="16954564" y="908138"/>
                  </a:lnTo>
                  <a:lnTo>
                    <a:pt x="16953230" y="951420"/>
                  </a:lnTo>
                  <a:lnTo>
                    <a:pt x="16945966" y="993305"/>
                  </a:lnTo>
                  <a:lnTo>
                    <a:pt x="16933139" y="1033157"/>
                  </a:lnTo>
                  <a:lnTo>
                    <a:pt x="16933799" y="1033157"/>
                  </a:lnTo>
                  <a:lnTo>
                    <a:pt x="16909923" y="1079144"/>
                  </a:lnTo>
                  <a:lnTo>
                    <a:pt x="16884320" y="1114120"/>
                  </a:lnTo>
                  <a:lnTo>
                    <a:pt x="16853815" y="1144524"/>
                  </a:lnTo>
                  <a:lnTo>
                    <a:pt x="16818877" y="1169619"/>
                  </a:lnTo>
                  <a:lnTo>
                    <a:pt x="17038790" y="1169619"/>
                  </a:lnTo>
                  <a:lnTo>
                    <a:pt x="17038790" y="790702"/>
                  </a:lnTo>
                  <a:lnTo>
                    <a:pt x="17178008" y="790702"/>
                  </a:lnTo>
                  <a:lnTo>
                    <a:pt x="17178008" y="1169619"/>
                  </a:lnTo>
                  <a:lnTo>
                    <a:pt x="17299674" y="1169619"/>
                  </a:lnTo>
                  <a:lnTo>
                    <a:pt x="17299674" y="790702"/>
                  </a:lnTo>
                  <a:lnTo>
                    <a:pt x="17366552" y="790702"/>
                  </a:lnTo>
                  <a:lnTo>
                    <a:pt x="17405439" y="795032"/>
                  </a:lnTo>
                  <a:lnTo>
                    <a:pt x="17439729" y="834301"/>
                  </a:lnTo>
                  <a:lnTo>
                    <a:pt x="17443488" y="878459"/>
                  </a:lnTo>
                  <a:lnTo>
                    <a:pt x="17443488" y="1160932"/>
                  </a:lnTo>
                  <a:lnTo>
                    <a:pt x="17561649" y="1268666"/>
                  </a:lnTo>
                  <a:lnTo>
                    <a:pt x="17563465" y="1268666"/>
                  </a:lnTo>
                  <a:lnTo>
                    <a:pt x="17563465" y="8618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616325">
              <a:lnSpc>
                <a:spcPct val="100000"/>
              </a:lnSpc>
              <a:spcBef>
                <a:spcPts val="135"/>
              </a:spcBef>
            </a:pPr>
            <a:r>
              <a:rPr sz="4250" i="0" spc="30" dirty="0">
                <a:latin typeface="Trebuchet MS"/>
                <a:cs typeface="Trebuchet MS"/>
              </a:rPr>
              <a:t>AZAD</a:t>
            </a:r>
            <a:endParaRPr sz="42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65225" marR="224790">
              <a:lnSpc>
                <a:spcPct val="100000"/>
              </a:lnSpc>
              <a:spcBef>
                <a:spcPts val="95"/>
              </a:spcBef>
            </a:pPr>
            <a:r>
              <a:rPr spc="-114" dirty="0"/>
              <a:t>USOM</a:t>
            </a:r>
            <a:r>
              <a:rPr spc="-235" dirty="0"/>
              <a:t> </a:t>
            </a:r>
            <a:r>
              <a:rPr spc="-254" dirty="0"/>
              <a:t>tarafından</a:t>
            </a:r>
            <a:r>
              <a:rPr spc="-235" dirty="0"/>
              <a:t> geliştirilen </a:t>
            </a:r>
            <a:r>
              <a:rPr spc="-75" dirty="0"/>
              <a:t>AZAD</a:t>
            </a:r>
            <a:r>
              <a:rPr spc="-235" dirty="0"/>
              <a:t> </a:t>
            </a:r>
            <a:r>
              <a:rPr spc="-295" dirty="0"/>
              <a:t>Yazılımı </a:t>
            </a:r>
            <a:r>
              <a:rPr spc="-240" dirty="0"/>
              <a:t>yapay</a:t>
            </a:r>
            <a:r>
              <a:rPr spc="-245" dirty="0"/>
              <a:t> </a:t>
            </a:r>
            <a:r>
              <a:rPr spc="-220" dirty="0"/>
              <a:t>zeka</a:t>
            </a:r>
            <a:r>
              <a:rPr spc="-240" dirty="0"/>
              <a:t> </a:t>
            </a:r>
            <a:r>
              <a:rPr spc="-254" dirty="0"/>
              <a:t>teknolojisini</a:t>
            </a:r>
            <a:r>
              <a:rPr spc="-240" dirty="0"/>
              <a:t> </a:t>
            </a:r>
            <a:r>
              <a:rPr spc="-70" dirty="0"/>
              <a:t>kullanarak </a:t>
            </a:r>
            <a:r>
              <a:rPr spc="-130" dirty="0"/>
              <a:t>vatandaşları</a:t>
            </a:r>
            <a:r>
              <a:rPr spc="-165" dirty="0"/>
              <a:t> </a:t>
            </a:r>
            <a:r>
              <a:rPr spc="-145" dirty="0"/>
              <a:t>dolandırmaya</a:t>
            </a:r>
            <a:r>
              <a:rPr spc="-160" dirty="0"/>
              <a:t> </a:t>
            </a:r>
            <a:r>
              <a:rPr spc="-10" dirty="0"/>
              <a:t>yönelik </a:t>
            </a:r>
            <a:r>
              <a:rPr spc="-175" dirty="0"/>
              <a:t>oltalama</a:t>
            </a:r>
            <a:r>
              <a:rPr spc="-130" dirty="0"/>
              <a:t> </a:t>
            </a:r>
            <a:r>
              <a:rPr spc="-140" dirty="0"/>
              <a:t>alan</a:t>
            </a:r>
            <a:r>
              <a:rPr spc="-125" dirty="0"/>
              <a:t> </a:t>
            </a:r>
            <a:r>
              <a:rPr spc="-150" dirty="0"/>
              <a:t>adlarını</a:t>
            </a:r>
            <a:r>
              <a:rPr spc="-125" dirty="0"/>
              <a:t> </a:t>
            </a:r>
            <a:r>
              <a:rPr spc="-195" dirty="0"/>
              <a:t>tespit</a:t>
            </a:r>
            <a:r>
              <a:rPr spc="-125" dirty="0"/>
              <a:t> </a:t>
            </a:r>
            <a:r>
              <a:rPr spc="-190" dirty="0"/>
              <a:t>etmektedir.</a:t>
            </a:r>
          </a:p>
          <a:p>
            <a:pPr>
              <a:lnSpc>
                <a:spcPct val="100000"/>
              </a:lnSpc>
              <a:spcBef>
                <a:spcPts val="1825"/>
              </a:spcBef>
            </a:pPr>
            <a:endParaRPr spc="-190" dirty="0"/>
          </a:p>
          <a:p>
            <a:pPr marL="12700" marR="5080">
              <a:lnSpc>
                <a:spcPct val="100000"/>
              </a:lnSpc>
            </a:pPr>
            <a:r>
              <a:rPr spc="-254" dirty="0"/>
              <a:t>Geliştirilen</a:t>
            </a:r>
            <a:r>
              <a:rPr spc="-245" dirty="0"/>
              <a:t> </a:t>
            </a:r>
            <a:r>
              <a:rPr spc="-229" dirty="0"/>
              <a:t>bu</a:t>
            </a:r>
            <a:r>
              <a:rPr spc="-245" dirty="0"/>
              <a:t> </a:t>
            </a:r>
            <a:r>
              <a:rPr spc="-285" dirty="0"/>
              <a:t>teknoloji</a:t>
            </a:r>
            <a:r>
              <a:rPr spc="-245" dirty="0"/>
              <a:t> </a:t>
            </a:r>
            <a:r>
              <a:rPr spc="-285" dirty="0"/>
              <a:t>ile</a:t>
            </a:r>
            <a:r>
              <a:rPr spc="-245" dirty="0"/>
              <a:t> </a:t>
            </a:r>
            <a:r>
              <a:rPr spc="-195" dirty="0"/>
              <a:t>saldırganlar</a:t>
            </a:r>
            <a:r>
              <a:rPr spc="-245" dirty="0"/>
              <a:t> </a:t>
            </a:r>
            <a:r>
              <a:rPr spc="-180" dirty="0"/>
              <a:t>vatandaşları </a:t>
            </a:r>
            <a:r>
              <a:rPr spc="-215" dirty="0"/>
              <a:t>dolandırmak</a:t>
            </a:r>
            <a:r>
              <a:rPr spc="-204" dirty="0"/>
              <a:t> </a:t>
            </a:r>
            <a:r>
              <a:rPr spc="-220" dirty="0"/>
              <a:t>amacıyla</a:t>
            </a:r>
            <a:r>
              <a:rPr spc="-204" dirty="0"/>
              <a:t> </a:t>
            </a:r>
            <a:r>
              <a:rPr spc="-225" dirty="0"/>
              <a:t>kullandığı</a:t>
            </a:r>
            <a:r>
              <a:rPr spc="-195" dirty="0"/>
              <a:t> </a:t>
            </a:r>
            <a:r>
              <a:rPr spc="-175" dirty="0"/>
              <a:t>oltalama</a:t>
            </a:r>
            <a:r>
              <a:rPr spc="-100" dirty="0"/>
              <a:t> </a:t>
            </a:r>
            <a:r>
              <a:rPr spc="-20" dirty="0"/>
              <a:t>alan </a:t>
            </a:r>
            <a:r>
              <a:rPr spc="-150" dirty="0"/>
              <a:t>adlarını</a:t>
            </a:r>
            <a:r>
              <a:rPr spc="-145" dirty="0"/>
              <a:t> </a:t>
            </a:r>
            <a:r>
              <a:rPr spc="-140" dirty="0"/>
              <a:t>alır </a:t>
            </a:r>
            <a:r>
              <a:rPr spc="-145" dirty="0"/>
              <a:t>almaz </a:t>
            </a:r>
            <a:r>
              <a:rPr spc="-105" dirty="0"/>
              <a:t>erişime</a:t>
            </a:r>
            <a:r>
              <a:rPr spc="-140" dirty="0"/>
              <a:t> </a:t>
            </a:r>
            <a:r>
              <a:rPr spc="-90" dirty="0"/>
              <a:t>engellenmiştir.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077444" y="7879300"/>
            <a:ext cx="6511925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300" spc="-150" dirty="0">
                <a:solidFill>
                  <a:srgbClr val="414042"/>
                </a:solidFill>
                <a:latin typeface="Trebuchet MS"/>
                <a:cs typeface="Trebuchet MS"/>
              </a:rPr>
              <a:t>Bugüne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04" dirty="0" err="1">
                <a:solidFill>
                  <a:srgbClr val="414042"/>
                </a:solidFill>
                <a:latin typeface="Trebuchet MS"/>
                <a:cs typeface="Trebuchet MS"/>
              </a:rPr>
              <a:t>kadar</a:t>
            </a:r>
            <a:r>
              <a:rPr sz="3300" spc="-21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lang="en-GB" sz="3300" spc="-210" dirty="0" smtClean="0">
                <a:solidFill>
                  <a:srgbClr val="414042"/>
                </a:solidFill>
                <a:latin typeface="Trebuchet MS"/>
                <a:cs typeface="Trebuchet MS"/>
              </a:rPr>
              <a:t>72</a:t>
            </a:r>
            <a:r>
              <a:rPr sz="3300" spc="-210" dirty="0" smtClean="0">
                <a:solidFill>
                  <a:srgbClr val="414042"/>
                </a:solidFill>
                <a:latin typeface="Trebuchet MS"/>
                <a:cs typeface="Trebuchet MS"/>
              </a:rPr>
              <a:t>.000’den</a:t>
            </a:r>
            <a:r>
              <a:rPr sz="3300" spc="-110" dirty="0" smtClean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0" dirty="0">
                <a:solidFill>
                  <a:srgbClr val="414042"/>
                </a:solidFill>
                <a:latin typeface="Trebuchet MS"/>
                <a:cs typeface="Trebuchet MS"/>
              </a:rPr>
              <a:t>fazla </a:t>
            </a:r>
            <a:r>
              <a:rPr sz="3300" spc="-150" dirty="0">
                <a:solidFill>
                  <a:srgbClr val="414042"/>
                </a:solidFill>
                <a:latin typeface="Trebuchet MS"/>
                <a:cs typeface="Trebuchet MS"/>
              </a:rPr>
              <a:t>dolandırıcılık</a:t>
            </a:r>
            <a:r>
              <a:rPr sz="3300" spc="-14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60" dirty="0">
                <a:solidFill>
                  <a:srgbClr val="414042"/>
                </a:solidFill>
                <a:latin typeface="Trebuchet MS"/>
                <a:cs typeface="Trebuchet MS"/>
              </a:rPr>
              <a:t>amaçlı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75" dirty="0">
                <a:solidFill>
                  <a:srgbClr val="414042"/>
                </a:solidFill>
                <a:latin typeface="Trebuchet MS"/>
                <a:cs typeface="Trebuchet MS"/>
              </a:rPr>
              <a:t>oltalama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40" dirty="0">
                <a:solidFill>
                  <a:srgbClr val="414042"/>
                </a:solidFill>
                <a:latin typeface="Trebuchet MS"/>
                <a:cs typeface="Trebuchet MS"/>
              </a:rPr>
              <a:t>alan</a:t>
            </a:r>
            <a:r>
              <a:rPr sz="3300" spc="-13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70" dirty="0">
                <a:solidFill>
                  <a:srgbClr val="414042"/>
                </a:solidFill>
                <a:latin typeface="Trebuchet MS"/>
                <a:cs typeface="Trebuchet MS"/>
              </a:rPr>
              <a:t>adı </a:t>
            </a:r>
            <a:r>
              <a:rPr sz="3300" spc="-280" dirty="0">
                <a:solidFill>
                  <a:srgbClr val="414042"/>
                </a:solidFill>
                <a:latin typeface="Trebuchet MS"/>
                <a:cs typeface="Trebuchet MS"/>
              </a:rPr>
              <a:t>tespit</a:t>
            </a:r>
            <a:r>
              <a:rPr sz="3300" spc="-25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54" dirty="0">
                <a:solidFill>
                  <a:srgbClr val="414042"/>
                </a:solidFill>
                <a:latin typeface="Trebuchet MS"/>
                <a:cs typeface="Trebuchet MS"/>
              </a:rPr>
              <a:t>edilerek</a:t>
            </a:r>
            <a:r>
              <a:rPr sz="3300" spc="-245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190" dirty="0">
                <a:solidFill>
                  <a:srgbClr val="414042"/>
                </a:solidFill>
                <a:latin typeface="Trebuchet MS"/>
                <a:cs typeface="Trebuchet MS"/>
              </a:rPr>
              <a:t>erişime</a:t>
            </a:r>
            <a:r>
              <a:rPr sz="3300" spc="-250" dirty="0">
                <a:solidFill>
                  <a:srgbClr val="414042"/>
                </a:solidFill>
                <a:latin typeface="Trebuchet MS"/>
                <a:cs typeface="Trebuchet MS"/>
              </a:rPr>
              <a:t> </a:t>
            </a:r>
            <a:r>
              <a:rPr sz="3300" spc="-270" dirty="0">
                <a:solidFill>
                  <a:srgbClr val="414042"/>
                </a:solidFill>
                <a:latin typeface="Trebuchet MS"/>
                <a:cs typeface="Trebuchet MS"/>
              </a:rPr>
              <a:t>engellenmiştir.</a:t>
            </a:r>
            <a:endParaRPr sz="3300" dirty="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5903" y="2173080"/>
            <a:ext cx="18055590" cy="6953884"/>
            <a:chOff x="965903" y="2173080"/>
            <a:chExt cx="18055590" cy="6953884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1629" y="2665343"/>
              <a:ext cx="1262021" cy="584876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079881" y="2475467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89">
                  <a:moveTo>
                    <a:pt x="294120" y="0"/>
                  </a:moveTo>
                  <a:lnTo>
                    <a:pt x="246420" y="148"/>
                  </a:lnTo>
                  <a:lnTo>
                    <a:pt x="198160" y="9014"/>
                  </a:lnTo>
                  <a:lnTo>
                    <a:pt x="152249" y="26321"/>
                  </a:lnTo>
                  <a:lnTo>
                    <a:pt x="111314" y="50807"/>
                  </a:lnTo>
                  <a:lnTo>
                    <a:pt x="75891" y="81525"/>
                  </a:lnTo>
                  <a:lnTo>
                    <a:pt x="46514" y="117530"/>
                  </a:lnTo>
                  <a:lnTo>
                    <a:pt x="23717" y="157877"/>
                  </a:lnTo>
                  <a:lnTo>
                    <a:pt x="8034" y="201620"/>
                  </a:lnTo>
                  <a:lnTo>
                    <a:pt x="0" y="247813"/>
                  </a:lnTo>
                  <a:lnTo>
                    <a:pt x="148" y="295511"/>
                  </a:lnTo>
                  <a:lnTo>
                    <a:pt x="9014" y="343768"/>
                  </a:lnTo>
                  <a:lnTo>
                    <a:pt x="26321" y="389680"/>
                  </a:lnTo>
                  <a:lnTo>
                    <a:pt x="50807" y="430614"/>
                  </a:lnTo>
                  <a:lnTo>
                    <a:pt x="81525" y="466037"/>
                  </a:lnTo>
                  <a:lnTo>
                    <a:pt x="117530" y="495415"/>
                  </a:lnTo>
                  <a:lnTo>
                    <a:pt x="157877" y="518212"/>
                  </a:lnTo>
                  <a:lnTo>
                    <a:pt x="201620" y="533895"/>
                  </a:lnTo>
                  <a:lnTo>
                    <a:pt x="247813" y="541929"/>
                  </a:lnTo>
                  <a:lnTo>
                    <a:pt x="295511" y="541780"/>
                  </a:lnTo>
                  <a:lnTo>
                    <a:pt x="343768" y="532914"/>
                  </a:lnTo>
                  <a:lnTo>
                    <a:pt x="389683" y="515607"/>
                  </a:lnTo>
                  <a:lnTo>
                    <a:pt x="430618" y="491122"/>
                  </a:lnTo>
                  <a:lnTo>
                    <a:pt x="466042" y="460404"/>
                  </a:lnTo>
                  <a:lnTo>
                    <a:pt x="495419" y="424399"/>
                  </a:lnTo>
                  <a:lnTo>
                    <a:pt x="518215" y="384052"/>
                  </a:lnTo>
                  <a:lnTo>
                    <a:pt x="533897" y="340309"/>
                  </a:lnTo>
                  <a:lnTo>
                    <a:pt x="541930" y="294116"/>
                  </a:lnTo>
                  <a:lnTo>
                    <a:pt x="541781" y="246418"/>
                  </a:lnTo>
                  <a:lnTo>
                    <a:pt x="532914" y="198160"/>
                  </a:lnTo>
                  <a:lnTo>
                    <a:pt x="515608" y="152249"/>
                  </a:lnTo>
                  <a:lnTo>
                    <a:pt x="491123" y="111314"/>
                  </a:lnTo>
                  <a:lnTo>
                    <a:pt x="460406" y="75891"/>
                  </a:lnTo>
                  <a:lnTo>
                    <a:pt x="424402" y="46514"/>
                  </a:lnTo>
                  <a:lnTo>
                    <a:pt x="384056" y="23717"/>
                  </a:lnTo>
                  <a:lnTo>
                    <a:pt x="340314" y="8034"/>
                  </a:lnTo>
                  <a:lnTo>
                    <a:pt x="294120" y="0"/>
                  </a:lnTo>
                  <a:close/>
                </a:path>
              </a:pathLst>
            </a:custGeom>
            <a:solidFill>
              <a:srgbClr val="4291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65903" y="5051709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90" h="542289">
                  <a:moveTo>
                    <a:pt x="294120" y="0"/>
                  </a:moveTo>
                  <a:lnTo>
                    <a:pt x="246420" y="148"/>
                  </a:lnTo>
                  <a:lnTo>
                    <a:pt x="198160" y="9014"/>
                  </a:lnTo>
                  <a:lnTo>
                    <a:pt x="152249" y="26321"/>
                  </a:lnTo>
                  <a:lnTo>
                    <a:pt x="111314" y="50807"/>
                  </a:lnTo>
                  <a:lnTo>
                    <a:pt x="75891" y="81525"/>
                  </a:lnTo>
                  <a:lnTo>
                    <a:pt x="46514" y="117530"/>
                  </a:lnTo>
                  <a:lnTo>
                    <a:pt x="23717" y="157877"/>
                  </a:lnTo>
                  <a:lnTo>
                    <a:pt x="8034" y="201620"/>
                  </a:lnTo>
                  <a:lnTo>
                    <a:pt x="0" y="247813"/>
                  </a:lnTo>
                  <a:lnTo>
                    <a:pt x="148" y="295511"/>
                  </a:lnTo>
                  <a:lnTo>
                    <a:pt x="9014" y="343768"/>
                  </a:lnTo>
                  <a:lnTo>
                    <a:pt x="26321" y="389680"/>
                  </a:lnTo>
                  <a:lnTo>
                    <a:pt x="50807" y="430614"/>
                  </a:lnTo>
                  <a:lnTo>
                    <a:pt x="81525" y="466037"/>
                  </a:lnTo>
                  <a:lnTo>
                    <a:pt x="117530" y="495415"/>
                  </a:lnTo>
                  <a:lnTo>
                    <a:pt x="157877" y="518212"/>
                  </a:lnTo>
                  <a:lnTo>
                    <a:pt x="201620" y="533895"/>
                  </a:lnTo>
                  <a:lnTo>
                    <a:pt x="247813" y="541929"/>
                  </a:lnTo>
                  <a:lnTo>
                    <a:pt x="295511" y="541780"/>
                  </a:lnTo>
                  <a:lnTo>
                    <a:pt x="343768" y="532914"/>
                  </a:lnTo>
                  <a:lnTo>
                    <a:pt x="389683" y="515607"/>
                  </a:lnTo>
                  <a:lnTo>
                    <a:pt x="430618" y="491122"/>
                  </a:lnTo>
                  <a:lnTo>
                    <a:pt x="466042" y="460404"/>
                  </a:lnTo>
                  <a:lnTo>
                    <a:pt x="495419" y="424399"/>
                  </a:lnTo>
                  <a:lnTo>
                    <a:pt x="518215" y="384052"/>
                  </a:lnTo>
                  <a:lnTo>
                    <a:pt x="533897" y="340309"/>
                  </a:lnTo>
                  <a:lnTo>
                    <a:pt x="541930" y="294116"/>
                  </a:lnTo>
                  <a:lnTo>
                    <a:pt x="541781" y="246418"/>
                  </a:lnTo>
                  <a:lnTo>
                    <a:pt x="532914" y="198160"/>
                  </a:lnTo>
                  <a:lnTo>
                    <a:pt x="515608" y="152249"/>
                  </a:lnTo>
                  <a:lnTo>
                    <a:pt x="491123" y="111314"/>
                  </a:lnTo>
                  <a:lnTo>
                    <a:pt x="460406" y="75891"/>
                  </a:lnTo>
                  <a:lnTo>
                    <a:pt x="424402" y="46514"/>
                  </a:lnTo>
                  <a:lnTo>
                    <a:pt x="384056" y="23717"/>
                  </a:lnTo>
                  <a:lnTo>
                    <a:pt x="340314" y="8034"/>
                  </a:lnTo>
                  <a:lnTo>
                    <a:pt x="294120" y="0"/>
                  </a:lnTo>
                  <a:close/>
                </a:path>
              </a:pathLst>
            </a:custGeom>
            <a:solidFill>
              <a:srgbClr val="82BB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52840" y="8242918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90">
                  <a:moveTo>
                    <a:pt x="294120" y="0"/>
                  </a:moveTo>
                  <a:lnTo>
                    <a:pt x="246420" y="148"/>
                  </a:lnTo>
                  <a:lnTo>
                    <a:pt x="198160" y="9014"/>
                  </a:lnTo>
                  <a:lnTo>
                    <a:pt x="152249" y="26321"/>
                  </a:lnTo>
                  <a:lnTo>
                    <a:pt x="111314" y="50807"/>
                  </a:lnTo>
                  <a:lnTo>
                    <a:pt x="75891" y="81525"/>
                  </a:lnTo>
                  <a:lnTo>
                    <a:pt x="46514" y="117530"/>
                  </a:lnTo>
                  <a:lnTo>
                    <a:pt x="23717" y="157877"/>
                  </a:lnTo>
                  <a:lnTo>
                    <a:pt x="8034" y="201620"/>
                  </a:lnTo>
                  <a:lnTo>
                    <a:pt x="0" y="247813"/>
                  </a:lnTo>
                  <a:lnTo>
                    <a:pt x="148" y="295511"/>
                  </a:lnTo>
                  <a:lnTo>
                    <a:pt x="9014" y="343768"/>
                  </a:lnTo>
                  <a:lnTo>
                    <a:pt x="26321" y="389680"/>
                  </a:lnTo>
                  <a:lnTo>
                    <a:pt x="50807" y="430614"/>
                  </a:lnTo>
                  <a:lnTo>
                    <a:pt x="81525" y="466037"/>
                  </a:lnTo>
                  <a:lnTo>
                    <a:pt x="117530" y="495415"/>
                  </a:lnTo>
                  <a:lnTo>
                    <a:pt x="157877" y="518212"/>
                  </a:lnTo>
                  <a:lnTo>
                    <a:pt x="201620" y="533895"/>
                  </a:lnTo>
                  <a:lnTo>
                    <a:pt x="247813" y="541929"/>
                  </a:lnTo>
                  <a:lnTo>
                    <a:pt x="295511" y="541780"/>
                  </a:lnTo>
                  <a:lnTo>
                    <a:pt x="343768" y="532914"/>
                  </a:lnTo>
                  <a:lnTo>
                    <a:pt x="389683" y="515607"/>
                  </a:lnTo>
                  <a:lnTo>
                    <a:pt x="430618" y="491122"/>
                  </a:lnTo>
                  <a:lnTo>
                    <a:pt x="466042" y="460404"/>
                  </a:lnTo>
                  <a:lnTo>
                    <a:pt x="495419" y="424399"/>
                  </a:lnTo>
                  <a:lnTo>
                    <a:pt x="518215" y="384052"/>
                  </a:lnTo>
                  <a:lnTo>
                    <a:pt x="533897" y="340309"/>
                  </a:lnTo>
                  <a:lnTo>
                    <a:pt x="541930" y="294116"/>
                  </a:lnTo>
                  <a:lnTo>
                    <a:pt x="541781" y="246418"/>
                  </a:lnTo>
                  <a:lnTo>
                    <a:pt x="532914" y="198160"/>
                  </a:lnTo>
                  <a:lnTo>
                    <a:pt x="515608" y="152249"/>
                  </a:lnTo>
                  <a:lnTo>
                    <a:pt x="491123" y="111314"/>
                  </a:lnTo>
                  <a:lnTo>
                    <a:pt x="460406" y="75891"/>
                  </a:lnTo>
                  <a:lnTo>
                    <a:pt x="424402" y="46514"/>
                  </a:lnTo>
                  <a:lnTo>
                    <a:pt x="384056" y="23717"/>
                  </a:lnTo>
                  <a:lnTo>
                    <a:pt x="340314" y="8034"/>
                  </a:lnTo>
                  <a:lnTo>
                    <a:pt x="294120" y="0"/>
                  </a:lnTo>
                  <a:close/>
                </a:path>
              </a:pathLst>
            </a:custGeom>
            <a:solidFill>
              <a:srgbClr val="62B4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093339" y="2402744"/>
              <a:ext cx="561975" cy="659130"/>
            </a:xfrm>
            <a:custGeom>
              <a:avLst/>
              <a:gdLst/>
              <a:ahLst/>
              <a:cxnLst/>
              <a:rect l="l" t="t" r="r" b="b"/>
              <a:pathLst>
                <a:path w="561975" h="659130">
                  <a:moveTo>
                    <a:pt x="384314" y="245452"/>
                  </a:moveTo>
                  <a:lnTo>
                    <a:pt x="361645" y="219595"/>
                  </a:lnTo>
                  <a:lnTo>
                    <a:pt x="361645" y="255828"/>
                  </a:lnTo>
                  <a:lnTo>
                    <a:pt x="341071" y="264744"/>
                  </a:lnTo>
                  <a:lnTo>
                    <a:pt x="338518" y="267982"/>
                  </a:lnTo>
                  <a:lnTo>
                    <a:pt x="337845" y="271830"/>
                  </a:lnTo>
                  <a:lnTo>
                    <a:pt x="336499" y="278168"/>
                  </a:lnTo>
                  <a:lnTo>
                    <a:pt x="334670" y="284391"/>
                  </a:lnTo>
                  <a:lnTo>
                    <a:pt x="332371" y="290449"/>
                  </a:lnTo>
                  <a:lnTo>
                    <a:pt x="329603" y="296341"/>
                  </a:lnTo>
                  <a:lnTo>
                    <a:pt x="327812" y="299808"/>
                  </a:lnTo>
                  <a:lnTo>
                    <a:pt x="327888" y="303936"/>
                  </a:lnTo>
                  <a:lnTo>
                    <a:pt x="338899" y="323469"/>
                  </a:lnTo>
                  <a:lnTo>
                    <a:pt x="336321" y="326809"/>
                  </a:lnTo>
                  <a:lnTo>
                    <a:pt x="333578" y="329946"/>
                  </a:lnTo>
                  <a:lnTo>
                    <a:pt x="330695" y="332905"/>
                  </a:lnTo>
                  <a:lnTo>
                    <a:pt x="309803" y="324675"/>
                  </a:lnTo>
                  <a:lnTo>
                    <a:pt x="305739" y="325170"/>
                  </a:lnTo>
                  <a:lnTo>
                    <a:pt x="275323" y="340207"/>
                  </a:lnTo>
                  <a:lnTo>
                    <a:pt x="275590" y="340207"/>
                  </a:lnTo>
                  <a:lnTo>
                    <a:pt x="272872" y="343039"/>
                  </a:lnTo>
                  <a:lnTo>
                    <a:pt x="266788" y="364642"/>
                  </a:lnTo>
                  <a:lnTo>
                    <a:pt x="264629" y="364934"/>
                  </a:lnTo>
                  <a:lnTo>
                    <a:pt x="262559" y="365137"/>
                  </a:lnTo>
                  <a:lnTo>
                    <a:pt x="257098" y="365518"/>
                  </a:lnTo>
                  <a:lnTo>
                    <a:pt x="254381" y="365518"/>
                  </a:lnTo>
                  <a:lnTo>
                    <a:pt x="250609" y="356793"/>
                  </a:lnTo>
                  <a:lnTo>
                    <a:pt x="245478" y="344932"/>
                  </a:lnTo>
                  <a:lnTo>
                    <a:pt x="242785" y="342811"/>
                  </a:lnTo>
                  <a:lnTo>
                    <a:pt x="242239" y="342379"/>
                  </a:lnTo>
                  <a:lnTo>
                    <a:pt x="238404" y="341718"/>
                  </a:lnTo>
                  <a:lnTo>
                    <a:pt x="212356" y="332740"/>
                  </a:lnTo>
                  <a:lnTo>
                    <a:pt x="212534" y="332740"/>
                  </a:lnTo>
                  <a:lnTo>
                    <a:pt x="210413" y="332244"/>
                  </a:lnTo>
                  <a:lnTo>
                    <a:pt x="206654" y="332244"/>
                  </a:lnTo>
                  <a:lnTo>
                    <a:pt x="204711" y="332740"/>
                  </a:lnTo>
                  <a:lnTo>
                    <a:pt x="186728" y="342811"/>
                  </a:lnTo>
                  <a:lnTo>
                    <a:pt x="183413" y="340207"/>
                  </a:lnTo>
                  <a:lnTo>
                    <a:pt x="180276" y="337464"/>
                  </a:lnTo>
                  <a:lnTo>
                    <a:pt x="177355" y="334606"/>
                  </a:lnTo>
                  <a:lnTo>
                    <a:pt x="185559" y="313677"/>
                  </a:lnTo>
                  <a:lnTo>
                    <a:pt x="185064" y="309600"/>
                  </a:lnTo>
                  <a:lnTo>
                    <a:pt x="170103" y="279488"/>
                  </a:lnTo>
                  <a:lnTo>
                    <a:pt x="167106" y="276618"/>
                  </a:lnTo>
                  <a:lnTo>
                    <a:pt x="144665" y="258241"/>
                  </a:lnTo>
                  <a:lnTo>
                    <a:pt x="165252" y="249224"/>
                  </a:lnTo>
                  <a:lnTo>
                    <a:pt x="167792" y="246011"/>
                  </a:lnTo>
                  <a:lnTo>
                    <a:pt x="168249" y="243370"/>
                  </a:lnTo>
                  <a:lnTo>
                    <a:pt x="168363" y="242697"/>
                  </a:lnTo>
                  <a:lnTo>
                    <a:pt x="168465" y="242176"/>
                  </a:lnTo>
                  <a:lnTo>
                    <a:pt x="178447" y="214261"/>
                  </a:lnTo>
                  <a:lnTo>
                    <a:pt x="178384" y="210159"/>
                  </a:lnTo>
                  <a:lnTo>
                    <a:pt x="167449" y="190474"/>
                  </a:lnTo>
                  <a:lnTo>
                    <a:pt x="169976" y="187236"/>
                  </a:lnTo>
                  <a:lnTo>
                    <a:pt x="172720" y="184086"/>
                  </a:lnTo>
                  <a:lnTo>
                    <a:pt x="175653" y="181063"/>
                  </a:lnTo>
                  <a:lnTo>
                    <a:pt x="196545" y="189268"/>
                  </a:lnTo>
                  <a:lnTo>
                    <a:pt x="200583" y="188785"/>
                  </a:lnTo>
                  <a:lnTo>
                    <a:pt x="203746" y="186588"/>
                  </a:lnTo>
                  <a:lnTo>
                    <a:pt x="209143" y="183134"/>
                  </a:lnTo>
                  <a:lnTo>
                    <a:pt x="212940" y="181063"/>
                  </a:lnTo>
                  <a:lnTo>
                    <a:pt x="215011" y="179933"/>
                  </a:lnTo>
                  <a:lnTo>
                    <a:pt x="220903" y="177292"/>
                  </a:lnTo>
                  <a:lnTo>
                    <a:pt x="226936" y="175094"/>
                  </a:lnTo>
                  <a:lnTo>
                    <a:pt x="230632" y="173901"/>
                  </a:lnTo>
                  <a:lnTo>
                    <a:pt x="233489" y="170942"/>
                  </a:lnTo>
                  <a:lnTo>
                    <a:pt x="235394" y="164160"/>
                  </a:lnTo>
                  <a:lnTo>
                    <a:pt x="239547" y="149326"/>
                  </a:lnTo>
                  <a:lnTo>
                    <a:pt x="241630" y="149047"/>
                  </a:lnTo>
                  <a:lnTo>
                    <a:pt x="243700" y="148831"/>
                  </a:lnTo>
                  <a:lnTo>
                    <a:pt x="245706" y="148678"/>
                  </a:lnTo>
                  <a:lnTo>
                    <a:pt x="252044" y="148678"/>
                  </a:lnTo>
                  <a:lnTo>
                    <a:pt x="260921" y="169024"/>
                  </a:lnTo>
                  <a:lnTo>
                    <a:pt x="264134" y="171564"/>
                  </a:lnTo>
                  <a:lnTo>
                    <a:pt x="295960" y="182270"/>
                  </a:lnTo>
                  <a:lnTo>
                    <a:pt x="299821" y="182270"/>
                  </a:lnTo>
                  <a:lnTo>
                    <a:pt x="319557" y="171170"/>
                  </a:lnTo>
                  <a:lnTo>
                    <a:pt x="322884" y="173761"/>
                  </a:lnTo>
                  <a:lnTo>
                    <a:pt x="326047" y="176504"/>
                  </a:lnTo>
                  <a:lnTo>
                    <a:pt x="329006" y="179387"/>
                  </a:lnTo>
                  <a:lnTo>
                    <a:pt x="320827" y="200304"/>
                  </a:lnTo>
                  <a:lnTo>
                    <a:pt x="321310" y="204355"/>
                  </a:lnTo>
                  <a:lnTo>
                    <a:pt x="336257" y="234442"/>
                  </a:lnTo>
                  <a:lnTo>
                    <a:pt x="339293" y="237363"/>
                  </a:lnTo>
                  <a:lnTo>
                    <a:pt x="339534" y="237363"/>
                  </a:lnTo>
                  <a:lnTo>
                    <a:pt x="360807" y="243370"/>
                  </a:lnTo>
                  <a:lnTo>
                    <a:pt x="361645" y="255828"/>
                  </a:lnTo>
                  <a:lnTo>
                    <a:pt x="361645" y="219595"/>
                  </a:lnTo>
                  <a:lnTo>
                    <a:pt x="354977" y="217703"/>
                  </a:lnTo>
                  <a:lnTo>
                    <a:pt x="352501" y="211404"/>
                  </a:lnTo>
                  <a:lnTo>
                    <a:pt x="349478" y="205333"/>
                  </a:lnTo>
                  <a:lnTo>
                    <a:pt x="345922" y="199580"/>
                  </a:lnTo>
                  <a:lnTo>
                    <a:pt x="354812" y="176847"/>
                  </a:lnTo>
                  <a:lnTo>
                    <a:pt x="353974" y="172237"/>
                  </a:lnTo>
                  <a:lnTo>
                    <a:pt x="323278" y="145427"/>
                  </a:lnTo>
                  <a:lnTo>
                    <a:pt x="318528" y="145224"/>
                  </a:lnTo>
                  <a:lnTo>
                    <a:pt x="297230" y="157213"/>
                  </a:lnTo>
                  <a:lnTo>
                    <a:pt x="290982" y="154482"/>
                  </a:lnTo>
                  <a:lnTo>
                    <a:pt x="284619" y="152323"/>
                  </a:lnTo>
                  <a:lnTo>
                    <a:pt x="278180" y="150774"/>
                  </a:lnTo>
                  <a:lnTo>
                    <a:pt x="277545" y="149326"/>
                  </a:lnTo>
                  <a:lnTo>
                    <a:pt x="277418" y="149047"/>
                  </a:lnTo>
                  <a:lnTo>
                    <a:pt x="277329" y="148831"/>
                  </a:lnTo>
                  <a:lnTo>
                    <a:pt x="277266" y="148678"/>
                  </a:lnTo>
                  <a:lnTo>
                    <a:pt x="268490" y="128562"/>
                  </a:lnTo>
                  <a:lnTo>
                    <a:pt x="268414" y="128409"/>
                  </a:lnTo>
                  <a:lnTo>
                    <a:pt x="264502" y="125717"/>
                  </a:lnTo>
                  <a:lnTo>
                    <a:pt x="254977" y="125310"/>
                  </a:lnTo>
                  <a:lnTo>
                    <a:pt x="248970" y="125310"/>
                  </a:lnTo>
                  <a:lnTo>
                    <a:pt x="242595" y="125717"/>
                  </a:lnTo>
                  <a:lnTo>
                    <a:pt x="242836" y="125717"/>
                  </a:lnTo>
                  <a:lnTo>
                    <a:pt x="238861" y="126022"/>
                  </a:lnTo>
                  <a:lnTo>
                    <a:pt x="233540" y="126733"/>
                  </a:lnTo>
                  <a:lnTo>
                    <a:pt x="223926" y="128562"/>
                  </a:lnTo>
                  <a:lnTo>
                    <a:pt x="220459" y="131749"/>
                  </a:lnTo>
                  <a:lnTo>
                    <a:pt x="214096" y="154482"/>
                  </a:lnTo>
                  <a:lnTo>
                    <a:pt x="213842" y="155206"/>
                  </a:lnTo>
                  <a:lnTo>
                    <a:pt x="207670" y="157594"/>
                  </a:lnTo>
                  <a:lnTo>
                    <a:pt x="201625" y="160591"/>
                  </a:lnTo>
                  <a:lnTo>
                    <a:pt x="195846" y="164160"/>
                  </a:lnTo>
                  <a:lnTo>
                    <a:pt x="173062" y="155206"/>
                  </a:lnTo>
                  <a:lnTo>
                    <a:pt x="144195" y="183134"/>
                  </a:lnTo>
                  <a:lnTo>
                    <a:pt x="141528" y="191439"/>
                  </a:lnTo>
                  <a:lnTo>
                    <a:pt x="153403" y="212801"/>
                  </a:lnTo>
                  <a:lnTo>
                    <a:pt x="150761" y="218732"/>
                  </a:lnTo>
                  <a:lnTo>
                    <a:pt x="150647" y="218986"/>
                  </a:lnTo>
                  <a:lnTo>
                    <a:pt x="148488" y="225425"/>
                  </a:lnTo>
                  <a:lnTo>
                    <a:pt x="146939" y="232003"/>
                  </a:lnTo>
                  <a:lnTo>
                    <a:pt x="124637" y="241769"/>
                  </a:lnTo>
                  <a:lnTo>
                    <a:pt x="121970" y="245643"/>
                  </a:lnTo>
                  <a:lnTo>
                    <a:pt x="121970" y="268528"/>
                  </a:lnTo>
                  <a:lnTo>
                    <a:pt x="151612" y="296341"/>
                  </a:lnTo>
                  <a:lnTo>
                    <a:pt x="151409" y="296341"/>
                  </a:lnTo>
                  <a:lnTo>
                    <a:pt x="153822" y="302602"/>
                  </a:lnTo>
                  <a:lnTo>
                    <a:pt x="156832" y="308686"/>
                  </a:lnTo>
                  <a:lnTo>
                    <a:pt x="160413" y="314439"/>
                  </a:lnTo>
                  <a:lnTo>
                    <a:pt x="151726" y="336689"/>
                  </a:lnTo>
                  <a:lnTo>
                    <a:pt x="179349" y="366039"/>
                  </a:lnTo>
                  <a:lnTo>
                    <a:pt x="187693" y="368769"/>
                  </a:lnTo>
                  <a:lnTo>
                    <a:pt x="209042" y="356793"/>
                  </a:lnTo>
                  <a:lnTo>
                    <a:pt x="215188" y="359524"/>
                  </a:lnTo>
                  <a:lnTo>
                    <a:pt x="221602" y="361657"/>
                  </a:lnTo>
                  <a:lnTo>
                    <a:pt x="228180" y="363207"/>
                  </a:lnTo>
                  <a:lnTo>
                    <a:pt x="237858" y="385546"/>
                  </a:lnTo>
                  <a:lnTo>
                    <a:pt x="241769" y="388239"/>
                  </a:lnTo>
                  <a:lnTo>
                    <a:pt x="249961" y="388645"/>
                  </a:lnTo>
                  <a:lnTo>
                    <a:pt x="257784" y="388645"/>
                  </a:lnTo>
                  <a:lnTo>
                    <a:pt x="266992" y="388023"/>
                  </a:lnTo>
                  <a:lnTo>
                    <a:pt x="272199" y="387337"/>
                  </a:lnTo>
                  <a:lnTo>
                    <a:pt x="281698" y="385546"/>
                  </a:lnTo>
                  <a:lnTo>
                    <a:pt x="282232" y="385546"/>
                  </a:lnTo>
                  <a:lnTo>
                    <a:pt x="285864" y="382231"/>
                  </a:lnTo>
                  <a:lnTo>
                    <a:pt x="290563" y="365518"/>
                  </a:lnTo>
                  <a:lnTo>
                    <a:pt x="292442" y="358813"/>
                  </a:lnTo>
                  <a:lnTo>
                    <a:pt x="298742" y="356374"/>
                  </a:lnTo>
                  <a:lnTo>
                    <a:pt x="304787" y="353364"/>
                  </a:lnTo>
                  <a:lnTo>
                    <a:pt x="310527" y="349808"/>
                  </a:lnTo>
                  <a:lnTo>
                    <a:pt x="333133" y="358736"/>
                  </a:lnTo>
                  <a:lnTo>
                    <a:pt x="337769" y="357898"/>
                  </a:lnTo>
                  <a:lnTo>
                    <a:pt x="341045" y="354990"/>
                  </a:lnTo>
                  <a:lnTo>
                    <a:pt x="346481" y="349808"/>
                  </a:lnTo>
                  <a:lnTo>
                    <a:pt x="346811" y="349504"/>
                  </a:lnTo>
                  <a:lnTo>
                    <a:pt x="364820" y="322402"/>
                  </a:lnTo>
                  <a:lnTo>
                    <a:pt x="352907" y="301218"/>
                  </a:lnTo>
                  <a:lnTo>
                    <a:pt x="355549" y="295262"/>
                  </a:lnTo>
                  <a:lnTo>
                    <a:pt x="355663" y="295021"/>
                  </a:lnTo>
                  <a:lnTo>
                    <a:pt x="357822" y="288594"/>
                  </a:lnTo>
                  <a:lnTo>
                    <a:pt x="359359" y="282016"/>
                  </a:lnTo>
                  <a:lnTo>
                    <a:pt x="381622" y="272376"/>
                  </a:lnTo>
                  <a:lnTo>
                    <a:pt x="384302" y="268528"/>
                  </a:lnTo>
                  <a:lnTo>
                    <a:pt x="384314" y="245452"/>
                  </a:lnTo>
                  <a:close/>
                </a:path>
                <a:path w="561975" h="659130">
                  <a:moveTo>
                    <a:pt x="561632" y="375691"/>
                  </a:moveTo>
                  <a:lnTo>
                    <a:pt x="560285" y="369328"/>
                  </a:lnTo>
                  <a:lnTo>
                    <a:pt x="557174" y="363550"/>
                  </a:lnTo>
                  <a:lnTo>
                    <a:pt x="552958" y="358648"/>
                  </a:lnTo>
                  <a:lnTo>
                    <a:pt x="534784" y="332447"/>
                  </a:lnTo>
                  <a:lnTo>
                    <a:pt x="534784" y="372986"/>
                  </a:lnTo>
                  <a:lnTo>
                    <a:pt x="532892" y="373189"/>
                  </a:lnTo>
                  <a:lnTo>
                    <a:pt x="530453" y="373316"/>
                  </a:lnTo>
                  <a:lnTo>
                    <a:pt x="476440" y="373316"/>
                  </a:lnTo>
                  <a:lnTo>
                    <a:pt x="471271" y="378498"/>
                  </a:lnTo>
                  <a:lnTo>
                    <a:pt x="471246" y="525792"/>
                  </a:lnTo>
                  <a:lnTo>
                    <a:pt x="470776" y="530948"/>
                  </a:lnTo>
                  <a:lnTo>
                    <a:pt x="467639" y="534162"/>
                  </a:lnTo>
                  <a:lnTo>
                    <a:pt x="466979" y="534873"/>
                  </a:lnTo>
                  <a:lnTo>
                    <a:pt x="464934" y="536956"/>
                  </a:lnTo>
                  <a:lnTo>
                    <a:pt x="333349" y="536956"/>
                  </a:lnTo>
                  <a:lnTo>
                    <a:pt x="328180" y="542137"/>
                  </a:lnTo>
                  <a:lnTo>
                    <a:pt x="328180" y="635482"/>
                  </a:lnTo>
                  <a:lnTo>
                    <a:pt x="119265" y="635482"/>
                  </a:lnTo>
                  <a:lnTo>
                    <a:pt x="119265" y="455815"/>
                  </a:lnTo>
                  <a:lnTo>
                    <a:pt x="118084" y="452894"/>
                  </a:lnTo>
                  <a:lnTo>
                    <a:pt x="75450" y="404202"/>
                  </a:lnTo>
                  <a:lnTo>
                    <a:pt x="46431" y="358394"/>
                  </a:lnTo>
                  <a:lnTo>
                    <a:pt x="28956" y="313448"/>
                  </a:lnTo>
                  <a:lnTo>
                    <a:pt x="23114" y="269544"/>
                  </a:lnTo>
                  <a:lnTo>
                    <a:pt x="27559" y="221157"/>
                  </a:lnTo>
                  <a:lnTo>
                    <a:pt x="40741" y="173710"/>
                  </a:lnTo>
                  <a:lnTo>
                    <a:pt x="61429" y="131864"/>
                  </a:lnTo>
                  <a:lnTo>
                    <a:pt x="88823" y="95377"/>
                  </a:lnTo>
                  <a:lnTo>
                    <a:pt x="121996" y="65252"/>
                  </a:lnTo>
                  <a:lnTo>
                    <a:pt x="160058" y="42506"/>
                  </a:lnTo>
                  <a:lnTo>
                    <a:pt x="202095" y="28130"/>
                  </a:lnTo>
                  <a:lnTo>
                    <a:pt x="247192" y="23114"/>
                  </a:lnTo>
                  <a:lnTo>
                    <a:pt x="292303" y="28130"/>
                  </a:lnTo>
                  <a:lnTo>
                    <a:pt x="334327" y="42506"/>
                  </a:lnTo>
                  <a:lnTo>
                    <a:pt x="372389" y="65252"/>
                  </a:lnTo>
                  <a:lnTo>
                    <a:pt x="405561" y="95377"/>
                  </a:lnTo>
                  <a:lnTo>
                    <a:pt x="432955" y="131864"/>
                  </a:lnTo>
                  <a:lnTo>
                    <a:pt x="453631" y="173710"/>
                  </a:lnTo>
                  <a:lnTo>
                    <a:pt x="466712" y="219938"/>
                  </a:lnTo>
                  <a:lnTo>
                    <a:pt x="471271" y="269544"/>
                  </a:lnTo>
                  <a:lnTo>
                    <a:pt x="471271" y="280187"/>
                  </a:lnTo>
                  <a:lnTo>
                    <a:pt x="471995" y="282473"/>
                  </a:lnTo>
                  <a:lnTo>
                    <a:pt x="534784" y="372986"/>
                  </a:lnTo>
                  <a:lnTo>
                    <a:pt x="534784" y="332447"/>
                  </a:lnTo>
                  <a:lnTo>
                    <a:pt x="494398" y="274218"/>
                  </a:lnTo>
                  <a:lnTo>
                    <a:pt x="494398" y="269544"/>
                  </a:lnTo>
                  <a:lnTo>
                    <a:pt x="490397" y="221157"/>
                  </a:lnTo>
                  <a:lnTo>
                    <a:pt x="478904" y="175590"/>
                  </a:lnTo>
                  <a:lnTo>
                    <a:pt x="460590" y="133604"/>
                  </a:lnTo>
                  <a:lnTo>
                    <a:pt x="436181" y="95986"/>
                  </a:lnTo>
                  <a:lnTo>
                    <a:pt x="406374" y="63474"/>
                  </a:lnTo>
                  <a:lnTo>
                    <a:pt x="371856" y="36855"/>
                  </a:lnTo>
                  <a:lnTo>
                    <a:pt x="345351" y="23114"/>
                  </a:lnTo>
                  <a:lnTo>
                    <a:pt x="333362" y="16891"/>
                  </a:lnTo>
                  <a:lnTo>
                    <a:pt x="291566" y="4356"/>
                  </a:lnTo>
                  <a:lnTo>
                    <a:pt x="247192" y="0"/>
                  </a:lnTo>
                  <a:lnTo>
                    <a:pt x="202819" y="4356"/>
                  </a:lnTo>
                  <a:lnTo>
                    <a:pt x="161036" y="16891"/>
                  </a:lnTo>
                  <a:lnTo>
                    <a:pt x="122529" y="36855"/>
                  </a:lnTo>
                  <a:lnTo>
                    <a:pt x="88023" y="63474"/>
                  </a:lnTo>
                  <a:lnTo>
                    <a:pt x="58204" y="95986"/>
                  </a:lnTo>
                  <a:lnTo>
                    <a:pt x="33794" y="133604"/>
                  </a:lnTo>
                  <a:lnTo>
                    <a:pt x="15494" y="175590"/>
                  </a:lnTo>
                  <a:lnTo>
                    <a:pt x="3987" y="221157"/>
                  </a:lnTo>
                  <a:lnTo>
                    <a:pt x="0" y="269544"/>
                  </a:lnTo>
                  <a:lnTo>
                    <a:pt x="6045" y="317182"/>
                  </a:lnTo>
                  <a:lnTo>
                    <a:pt x="24142" y="365518"/>
                  </a:lnTo>
                  <a:lnTo>
                    <a:pt x="54203" y="414362"/>
                  </a:lnTo>
                  <a:lnTo>
                    <a:pt x="96151" y="463562"/>
                  </a:lnTo>
                  <a:lnTo>
                    <a:pt x="96151" y="653427"/>
                  </a:lnTo>
                  <a:lnTo>
                    <a:pt x="101320" y="658596"/>
                  </a:lnTo>
                  <a:lnTo>
                    <a:pt x="346125" y="658596"/>
                  </a:lnTo>
                  <a:lnTo>
                    <a:pt x="351294" y="653427"/>
                  </a:lnTo>
                  <a:lnTo>
                    <a:pt x="351294" y="635482"/>
                  </a:lnTo>
                  <a:lnTo>
                    <a:pt x="351294" y="560070"/>
                  </a:lnTo>
                  <a:lnTo>
                    <a:pt x="459092" y="560070"/>
                  </a:lnTo>
                  <a:lnTo>
                    <a:pt x="467944" y="559155"/>
                  </a:lnTo>
                  <a:lnTo>
                    <a:pt x="494334" y="525792"/>
                  </a:lnTo>
                  <a:lnTo>
                    <a:pt x="494398" y="396443"/>
                  </a:lnTo>
                  <a:lnTo>
                    <a:pt x="527329" y="396443"/>
                  </a:lnTo>
                  <a:lnTo>
                    <a:pt x="534987" y="396227"/>
                  </a:lnTo>
                  <a:lnTo>
                    <a:pt x="544804" y="394677"/>
                  </a:lnTo>
                  <a:lnTo>
                    <a:pt x="554177" y="390486"/>
                  </a:lnTo>
                  <a:lnTo>
                    <a:pt x="560552" y="382333"/>
                  </a:lnTo>
                  <a:lnTo>
                    <a:pt x="561632" y="375691"/>
                  </a:lnTo>
                  <a:close/>
                </a:path>
              </a:pathLst>
            </a:custGeom>
            <a:solidFill>
              <a:srgbClr val="4291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90903" y="2604123"/>
              <a:ext cx="111200" cy="11132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815215" y="2173080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5">
                  <a:moveTo>
                    <a:pt x="558946" y="0"/>
                  </a:moveTo>
                  <a:lnTo>
                    <a:pt x="510788" y="2055"/>
                  </a:lnTo>
                  <a:lnTo>
                    <a:pt x="463755" y="8109"/>
                  </a:lnTo>
                  <a:lnTo>
                    <a:pt x="418014" y="17993"/>
                  </a:lnTo>
                  <a:lnTo>
                    <a:pt x="373736" y="31536"/>
                  </a:lnTo>
                  <a:lnTo>
                    <a:pt x="331089" y="48571"/>
                  </a:lnTo>
                  <a:lnTo>
                    <a:pt x="290242" y="68928"/>
                  </a:lnTo>
                  <a:lnTo>
                    <a:pt x="251365" y="92438"/>
                  </a:lnTo>
                  <a:lnTo>
                    <a:pt x="214626" y="118933"/>
                  </a:lnTo>
                  <a:lnTo>
                    <a:pt x="180195" y="148242"/>
                  </a:lnTo>
                  <a:lnTo>
                    <a:pt x="148241" y="180197"/>
                  </a:lnTo>
                  <a:lnTo>
                    <a:pt x="118932" y="214628"/>
                  </a:lnTo>
                  <a:lnTo>
                    <a:pt x="92438" y="251368"/>
                  </a:lnTo>
                  <a:lnTo>
                    <a:pt x="68928" y="290246"/>
                  </a:lnTo>
                  <a:lnTo>
                    <a:pt x="48571" y="331093"/>
                  </a:lnTo>
                  <a:lnTo>
                    <a:pt x="31536" y="373741"/>
                  </a:lnTo>
                  <a:lnTo>
                    <a:pt x="17992" y="418021"/>
                  </a:lnTo>
                  <a:lnTo>
                    <a:pt x="8109" y="463762"/>
                  </a:lnTo>
                  <a:lnTo>
                    <a:pt x="2173" y="509881"/>
                  </a:lnTo>
                  <a:lnTo>
                    <a:pt x="0" y="558956"/>
                  </a:lnTo>
                  <a:lnTo>
                    <a:pt x="2055" y="607115"/>
                  </a:lnTo>
                  <a:lnTo>
                    <a:pt x="8109" y="654150"/>
                  </a:lnTo>
                  <a:lnTo>
                    <a:pt x="17992" y="699892"/>
                  </a:lnTo>
                  <a:lnTo>
                    <a:pt x="31536" y="744171"/>
                  </a:lnTo>
                  <a:lnTo>
                    <a:pt x="48571" y="786819"/>
                  </a:lnTo>
                  <a:lnTo>
                    <a:pt x="68928" y="827667"/>
                  </a:lnTo>
                  <a:lnTo>
                    <a:pt x="92438" y="866545"/>
                  </a:lnTo>
                  <a:lnTo>
                    <a:pt x="118932" y="903284"/>
                  </a:lnTo>
                  <a:lnTo>
                    <a:pt x="148241" y="937716"/>
                  </a:lnTo>
                  <a:lnTo>
                    <a:pt x="180195" y="969671"/>
                  </a:lnTo>
                  <a:lnTo>
                    <a:pt x="214626" y="998980"/>
                  </a:lnTo>
                  <a:lnTo>
                    <a:pt x="251365" y="1025474"/>
                  </a:lnTo>
                  <a:lnTo>
                    <a:pt x="290242" y="1048984"/>
                  </a:lnTo>
                  <a:lnTo>
                    <a:pt x="331089" y="1069341"/>
                  </a:lnTo>
                  <a:lnTo>
                    <a:pt x="373736" y="1086376"/>
                  </a:lnTo>
                  <a:lnTo>
                    <a:pt x="418014" y="1099920"/>
                  </a:lnTo>
                  <a:lnTo>
                    <a:pt x="463755" y="1109803"/>
                  </a:lnTo>
                  <a:lnTo>
                    <a:pt x="510788" y="1115858"/>
                  </a:lnTo>
                  <a:lnTo>
                    <a:pt x="558946" y="1117913"/>
                  </a:lnTo>
                  <a:lnTo>
                    <a:pt x="607105" y="1115858"/>
                  </a:lnTo>
                  <a:lnTo>
                    <a:pt x="654140" y="1109803"/>
                  </a:lnTo>
                  <a:lnTo>
                    <a:pt x="699882" y="1099920"/>
                  </a:lnTo>
                  <a:lnTo>
                    <a:pt x="703189" y="1098908"/>
                  </a:lnTo>
                  <a:lnTo>
                    <a:pt x="558946" y="1098908"/>
                  </a:lnTo>
                  <a:lnTo>
                    <a:pt x="509870" y="1096698"/>
                  </a:lnTo>
                  <a:lnTo>
                    <a:pt x="462015" y="1090193"/>
                  </a:lnTo>
                  <a:lnTo>
                    <a:pt x="415571" y="1079588"/>
                  </a:lnTo>
                  <a:lnTo>
                    <a:pt x="370732" y="1065073"/>
                  </a:lnTo>
                  <a:lnTo>
                    <a:pt x="327689" y="1046840"/>
                  </a:lnTo>
                  <a:lnTo>
                    <a:pt x="286634" y="1025083"/>
                  </a:lnTo>
                  <a:lnTo>
                    <a:pt x="247760" y="999992"/>
                  </a:lnTo>
                  <a:lnTo>
                    <a:pt x="211258" y="971761"/>
                  </a:lnTo>
                  <a:lnTo>
                    <a:pt x="177321" y="940581"/>
                  </a:lnTo>
                  <a:lnTo>
                    <a:pt x="146141" y="906644"/>
                  </a:lnTo>
                  <a:lnTo>
                    <a:pt x="117910" y="870142"/>
                  </a:lnTo>
                  <a:lnTo>
                    <a:pt x="92819" y="831268"/>
                  </a:lnTo>
                  <a:lnTo>
                    <a:pt x="71062" y="790213"/>
                  </a:lnTo>
                  <a:lnTo>
                    <a:pt x="52830" y="747170"/>
                  </a:lnTo>
                  <a:lnTo>
                    <a:pt x="38315" y="702331"/>
                  </a:lnTo>
                  <a:lnTo>
                    <a:pt x="27709" y="655887"/>
                  </a:lnTo>
                  <a:lnTo>
                    <a:pt x="21204" y="608032"/>
                  </a:lnTo>
                  <a:lnTo>
                    <a:pt x="18994" y="558956"/>
                  </a:lnTo>
                  <a:lnTo>
                    <a:pt x="21163" y="510797"/>
                  </a:lnTo>
                  <a:lnTo>
                    <a:pt x="27709" y="462025"/>
                  </a:lnTo>
                  <a:lnTo>
                    <a:pt x="38315" y="415582"/>
                  </a:lnTo>
                  <a:lnTo>
                    <a:pt x="52830" y="370742"/>
                  </a:lnTo>
                  <a:lnTo>
                    <a:pt x="71062" y="327699"/>
                  </a:lnTo>
                  <a:lnTo>
                    <a:pt x="92819" y="286645"/>
                  </a:lnTo>
                  <a:lnTo>
                    <a:pt x="117910" y="247770"/>
                  </a:lnTo>
                  <a:lnTo>
                    <a:pt x="146141" y="211269"/>
                  </a:lnTo>
                  <a:lnTo>
                    <a:pt x="177321" y="177332"/>
                  </a:lnTo>
                  <a:lnTo>
                    <a:pt x="211258" y="146152"/>
                  </a:lnTo>
                  <a:lnTo>
                    <a:pt x="247760" y="117920"/>
                  </a:lnTo>
                  <a:lnTo>
                    <a:pt x="286634" y="92830"/>
                  </a:lnTo>
                  <a:lnTo>
                    <a:pt x="327689" y="71072"/>
                  </a:lnTo>
                  <a:lnTo>
                    <a:pt x="370732" y="52840"/>
                  </a:lnTo>
                  <a:lnTo>
                    <a:pt x="415571" y="38325"/>
                  </a:lnTo>
                  <a:lnTo>
                    <a:pt x="462015" y="27719"/>
                  </a:lnTo>
                  <a:lnTo>
                    <a:pt x="509870" y="21215"/>
                  </a:lnTo>
                  <a:lnTo>
                    <a:pt x="558946" y="19004"/>
                  </a:lnTo>
                  <a:lnTo>
                    <a:pt x="703189" y="19004"/>
                  </a:lnTo>
                  <a:lnTo>
                    <a:pt x="699882" y="17993"/>
                  </a:lnTo>
                  <a:lnTo>
                    <a:pt x="654140" y="8109"/>
                  </a:lnTo>
                  <a:lnTo>
                    <a:pt x="607105" y="2055"/>
                  </a:lnTo>
                  <a:lnTo>
                    <a:pt x="558946" y="0"/>
                  </a:lnTo>
                  <a:close/>
                </a:path>
                <a:path w="1118235" h="1118235">
                  <a:moveTo>
                    <a:pt x="703189" y="19004"/>
                  </a:moveTo>
                  <a:lnTo>
                    <a:pt x="558946" y="19004"/>
                  </a:lnTo>
                  <a:lnTo>
                    <a:pt x="608021" y="21215"/>
                  </a:lnTo>
                  <a:lnTo>
                    <a:pt x="655877" y="27719"/>
                  </a:lnTo>
                  <a:lnTo>
                    <a:pt x="702320" y="38325"/>
                  </a:lnTo>
                  <a:lnTo>
                    <a:pt x="747160" y="52840"/>
                  </a:lnTo>
                  <a:lnTo>
                    <a:pt x="790203" y="71072"/>
                  </a:lnTo>
                  <a:lnTo>
                    <a:pt x="831257" y="92830"/>
                  </a:lnTo>
                  <a:lnTo>
                    <a:pt x="870132" y="117920"/>
                  </a:lnTo>
                  <a:lnTo>
                    <a:pt x="906633" y="146152"/>
                  </a:lnTo>
                  <a:lnTo>
                    <a:pt x="940570" y="177332"/>
                  </a:lnTo>
                  <a:lnTo>
                    <a:pt x="971751" y="211269"/>
                  </a:lnTo>
                  <a:lnTo>
                    <a:pt x="999982" y="247770"/>
                  </a:lnTo>
                  <a:lnTo>
                    <a:pt x="1025072" y="286645"/>
                  </a:lnTo>
                  <a:lnTo>
                    <a:pt x="1046830" y="327699"/>
                  </a:lnTo>
                  <a:lnTo>
                    <a:pt x="1065062" y="370742"/>
                  </a:lnTo>
                  <a:lnTo>
                    <a:pt x="1079577" y="415582"/>
                  </a:lnTo>
                  <a:lnTo>
                    <a:pt x="1090183" y="462025"/>
                  </a:lnTo>
                  <a:lnTo>
                    <a:pt x="1096687" y="509881"/>
                  </a:lnTo>
                  <a:lnTo>
                    <a:pt x="1098898" y="558956"/>
                  </a:lnTo>
                  <a:lnTo>
                    <a:pt x="1096728" y="607115"/>
                  </a:lnTo>
                  <a:lnTo>
                    <a:pt x="1096687" y="608032"/>
                  </a:lnTo>
                  <a:lnTo>
                    <a:pt x="1090183" y="655887"/>
                  </a:lnTo>
                  <a:lnTo>
                    <a:pt x="1079577" y="702331"/>
                  </a:lnTo>
                  <a:lnTo>
                    <a:pt x="1065062" y="747170"/>
                  </a:lnTo>
                  <a:lnTo>
                    <a:pt x="1046830" y="790213"/>
                  </a:lnTo>
                  <a:lnTo>
                    <a:pt x="1025072" y="831268"/>
                  </a:lnTo>
                  <a:lnTo>
                    <a:pt x="999982" y="870142"/>
                  </a:lnTo>
                  <a:lnTo>
                    <a:pt x="971751" y="906644"/>
                  </a:lnTo>
                  <a:lnTo>
                    <a:pt x="940570" y="940581"/>
                  </a:lnTo>
                  <a:lnTo>
                    <a:pt x="906633" y="971761"/>
                  </a:lnTo>
                  <a:lnTo>
                    <a:pt x="870132" y="999992"/>
                  </a:lnTo>
                  <a:lnTo>
                    <a:pt x="831257" y="1025083"/>
                  </a:lnTo>
                  <a:lnTo>
                    <a:pt x="790203" y="1046840"/>
                  </a:lnTo>
                  <a:lnTo>
                    <a:pt x="747160" y="1065073"/>
                  </a:lnTo>
                  <a:lnTo>
                    <a:pt x="702320" y="1079588"/>
                  </a:lnTo>
                  <a:lnTo>
                    <a:pt x="655877" y="1090193"/>
                  </a:lnTo>
                  <a:lnTo>
                    <a:pt x="608021" y="1096698"/>
                  </a:lnTo>
                  <a:lnTo>
                    <a:pt x="558946" y="1098908"/>
                  </a:lnTo>
                  <a:lnTo>
                    <a:pt x="703189" y="1098908"/>
                  </a:lnTo>
                  <a:lnTo>
                    <a:pt x="744161" y="1086376"/>
                  </a:lnTo>
                  <a:lnTo>
                    <a:pt x="786809" y="1069341"/>
                  </a:lnTo>
                  <a:lnTo>
                    <a:pt x="827656" y="1048984"/>
                  </a:lnTo>
                  <a:lnTo>
                    <a:pt x="866534" y="1025474"/>
                  </a:lnTo>
                  <a:lnTo>
                    <a:pt x="903274" y="998980"/>
                  </a:lnTo>
                  <a:lnTo>
                    <a:pt x="937706" y="969671"/>
                  </a:lnTo>
                  <a:lnTo>
                    <a:pt x="969660" y="937716"/>
                  </a:lnTo>
                  <a:lnTo>
                    <a:pt x="998970" y="903284"/>
                  </a:lnTo>
                  <a:lnTo>
                    <a:pt x="1025464" y="866545"/>
                  </a:lnTo>
                  <a:lnTo>
                    <a:pt x="1048974" y="827667"/>
                  </a:lnTo>
                  <a:lnTo>
                    <a:pt x="1069331" y="786819"/>
                  </a:lnTo>
                  <a:lnTo>
                    <a:pt x="1086366" y="744171"/>
                  </a:lnTo>
                  <a:lnTo>
                    <a:pt x="1099910" y="699892"/>
                  </a:lnTo>
                  <a:lnTo>
                    <a:pt x="1109793" y="654150"/>
                  </a:lnTo>
                  <a:lnTo>
                    <a:pt x="1115729" y="608032"/>
                  </a:lnTo>
                  <a:lnTo>
                    <a:pt x="1115847" y="607115"/>
                  </a:lnTo>
                  <a:lnTo>
                    <a:pt x="1117903" y="558956"/>
                  </a:lnTo>
                  <a:lnTo>
                    <a:pt x="1115847" y="510797"/>
                  </a:lnTo>
                  <a:lnTo>
                    <a:pt x="1109793" y="463762"/>
                  </a:lnTo>
                  <a:lnTo>
                    <a:pt x="1099910" y="418021"/>
                  </a:lnTo>
                  <a:lnTo>
                    <a:pt x="1086366" y="373741"/>
                  </a:lnTo>
                  <a:lnTo>
                    <a:pt x="1069331" y="331093"/>
                  </a:lnTo>
                  <a:lnTo>
                    <a:pt x="1048974" y="290246"/>
                  </a:lnTo>
                  <a:lnTo>
                    <a:pt x="1025464" y="251368"/>
                  </a:lnTo>
                  <a:lnTo>
                    <a:pt x="998970" y="214628"/>
                  </a:lnTo>
                  <a:lnTo>
                    <a:pt x="969660" y="180197"/>
                  </a:lnTo>
                  <a:lnTo>
                    <a:pt x="937706" y="148242"/>
                  </a:lnTo>
                  <a:lnTo>
                    <a:pt x="903274" y="118933"/>
                  </a:lnTo>
                  <a:lnTo>
                    <a:pt x="866534" y="92438"/>
                  </a:lnTo>
                  <a:lnTo>
                    <a:pt x="827656" y="68928"/>
                  </a:lnTo>
                  <a:lnTo>
                    <a:pt x="786809" y="48571"/>
                  </a:lnTo>
                  <a:lnTo>
                    <a:pt x="744161" y="31536"/>
                  </a:lnTo>
                  <a:lnTo>
                    <a:pt x="703189" y="19004"/>
                  </a:lnTo>
                  <a:close/>
                </a:path>
              </a:pathLst>
            </a:custGeom>
            <a:solidFill>
              <a:srgbClr val="4291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546375" y="8008689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4">
                  <a:moveTo>
                    <a:pt x="912774" y="316395"/>
                  </a:moveTo>
                  <a:lnTo>
                    <a:pt x="909497" y="300164"/>
                  </a:lnTo>
                  <a:lnTo>
                    <a:pt x="908850" y="299212"/>
                  </a:lnTo>
                  <a:lnTo>
                    <a:pt x="900544" y="286905"/>
                  </a:lnTo>
                  <a:lnTo>
                    <a:pt x="888238" y="278599"/>
                  </a:lnTo>
                  <a:lnTo>
                    <a:pt x="888238" y="306920"/>
                  </a:lnTo>
                  <a:lnTo>
                    <a:pt x="888238" y="630542"/>
                  </a:lnTo>
                  <a:lnTo>
                    <a:pt x="888238" y="650176"/>
                  </a:lnTo>
                  <a:lnTo>
                    <a:pt x="888238" y="718540"/>
                  </a:lnTo>
                  <a:lnTo>
                    <a:pt x="880529" y="726262"/>
                  </a:lnTo>
                  <a:lnTo>
                    <a:pt x="417830" y="726262"/>
                  </a:lnTo>
                  <a:lnTo>
                    <a:pt x="417830" y="650176"/>
                  </a:lnTo>
                  <a:lnTo>
                    <a:pt x="888238" y="650176"/>
                  </a:lnTo>
                  <a:lnTo>
                    <a:pt x="888238" y="630542"/>
                  </a:lnTo>
                  <a:lnTo>
                    <a:pt x="417830" y="630542"/>
                  </a:lnTo>
                  <a:lnTo>
                    <a:pt x="417830" y="497166"/>
                  </a:lnTo>
                  <a:lnTo>
                    <a:pt x="415848" y="487362"/>
                  </a:lnTo>
                  <a:lnTo>
                    <a:pt x="415505" y="485724"/>
                  </a:lnTo>
                  <a:lnTo>
                    <a:pt x="409194" y="476364"/>
                  </a:lnTo>
                  <a:lnTo>
                    <a:pt x="399834" y="470039"/>
                  </a:lnTo>
                  <a:lnTo>
                    <a:pt x="398195" y="469709"/>
                  </a:lnTo>
                  <a:lnTo>
                    <a:pt x="398195" y="491756"/>
                  </a:lnTo>
                  <a:lnTo>
                    <a:pt x="398195" y="748347"/>
                  </a:lnTo>
                  <a:lnTo>
                    <a:pt x="398195" y="767981"/>
                  </a:lnTo>
                  <a:lnTo>
                    <a:pt x="398195" y="819200"/>
                  </a:lnTo>
                  <a:lnTo>
                    <a:pt x="393788" y="823607"/>
                  </a:lnTo>
                  <a:lnTo>
                    <a:pt x="229158" y="823607"/>
                  </a:lnTo>
                  <a:lnTo>
                    <a:pt x="224751" y="819200"/>
                  </a:lnTo>
                  <a:lnTo>
                    <a:pt x="224751" y="767981"/>
                  </a:lnTo>
                  <a:lnTo>
                    <a:pt x="398195" y="767981"/>
                  </a:lnTo>
                  <a:lnTo>
                    <a:pt x="398195" y="748347"/>
                  </a:lnTo>
                  <a:lnTo>
                    <a:pt x="224751" y="748347"/>
                  </a:lnTo>
                  <a:lnTo>
                    <a:pt x="224751" y="491756"/>
                  </a:lnTo>
                  <a:lnTo>
                    <a:pt x="229158" y="487362"/>
                  </a:lnTo>
                  <a:lnTo>
                    <a:pt x="393788" y="487362"/>
                  </a:lnTo>
                  <a:lnTo>
                    <a:pt x="398195" y="491756"/>
                  </a:lnTo>
                  <a:lnTo>
                    <a:pt x="398195" y="469709"/>
                  </a:lnTo>
                  <a:lnTo>
                    <a:pt x="388378" y="467728"/>
                  </a:lnTo>
                  <a:lnTo>
                    <a:pt x="284480" y="467728"/>
                  </a:lnTo>
                  <a:lnTo>
                    <a:pt x="284480" y="306920"/>
                  </a:lnTo>
                  <a:lnTo>
                    <a:pt x="292188" y="299212"/>
                  </a:lnTo>
                  <a:lnTo>
                    <a:pt x="880529" y="299212"/>
                  </a:lnTo>
                  <a:lnTo>
                    <a:pt x="888238" y="306920"/>
                  </a:lnTo>
                  <a:lnTo>
                    <a:pt x="888238" y="278599"/>
                  </a:lnTo>
                  <a:lnTo>
                    <a:pt x="887285" y="277952"/>
                  </a:lnTo>
                  <a:lnTo>
                    <a:pt x="871054" y="274662"/>
                  </a:lnTo>
                  <a:lnTo>
                    <a:pt x="301650" y="274662"/>
                  </a:lnTo>
                  <a:lnTo>
                    <a:pt x="285432" y="277952"/>
                  </a:lnTo>
                  <a:lnTo>
                    <a:pt x="272173" y="286905"/>
                  </a:lnTo>
                  <a:lnTo>
                    <a:pt x="263220" y="300164"/>
                  </a:lnTo>
                  <a:lnTo>
                    <a:pt x="259943" y="316395"/>
                  </a:lnTo>
                  <a:lnTo>
                    <a:pt x="259943" y="467728"/>
                  </a:lnTo>
                  <a:lnTo>
                    <a:pt x="234569" y="467728"/>
                  </a:lnTo>
                  <a:lnTo>
                    <a:pt x="223113" y="470039"/>
                  </a:lnTo>
                  <a:lnTo>
                    <a:pt x="213753" y="476364"/>
                  </a:lnTo>
                  <a:lnTo>
                    <a:pt x="207441" y="485724"/>
                  </a:lnTo>
                  <a:lnTo>
                    <a:pt x="205117" y="497166"/>
                  </a:lnTo>
                  <a:lnTo>
                    <a:pt x="205117" y="813790"/>
                  </a:lnTo>
                  <a:lnTo>
                    <a:pt x="207441" y="825246"/>
                  </a:lnTo>
                  <a:lnTo>
                    <a:pt x="213753" y="834605"/>
                  </a:lnTo>
                  <a:lnTo>
                    <a:pt x="223113" y="840930"/>
                  </a:lnTo>
                  <a:lnTo>
                    <a:pt x="234569" y="843241"/>
                  </a:lnTo>
                  <a:lnTo>
                    <a:pt x="388378" y="843241"/>
                  </a:lnTo>
                  <a:lnTo>
                    <a:pt x="399834" y="840930"/>
                  </a:lnTo>
                  <a:lnTo>
                    <a:pt x="409194" y="834605"/>
                  </a:lnTo>
                  <a:lnTo>
                    <a:pt x="415505" y="825246"/>
                  </a:lnTo>
                  <a:lnTo>
                    <a:pt x="415836" y="823607"/>
                  </a:lnTo>
                  <a:lnTo>
                    <a:pt x="417830" y="813790"/>
                  </a:lnTo>
                  <a:lnTo>
                    <a:pt x="417830" y="767981"/>
                  </a:lnTo>
                  <a:lnTo>
                    <a:pt x="417830" y="750798"/>
                  </a:lnTo>
                  <a:lnTo>
                    <a:pt x="517639" y="750798"/>
                  </a:lnTo>
                  <a:lnTo>
                    <a:pt x="517639" y="776211"/>
                  </a:lnTo>
                  <a:lnTo>
                    <a:pt x="449427" y="828179"/>
                  </a:lnTo>
                  <a:lnTo>
                    <a:pt x="448081" y="832573"/>
                  </a:lnTo>
                  <a:lnTo>
                    <a:pt x="450824" y="840689"/>
                  </a:lnTo>
                  <a:lnTo>
                    <a:pt x="450951" y="840689"/>
                  </a:lnTo>
                  <a:lnTo>
                    <a:pt x="454520" y="843241"/>
                  </a:lnTo>
                  <a:lnTo>
                    <a:pt x="718096" y="843241"/>
                  </a:lnTo>
                  <a:lnTo>
                    <a:pt x="721753" y="840689"/>
                  </a:lnTo>
                  <a:lnTo>
                    <a:pt x="724611" y="832980"/>
                  </a:lnTo>
                  <a:lnTo>
                    <a:pt x="723480" y="828649"/>
                  </a:lnTo>
                  <a:lnTo>
                    <a:pt x="717613" y="823607"/>
                  </a:lnTo>
                  <a:lnTo>
                    <a:pt x="687438" y="797750"/>
                  </a:lnTo>
                  <a:lnTo>
                    <a:pt x="687438" y="823607"/>
                  </a:lnTo>
                  <a:lnTo>
                    <a:pt x="487819" y="823607"/>
                  </a:lnTo>
                  <a:lnTo>
                    <a:pt x="535838" y="787031"/>
                  </a:lnTo>
                  <a:lnTo>
                    <a:pt x="537273" y="784136"/>
                  </a:lnTo>
                  <a:lnTo>
                    <a:pt x="537273" y="750798"/>
                  </a:lnTo>
                  <a:lnTo>
                    <a:pt x="635444" y="750798"/>
                  </a:lnTo>
                  <a:lnTo>
                    <a:pt x="635444" y="777392"/>
                  </a:lnTo>
                  <a:lnTo>
                    <a:pt x="636689" y="780110"/>
                  </a:lnTo>
                  <a:lnTo>
                    <a:pt x="687438" y="823607"/>
                  </a:lnTo>
                  <a:lnTo>
                    <a:pt x="687438" y="797750"/>
                  </a:lnTo>
                  <a:lnTo>
                    <a:pt x="655078" y="770013"/>
                  </a:lnTo>
                  <a:lnTo>
                    <a:pt x="655078" y="750798"/>
                  </a:lnTo>
                  <a:lnTo>
                    <a:pt x="871054" y="750798"/>
                  </a:lnTo>
                  <a:lnTo>
                    <a:pt x="883158" y="748347"/>
                  </a:lnTo>
                  <a:lnTo>
                    <a:pt x="887285" y="747509"/>
                  </a:lnTo>
                  <a:lnTo>
                    <a:pt x="900544" y="738568"/>
                  </a:lnTo>
                  <a:lnTo>
                    <a:pt x="908850" y="726262"/>
                  </a:lnTo>
                  <a:lnTo>
                    <a:pt x="909497" y="725309"/>
                  </a:lnTo>
                  <a:lnTo>
                    <a:pt x="912774" y="709079"/>
                  </a:lnTo>
                  <a:lnTo>
                    <a:pt x="912774" y="650176"/>
                  </a:lnTo>
                  <a:lnTo>
                    <a:pt x="912774" y="630542"/>
                  </a:lnTo>
                  <a:lnTo>
                    <a:pt x="912774" y="316395"/>
                  </a:lnTo>
                  <a:close/>
                </a:path>
                <a:path w="1118235" h="1118234">
                  <a:moveTo>
                    <a:pt x="1117904" y="558952"/>
                  </a:moveTo>
                  <a:lnTo>
                    <a:pt x="1115847" y="510794"/>
                  </a:lnTo>
                  <a:lnTo>
                    <a:pt x="1109789" y="463765"/>
                  </a:lnTo>
                  <a:lnTo>
                    <a:pt x="1099908" y="418020"/>
                  </a:lnTo>
                  <a:lnTo>
                    <a:pt x="1098892" y="414705"/>
                  </a:lnTo>
                  <a:lnTo>
                    <a:pt x="1098892" y="558952"/>
                  </a:lnTo>
                  <a:lnTo>
                    <a:pt x="1096733" y="607110"/>
                  </a:lnTo>
                  <a:lnTo>
                    <a:pt x="1090180" y="655891"/>
                  </a:lnTo>
                  <a:lnTo>
                    <a:pt x="1079576" y="702335"/>
                  </a:lnTo>
                  <a:lnTo>
                    <a:pt x="1065060" y="747166"/>
                  </a:lnTo>
                  <a:lnTo>
                    <a:pt x="1046835" y="790219"/>
                  </a:lnTo>
                  <a:lnTo>
                    <a:pt x="1025067" y="831265"/>
                  </a:lnTo>
                  <a:lnTo>
                    <a:pt x="999985" y="870140"/>
                  </a:lnTo>
                  <a:lnTo>
                    <a:pt x="971753" y="906640"/>
                  </a:lnTo>
                  <a:lnTo>
                    <a:pt x="940574" y="940587"/>
                  </a:lnTo>
                  <a:lnTo>
                    <a:pt x="906640" y="971765"/>
                  </a:lnTo>
                  <a:lnTo>
                    <a:pt x="870127" y="999998"/>
                  </a:lnTo>
                  <a:lnTo>
                    <a:pt x="831253" y="1025080"/>
                  </a:lnTo>
                  <a:lnTo>
                    <a:pt x="790206" y="1046835"/>
                  </a:lnTo>
                  <a:lnTo>
                    <a:pt x="747166" y="1065072"/>
                  </a:lnTo>
                  <a:lnTo>
                    <a:pt x="702322" y="1079588"/>
                  </a:lnTo>
                  <a:lnTo>
                    <a:pt x="655878" y="1090193"/>
                  </a:lnTo>
                  <a:lnTo>
                    <a:pt x="608025" y="1096695"/>
                  </a:lnTo>
                  <a:lnTo>
                    <a:pt x="558952" y="1098905"/>
                  </a:lnTo>
                  <a:lnTo>
                    <a:pt x="509866" y="1096695"/>
                  </a:lnTo>
                  <a:lnTo>
                    <a:pt x="462013" y="1090193"/>
                  </a:lnTo>
                  <a:lnTo>
                    <a:pt x="415569" y="1079588"/>
                  </a:lnTo>
                  <a:lnTo>
                    <a:pt x="370738" y="1065072"/>
                  </a:lnTo>
                  <a:lnTo>
                    <a:pt x="327685" y="1046835"/>
                  </a:lnTo>
                  <a:lnTo>
                    <a:pt x="286639" y="1025080"/>
                  </a:lnTo>
                  <a:lnTo>
                    <a:pt x="247764" y="999998"/>
                  </a:lnTo>
                  <a:lnTo>
                    <a:pt x="211264" y="971765"/>
                  </a:lnTo>
                  <a:lnTo>
                    <a:pt x="177317" y="940587"/>
                  </a:lnTo>
                  <a:lnTo>
                    <a:pt x="146138" y="906640"/>
                  </a:lnTo>
                  <a:lnTo>
                    <a:pt x="117906" y="870140"/>
                  </a:lnTo>
                  <a:lnTo>
                    <a:pt x="92824" y="831265"/>
                  </a:lnTo>
                  <a:lnTo>
                    <a:pt x="71056" y="790219"/>
                  </a:lnTo>
                  <a:lnTo>
                    <a:pt x="52832" y="747166"/>
                  </a:lnTo>
                  <a:lnTo>
                    <a:pt x="38315" y="702335"/>
                  </a:lnTo>
                  <a:lnTo>
                    <a:pt x="27711" y="655891"/>
                  </a:lnTo>
                  <a:lnTo>
                    <a:pt x="21209" y="608037"/>
                  </a:lnTo>
                  <a:lnTo>
                    <a:pt x="18999" y="558952"/>
                  </a:lnTo>
                  <a:lnTo>
                    <a:pt x="21158" y="510794"/>
                  </a:lnTo>
                  <a:lnTo>
                    <a:pt x="27711" y="462026"/>
                  </a:lnTo>
                  <a:lnTo>
                    <a:pt x="38315" y="415582"/>
                  </a:lnTo>
                  <a:lnTo>
                    <a:pt x="52832" y="370738"/>
                  </a:lnTo>
                  <a:lnTo>
                    <a:pt x="71056" y="327698"/>
                  </a:lnTo>
                  <a:lnTo>
                    <a:pt x="92824" y="286651"/>
                  </a:lnTo>
                  <a:lnTo>
                    <a:pt x="117906" y="247777"/>
                  </a:lnTo>
                  <a:lnTo>
                    <a:pt x="146138" y="211264"/>
                  </a:lnTo>
                  <a:lnTo>
                    <a:pt x="177317" y="177330"/>
                  </a:lnTo>
                  <a:lnTo>
                    <a:pt x="211264" y="146151"/>
                  </a:lnTo>
                  <a:lnTo>
                    <a:pt x="247764" y="117919"/>
                  </a:lnTo>
                  <a:lnTo>
                    <a:pt x="286639" y="92837"/>
                  </a:lnTo>
                  <a:lnTo>
                    <a:pt x="327685" y="71069"/>
                  </a:lnTo>
                  <a:lnTo>
                    <a:pt x="370738" y="52844"/>
                  </a:lnTo>
                  <a:lnTo>
                    <a:pt x="415569" y="38328"/>
                  </a:lnTo>
                  <a:lnTo>
                    <a:pt x="462013" y="27724"/>
                  </a:lnTo>
                  <a:lnTo>
                    <a:pt x="509866" y="21221"/>
                  </a:lnTo>
                  <a:lnTo>
                    <a:pt x="558952" y="18999"/>
                  </a:lnTo>
                  <a:lnTo>
                    <a:pt x="608025" y="21221"/>
                  </a:lnTo>
                  <a:lnTo>
                    <a:pt x="655878" y="27724"/>
                  </a:lnTo>
                  <a:lnTo>
                    <a:pt x="702322" y="38328"/>
                  </a:lnTo>
                  <a:lnTo>
                    <a:pt x="747166" y="52844"/>
                  </a:lnTo>
                  <a:lnTo>
                    <a:pt x="790206" y="71069"/>
                  </a:lnTo>
                  <a:lnTo>
                    <a:pt x="831253" y="92837"/>
                  </a:lnTo>
                  <a:lnTo>
                    <a:pt x="870127" y="117919"/>
                  </a:lnTo>
                  <a:lnTo>
                    <a:pt x="906640" y="146151"/>
                  </a:lnTo>
                  <a:lnTo>
                    <a:pt x="940574" y="177330"/>
                  </a:lnTo>
                  <a:lnTo>
                    <a:pt x="971753" y="211264"/>
                  </a:lnTo>
                  <a:lnTo>
                    <a:pt x="999985" y="247777"/>
                  </a:lnTo>
                  <a:lnTo>
                    <a:pt x="1025067" y="286651"/>
                  </a:lnTo>
                  <a:lnTo>
                    <a:pt x="1046835" y="327698"/>
                  </a:lnTo>
                  <a:lnTo>
                    <a:pt x="1065060" y="370738"/>
                  </a:lnTo>
                  <a:lnTo>
                    <a:pt x="1079576" y="415582"/>
                  </a:lnTo>
                  <a:lnTo>
                    <a:pt x="1090180" y="462026"/>
                  </a:lnTo>
                  <a:lnTo>
                    <a:pt x="1096683" y="509879"/>
                  </a:lnTo>
                  <a:lnTo>
                    <a:pt x="1098892" y="558952"/>
                  </a:lnTo>
                  <a:lnTo>
                    <a:pt x="1098892" y="414705"/>
                  </a:lnTo>
                  <a:lnTo>
                    <a:pt x="1086370" y="373748"/>
                  </a:lnTo>
                  <a:lnTo>
                    <a:pt x="1069327" y="331089"/>
                  </a:lnTo>
                  <a:lnTo>
                    <a:pt x="1048969" y="290245"/>
                  </a:lnTo>
                  <a:lnTo>
                    <a:pt x="1025461" y="251371"/>
                  </a:lnTo>
                  <a:lnTo>
                    <a:pt x="998969" y="214630"/>
                  </a:lnTo>
                  <a:lnTo>
                    <a:pt x="969657" y="180200"/>
                  </a:lnTo>
                  <a:lnTo>
                    <a:pt x="937704" y="148247"/>
                  </a:lnTo>
                  <a:lnTo>
                    <a:pt x="903274" y="118935"/>
                  </a:lnTo>
                  <a:lnTo>
                    <a:pt x="866533" y="92443"/>
                  </a:lnTo>
                  <a:lnTo>
                    <a:pt x="827659" y="68922"/>
                  </a:lnTo>
                  <a:lnTo>
                    <a:pt x="786815" y="48577"/>
                  </a:lnTo>
                  <a:lnTo>
                    <a:pt x="744156" y="31534"/>
                  </a:lnTo>
                  <a:lnTo>
                    <a:pt x="703186" y="18999"/>
                  </a:lnTo>
                  <a:lnTo>
                    <a:pt x="654138" y="8115"/>
                  </a:lnTo>
                  <a:lnTo>
                    <a:pt x="607110" y="2057"/>
                  </a:lnTo>
                  <a:lnTo>
                    <a:pt x="558952" y="0"/>
                  </a:lnTo>
                  <a:lnTo>
                    <a:pt x="510794" y="2057"/>
                  </a:lnTo>
                  <a:lnTo>
                    <a:pt x="463753" y="8115"/>
                  </a:lnTo>
                  <a:lnTo>
                    <a:pt x="418020" y="17995"/>
                  </a:lnTo>
                  <a:lnTo>
                    <a:pt x="373735" y="31534"/>
                  </a:lnTo>
                  <a:lnTo>
                    <a:pt x="331089" y="48577"/>
                  </a:lnTo>
                  <a:lnTo>
                    <a:pt x="290245" y="68922"/>
                  </a:lnTo>
                  <a:lnTo>
                    <a:pt x="251371" y="92443"/>
                  </a:lnTo>
                  <a:lnTo>
                    <a:pt x="214630" y="118935"/>
                  </a:lnTo>
                  <a:lnTo>
                    <a:pt x="180200" y="148247"/>
                  </a:lnTo>
                  <a:lnTo>
                    <a:pt x="148247" y="180200"/>
                  </a:lnTo>
                  <a:lnTo>
                    <a:pt x="118935" y="214630"/>
                  </a:lnTo>
                  <a:lnTo>
                    <a:pt x="92443" y="251371"/>
                  </a:lnTo>
                  <a:lnTo>
                    <a:pt x="68922" y="290245"/>
                  </a:lnTo>
                  <a:lnTo>
                    <a:pt x="48577" y="331089"/>
                  </a:lnTo>
                  <a:lnTo>
                    <a:pt x="31534" y="373748"/>
                  </a:lnTo>
                  <a:lnTo>
                    <a:pt x="17995" y="418020"/>
                  </a:lnTo>
                  <a:lnTo>
                    <a:pt x="8115" y="463765"/>
                  </a:lnTo>
                  <a:lnTo>
                    <a:pt x="2171" y="509879"/>
                  </a:lnTo>
                  <a:lnTo>
                    <a:pt x="0" y="558952"/>
                  </a:lnTo>
                  <a:lnTo>
                    <a:pt x="2057" y="607110"/>
                  </a:lnTo>
                  <a:lnTo>
                    <a:pt x="8115" y="654151"/>
                  </a:lnTo>
                  <a:lnTo>
                    <a:pt x="17995" y="699897"/>
                  </a:lnTo>
                  <a:lnTo>
                    <a:pt x="31534" y="744169"/>
                  </a:lnTo>
                  <a:lnTo>
                    <a:pt x="48577" y="786815"/>
                  </a:lnTo>
                  <a:lnTo>
                    <a:pt x="68922" y="827671"/>
                  </a:lnTo>
                  <a:lnTo>
                    <a:pt x="92443" y="866546"/>
                  </a:lnTo>
                  <a:lnTo>
                    <a:pt x="118935" y="903287"/>
                  </a:lnTo>
                  <a:lnTo>
                    <a:pt x="148247" y="937717"/>
                  </a:lnTo>
                  <a:lnTo>
                    <a:pt x="180200" y="969670"/>
                  </a:lnTo>
                  <a:lnTo>
                    <a:pt x="214630" y="998982"/>
                  </a:lnTo>
                  <a:lnTo>
                    <a:pt x="251371" y="1025474"/>
                  </a:lnTo>
                  <a:lnTo>
                    <a:pt x="290245" y="1048981"/>
                  </a:lnTo>
                  <a:lnTo>
                    <a:pt x="331089" y="1069340"/>
                  </a:lnTo>
                  <a:lnTo>
                    <a:pt x="373735" y="1086383"/>
                  </a:lnTo>
                  <a:lnTo>
                    <a:pt x="418020" y="1099921"/>
                  </a:lnTo>
                  <a:lnTo>
                    <a:pt x="463753" y="1109802"/>
                  </a:lnTo>
                  <a:lnTo>
                    <a:pt x="510794" y="1115860"/>
                  </a:lnTo>
                  <a:lnTo>
                    <a:pt x="558952" y="1117917"/>
                  </a:lnTo>
                  <a:lnTo>
                    <a:pt x="607110" y="1115860"/>
                  </a:lnTo>
                  <a:lnTo>
                    <a:pt x="654138" y="1109802"/>
                  </a:lnTo>
                  <a:lnTo>
                    <a:pt x="699884" y="1099921"/>
                  </a:lnTo>
                  <a:lnTo>
                    <a:pt x="703186" y="1098905"/>
                  </a:lnTo>
                  <a:lnTo>
                    <a:pt x="744156" y="1086383"/>
                  </a:lnTo>
                  <a:lnTo>
                    <a:pt x="786815" y="1069340"/>
                  </a:lnTo>
                  <a:lnTo>
                    <a:pt x="827659" y="1048981"/>
                  </a:lnTo>
                  <a:lnTo>
                    <a:pt x="866533" y="1025474"/>
                  </a:lnTo>
                  <a:lnTo>
                    <a:pt x="903274" y="998982"/>
                  </a:lnTo>
                  <a:lnTo>
                    <a:pt x="937704" y="969670"/>
                  </a:lnTo>
                  <a:lnTo>
                    <a:pt x="969657" y="937717"/>
                  </a:lnTo>
                  <a:lnTo>
                    <a:pt x="998969" y="903287"/>
                  </a:lnTo>
                  <a:lnTo>
                    <a:pt x="1025461" y="866546"/>
                  </a:lnTo>
                  <a:lnTo>
                    <a:pt x="1048969" y="827671"/>
                  </a:lnTo>
                  <a:lnTo>
                    <a:pt x="1069327" y="786815"/>
                  </a:lnTo>
                  <a:lnTo>
                    <a:pt x="1086370" y="744169"/>
                  </a:lnTo>
                  <a:lnTo>
                    <a:pt x="1099908" y="699897"/>
                  </a:lnTo>
                  <a:lnTo>
                    <a:pt x="1109789" y="654151"/>
                  </a:lnTo>
                  <a:lnTo>
                    <a:pt x="1115733" y="608037"/>
                  </a:lnTo>
                  <a:lnTo>
                    <a:pt x="1115847" y="607110"/>
                  </a:lnTo>
                  <a:lnTo>
                    <a:pt x="1117904" y="558952"/>
                  </a:lnTo>
                  <a:close/>
                </a:path>
              </a:pathLst>
            </a:custGeom>
            <a:solidFill>
              <a:srgbClr val="62B4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729346" y="4930958"/>
              <a:ext cx="1118235" cy="1118235"/>
            </a:xfrm>
            <a:custGeom>
              <a:avLst/>
              <a:gdLst/>
              <a:ahLst/>
              <a:cxnLst/>
              <a:rect l="l" t="t" r="r" b="b"/>
              <a:pathLst>
                <a:path w="1118235" h="1118235">
                  <a:moveTo>
                    <a:pt x="599033" y="892581"/>
                  </a:moveTo>
                  <a:lnTo>
                    <a:pt x="598639" y="889838"/>
                  </a:lnTo>
                  <a:lnTo>
                    <a:pt x="597954" y="887196"/>
                  </a:lnTo>
                  <a:lnTo>
                    <a:pt x="527646" y="887196"/>
                  </a:lnTo>
                  <a:lnTo>
                    <a:pt x="526961" y="889838"/>
                  </a:lnTo>
                  <a:lnTo>
                    <a:pt x="526567" y="892581"/>
                  </a:lnTo>
                  <a:lnTo>
                    <a:pt x="526567" y="895426"/>
                  </a:lnTo>
                  <a:lnTo>
                    <a:pt x="529412" y="908888"/>
                  </a:lnTo>
                  <a:lnTo>
                    <a:pt x="537184" y="919886"/>
                  </a:lnTo>
                  <a:lnTo>
                    <a:pt x="548703" y="927303"/>
                  </a:lnTo>
                  <a:lnTo>
                    <a:pt x="562813" y="930021"/>
                  </a:lnTo>
                  <a:lnTo>
                    <a:pt x="576910" y="927303"/>
                  </a:lnTo>
                  <a:lnTo>
                    <a:pt x="588429" y="919886"/>
                  </a:lnTo>
                  <a:lnTo>
                    <a:pt x="596188" y="908888"/>
                  </a:lnTo>
                  <a:lnTo>
                    <a:pt x="599033" y="895426"/>
                  </a:lnTo>
                  <a:lnTo>
                    <a:pt x="599033" y="892581"/>
                  </a:lnTo>
                  <a:close/>
                </a:path>
                <a:path w="1118235" h="1118235">
                  <a:moveTo>
                    <a:pt x="1117904" y="558965"/>
                  </a:moveTo>
                  <a:lnTo>
                    <a:pt x="1115847" y="510806"/>
                  </a:lnTo>
                  <a:lnTo>
                    <a:pt x="1109802" y="463765"/>
                  </a:lnTo>
                  <a:lnTo>
                    <a:pt x="1099921" y="418020"/>
                  </a:lnTo>
                  <a:lnTo>
                    <a:pt x="1098905" y="414705"/>
                  </a:lnTo>
                  <a:lnTo>
                    <a:pt x="1098905" y="558965"/>
                  </a:lnTo>
                  <a:lnTo>
                    <a:pt x="1096733" y="607123"/>
                  </a:lnTo>
                  <a:lnTo>
                    <a:pt x="1090193" y="655891"/>
                  </a:lnTo>
                  <a:lnTo>
                    <a:pt x="1079588" y="702335"/>
                  </a:lnTo>
                  <a:lnTo>
                    <a:pt x="1065072" y="747179"/>
                  </a:lnTo>
                  <a:lnTo>
                    <a:pt x="1046835" y="790219"/>
                  </a:lnTo>
                  <a:lnTo>
                    <a:pt x="1025080" y="831278"/>
                  </a:lnTo>
                  <a:lnTo>
                    <a:pt x="999985" y="870140"/>
                  </a:lnTo>
                  <a:lnTo>
                    <a:pt x="971753" y="906653"/>
                  </a:lnTo>
                  <a:lnTo>
                    <a:pt x="940574" y="940587"/>
                  </a:lnTo>
                  <a:lnTo>
                    <a:pt x="906640" y="971765"/>
                  </a:lnTo>
                  <a:lnTo>
                    <a:pt x="870140" y="999998"/>
                  </a:lnTo>
                  <a:lnTo>
                    <a:pt x="831265" y="1025093"/>
                  </a:lnTo>
                  <a:lnTo>
                    <a:pt x="790206" y="1046848"/>
                  </a:lnTo>
                  <a:lnTo>
                    <a:pt x="747166" y="1065072"/>
                  </a:lnTo>
                  <a:lnTo>
                    <a:pt x="702322" y="1079588"/>
                  </a:lnTo>
                  <a:lnTo>
                    <a:pt x="655878" y="1090193"/>
                  </a:lnTo>
                  <a:lnTo>
                    <a:pt x="608025" y="1096695"/>
                  </a:lnTo>
                  <a:lnTo>
                    <a:pt x="558952" y="1098918"/>
                  </a:lnTo>
                  <a:lnTo>
                    <a:pt x="509879" y="1096695"/>
                  </a:lnTo>
                  <a:lnTo>
                    <a:pt x="462026" y="1090193"/>
                  </a:lnTo>
                  <a:lnTo>
                    <a:pt x="415582" y="1079588"/>
                  </a:lnTo>
                  <a:lnTo>
                    <a:pt x="370738" y="1065072"/>
                  </a:lnTo>
                  <a:lnTo>
                    <a:pt x="327698" y="1046848"/>
                  </a:lnTo>
                  <a:lnTo>
                    <a:pt x="286639" y="1025093"/>
                  </a:lnTo>
                  <a:lnTo>
                    <a:pt x="247764" y="999998"/>
                  </a:lnTo>
                  <a:lnTo>
                    <a:pt x="211264" y="971765"/>
                  </a:lnTo>
                  <a:lnTo>
                    <a:pt x="177330" y="940587"/>
                  </a:lnTo>
                  <a:lnTo>
                    <a:pt x="146151" y="906653"/>
                  </a:lnTo>
                  <a:lnTo>
                    <a:pt x="117919" y="870140"/>
                  </a:lnTo>
                  <a:lnTo>
                    <a:pt x="92824" y="831278"/>
                  </a:lnTo>
                  <a:lnTo>
                    <a:pt x="71069" y="790219"/>
                  </a:lnTo>
                  <a:lnTo>
                    <a:pt x="52832" y="747179"/>
                  </a:lnTo>
                  <a:lnTo>
                    <a:pt x="38315" y="702335"/>
                  </a:lnTo>
                  <a:lnTo>
                    <a:pt x="27711" y="655891"/>
                  </a:lnTo>
                  <a:lnTo>
                    <a:pt x="21209" y="608037"/>
                  </a:lnTo>
                  <a:lnTo>
                    <a:pt x="18999" y="558965"/>
                  </a:lnTo>
                  <a:lnTo>
                    <a:pt x="21170" y="510806"/>
                  </a:lnTo>
                  <a:lnTo>
                    <a:pt x="21209" y="509879"/>
                  </a:lnTo>
                  <a:lnTo>
                    <a:pt x="27711" y="462026"/>
                  </a:lnTo>
                  <a:lnTo>
                    <a:pt x="38315" y="415582"/>
                  </a:lnTo>
                  <a:lnTo>
                    <a:pt x="52832" y="370751"/>
                  </a:lnTo>
                  <a:lnTo>
                    <a:pt x="71069" y="327698"/>
                  </a:lnTo>
                  <a:lnTo>
                    <a:pt x="92824" y="286651"/>
                  </a:lnTo>
                  <a:lnTo>
                    <a:pt x="117919" y="247777"/>
                  </a:lnTo>
                  <a:lnTo>
                    <a:pt x="146151" y="211277"/>
                  </a:lnTo>
                  <a:lnTo>
                    <a:pt x="177330" y="177330"/>
                  </a:lnTo>
                  <a:lnTo>
                    <a:pt x="211264" y="146151"/>
                  </a:lnTo>
                  <a:lnTo>
                    <a:pt x="247764" y="117919"/>
                  </a:lnTo>
                  <a:lnTo>
                    <a:pt x="286639" y="92837"/>
                  </a:lnTo>
                  <a:lnTo>
                    <a:pt x="327698" y="71081"/>
                  </a:lnTo>
                  <a:lnTo>
                    <a:pt x="370738" y="52844"/>
                  </a:lnTo>
                  <a:lnTo>
                    <a:pt x="415582" y="38328"/>
                  </a:lnTo>
                  <a:lnTo>
                    <a:pt x="462026" y="27724"/>
                  </a:lnTo>
                  <a:lnTo>
                    <a:pt x="509879" y="21221"/>
                  </a:lnTo>
                  <a:lnTo>
                    <a:pt x="558952" y="19011"/>
                  </a:lnTo>
                  <a:lnTo>
                    <a:pt x="608025" y="21221"/>
                  </a:lnTo>
                  <a:lnTo>
                    <a:pt x="655878" y="27724"/>
                  </a:lnTo>
                  <a:lnTo>
                    <a:pt x="702322" y="38328"/>
                  </a:lnTo>
                  <a:lnTo>
                    <a:pt x="747166" y="52844"/>
                  </a:lnTo>
                  <a:lnTo>
                    <a:pt x="790206" y="71081"/>
                  </a:lnTo>
                  <a:lnTo>
                    <a:pt x="831265" y="92837"/>
                  </a:lnTo>
                  <a:lnTo>
                    <a:pt x="870140" y="117919"/>
                  </a:lnTo>
                  <a:lnTo>
                    <a:pt x="906640" y="146151"/>
                  </a:lnTo>
                  <a:lnTo>
                    <a:pt x="940574" y="177330"/>
                  </a:lnTo>
                  <a:lnTo>
                    <a:pt x="971753" y="211277"/>
                  </a:lnTo>
                  <a:lnTo>
                    <a:pt x="999985" y="247777"/>
                  </a:lnTo>
                  <a:lnTo>
                    <a:pt x="1025080" y="286651"/>
                  </a:lnTo>
                  <a:lnTo>
                    <a:pt x="1046835" y="327698"/>
                  </a:lnTo>
                  <a:lnTo>
                    <a:pt x="1065072" y="370751"/>
                  </a:lnTo>
                  <a:lnTo>
                    <a:pt x="1079588" y="415582"/>
                  </a:lnTo>
                  <a:lnTo>
                    <a:pt x="1090193" y="462026"/>
                  </a:lnTo>
                  <a:lnTo>
                    <a:pt x="1096695" y="509879"/>
                  </a:lnTo>
                  <a:lnTo>
                    <a:pt x="1098905" y="558965"/>
                  </a:lnTo>
                  <a:lnTo>
                    <a:pt x="1098905" y="414705"/>
                  </a:lnTo>
                  <a:lnTo>
                    <a:pt x="1086370" y="373748"/>
                  </a:lnTo>
                  <a:lnTo>
                    <a:pt x="1069340" y="331101"/>
                  </a:lnTo>
                  <a:lnTo>
                    <a:pt x="1048981" y="290245"/>
                  </a:lnTo>
                  <a:lnTo>
                    <a:pt x="1025474" y="251371"/>
                  </a:lnTo>
                  <a:lnTo>
                    <a:pt x="998969" y="214630"/>
                  </a:lnTo>
                  <a:lnTo>
                    <a:pt x="969670" y="180200"/>
                  </a:lnTo>
                  <a:lnTo>
                    <a:pt x="937717" y="148247"/>
                  </a:lnTo>
                  <a:lnTo>
                    <a:pt x="903274" y="118935"/>
                  </a:lnTo>
                  <a:lnTo>
                    <a:pt x="866546" y="92443"/>
                  </a:lnTo>
                  <a:lnTo>
                    <a:pt x="827659" y="68935"/>
                  </a:lnTo>
                  <a:lnTo>
                    <a:pt x="786815" y="48577"/>
                  </a:lnTo>
                  <a:lnTo>
                    <a:pt x="744169" y="31546"/>
                  </a:lnTo>
                  <a:lnTo>
                    <a:pt x="703199" y="19011"/>
                  </a:lnTo>
                  <a:lnTo>
                    <a:pt x="699884" y="17995"/>
                  </a:lnTo>
                  <a:lnTo>
                    <a:pt x="654151" y="8115"/>
                  </a:lnTo>
                  <a:lnTo>
                    <a:pt x="607110" y="2057"/>
                  </a:lnTo>
                  <a:lnTo>
                    <a:pt x="558952" y="0"/>
                  </a:lnTo>
                  <a:lnTo>
                    <a:pt x="510794" y="2057"/>
                  </a:lnTo>
                  <a:lnTo>
                    <a:pt x="463765" y="8115"/>
                  </a:lnTo>
                  <a:lnTo>
                    <a:pt x="418020" y="17995"/>
                  </a:lnTo>
                  <a:lnTo>
                    <a:pt x="373735" y="31546"/>
                  </a:lnTo>
                  <a:lnTo>
                    <a:pt x="331089" y="48577"/>
                  </a:lnTo>
                  <a:lnTo>
                    <a:pt x="290245" y="68935"/>
                  </a:lnTo>
                  <a:lnTo>
                    <a:pt x="251371" y="92443"/>
                  </a:lnTo>
                  <a:lnTo>
                    <a:pt x="214630" y="118935"/>
                  </a:lnTo>
                  <a:lnTo>
                    <a:pt x="180200" y="148247"/>
                  </a:lnTo>
                  <a:lnTo>
                    <a:pt x="148247" y="180200"/>
                  </a:lnTo>
                  <a:lnTo>
                    <a:pt x="118935" y="214630"/>
                  </a:lnTo>
                  <a:lnTo>
                    <a:pt x="92443" y="251371"/>
                  </a:lnTo>
                  <a:lnTo>
                    <a:pt x="68935" y="290245"/>
                  </a:lnTo>
                  <a:lnTo>
                    <a:pt x="48577" y="331101"/>
                  </a:lnTo>
                  <a:lnTo>
                    <a:pt x="31546" y="373748"/>
                  </a:lnTo>
                  <a:lnTo>
                    <a:pt x="17995" y="418020"/>
                  </a:lnTo>
                  <a:lnTo>
                    <a:pt x="8115" y="463765"/>
                  </a:lnTo>
                  <a:lnTo>
                    <a:pt x="2184" y="509879"/>
                  </a:lnTo>
                  <a:lnTo>
                    <a:pt x="2057" y="510806"/>
                  </a:lnTo>
                  <a:lnTo>
                    <a:pt x="0" y="558965"/>
                  </a:lnTo>
                  <a:lnTo>
                    <a:pt x="2057" y="607123"/>
                  </a:lnTo>
                  <a:lnTo>
                    <a:pt x="8115" y="654151"/>
                  </a:lnTo>
                  <a:lnTo>
                    <a:pt x="17995" y="699897"/>
                  </a:lnTo>
                  <a:lnTo>
                    <a:pt x="31546" y="744181"/>
                  </a:lnTo>
                  <a:lnTo>
                    <a:pt x="48577" y="786828"/>
                  </a:lnTo>
                  <a:lnTo>
                    <a:pt x="68935" y="827671"/>
                  </a:lnTo>
                  <a:lnTo>
                    <a:pt x="92443" y="866546"/>
                  </a:lnTo>
                  <a:lnTo>
                    <a:pt x="118935" y="903287"/>
                  </a:lnTo>
                  <a:lnTo>
                    <a:pt x="148247" y="937717"/>
                  </a:lnTo>
                  <a:lnTo>
                    <a:pt x="180200" y="969670"/>
                  </a:lnTo>
                  <a:lnTo>
                    <a:pt x="214630" y="998982"/>
                  </a:lnTo>
                  <a:lnTo>
                    <a:pt x="251371" y="1025474"/>
                  </a:lnTo>
                  <a:lnTo>
                    <a:pt x="290245" y="1048994"/>
                  </a:lnTo>
                  <a:lnTo>
                    <a:pt x="331089" y="1069340"/>
                  </a:lnTo>
                  <a:lnTo>
                    <a:pt x="373735" y="1086383"/>
                  </a:lnTo>
                  <a:lnTo>
                    <a:pt x="418020" y="1099921"/>
                  </a:lnTo>
                  <a:lnTo>
                    <a:pt x="463765" y="1109802"/>
                  </a:lnTo>
                  <a:lnTo>
                    <a:pt x="510794" y="1115860"/>
                  </a:lnTo>
                  <a:lnTo>
                    <a:pt x="558952" y="1117917"/>
                  </a:lnTo>
                  <a:lnTo>
                    <a:pt x="607110" y="1115860"/>
                  </a:lnTo>
                  <a:lnTo>
                    <a:pt x="654151" y="1109802"/>
                  </a:lnTo>
                  <a:lnTo>
                    <a:pt x="699884" y="1099921"/>
                  </a:lnTo>
                  <a:lnTo>
                    <a:pt x="744169" y="1086383"/>
                  </a:lnTo>
                  <a:lnTo>
                    <a:pt x="786815" y="1069340"/>
                  </a:lnTo>
                  <a:lnTo>
                    <a:pt x="827659" y="1048994"/>
                  </a:lnTo>
                  <a:lnTo>
                    <a:pt x="866546" y="1025474"/>
                  </a:lnTo>
                  <a:lnTo>
                    <a:pt x="903274" y="998982"/>
                  </a:lnTo>
                  <a:lnTo>
                    <a:pt x="937717" y="969670"/>
                  </a:lnTo>
                  <a:lnTo>
                    <a:pt x="969670" y="937717"/>
                  </a:lnTo>
                  <a:lnTo>
                    <a:pt x="998969" y="903287"/>
                  </a:lnTo>
                  <a:lnTo>
                    <a:pt x="1025474" y="866546"/>
                  </a:lnTo>
                  <a:lnTo>
                    <a:pt x="1048981" y="827671"/>
                  </a:lnTo>
                  <a:lnTo>
                    <a:pt x="1069340" y="786828"/>
                  </a:lnTo>
                  <a:lnTo>
                    <a:pt x="1086370" y="744181"/>
                  </a:lnTo>
                  <a:lnTo>
                    <a:pt x="1099921" y="699897"/>
                  </a:lnTo>
                  <a:lnTo>
                    <a:pt x="1109802" y="654151"/>
                  </a:lnTo>
                  <a:lnTo>
                    <a:pt x="1115733" y="608037"/>
                  </a:lnTo>
                  <a:lnTo>
                    <a:pt x="1115847" y="607123"/>
                  </a:lnTo>
                  <a:lnTo>
                    <a:pt x="1117904" y="558965"/>
                  </a:lnTo>
                  <a:close/>
                </a:path>
              </a:pathLst>
            </a:custGeom>
            <a:solidFill>
              <a:srgbClr val="82BB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43128" y="5279247"/>
              <a:ext cx="237961" cy="45325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984108" y="5117610"/>
              <a:ext cx="608965" cy="710565"/>
            </a:xfrm>
            <a:custGeom>
              <a:avLst/>
              <a:gdLst/>
              <a:ahLst/>
              <a:cxnLst/>
              <a:rect l="l" t="t" r="r" b="b"/>
              <a:pathLst>
                <a:path w="608964" h="710564">
                  <a:moveTo>
                    <a:pt x="64084" y="303644"/>
                  </a:moveTo>
                  <a:lnTo>
                    <a:pt x="59651" y="299212"/>
                  </a:lnTo>
                  <a:lnTo>
                    <a:pt x="6464" y="299212"/>
                  </a:lnTo>
                  <a:lnTo>
                    <a:pt x="2032" y="303644"/>
                  </a:lnTo>
                  <a:lnTo>
                    <a:pt x="2032" y="314553"/>
                  </a:lnTo>
                  <a:lnTo>
                    <a:pt x="6464" y="318985"/>
                  </a:lnTo>
                  <a:lnTo>
                    <a:pt x="54203" y="318985"/>
                  </a:lnTo>
                  <a:lnTo>
                    <a:pt x="59651" y="318985"/>
                  </a:lnTo>
                  <a:lnTo>
                    <a:pt x="64084" y="314553"/>
                  </a:lnTo>
                  <a:lnTo>
                    <a:pt x="64084" y="303644"/>
                  </a:lnTo>
                  <a:close/>
                </a:path>
                <a:path w="608964" h="710564">
                  <a:moveTo>
                    <a:pt x="83210" y="211175"/>
                  </a:moveTo>
                  <a:lnTo>
                    <a:pt x="80848" y="205384"/>
                  </a:lnTo>
                  <a:lnTo>
                    <a:pt x="10007" y="175729"/>
                  </a:lnTo>
                  <a:lnTo>
                    <a:pt x="4216" y="178092"/>
                  </a:lnTo>
                  <a:lnTo>
                    <a:pt x="0" y="188163"/>
                  </a:lnTo>
                  <a:lnTo>
                    <a:pt x="2374" y="193954"/>
                  </a:lnTo>
                  <a:lnTo>
                    <a:pt x="69418" y="222021"/>
                  </a:lnTo>
                  <a:lnTo>
                    <a:pt x="70713" y="222275"/>
                  </a:lnTo>
                  <a:lnTo>
                    <a:pt x="71983" y="222275"/>
                  </a:lnTo>
                  <a:lnTo>
                    <a:pt x="75844" y="222275"/>
                  </a:lnTo>
                  <a:lnTo>
                    <a:pt x="79527" y="220002"/>
                  </a:lnTo>
                  <a:lnTo>
                    <a:pt x="83210" y="211175"/>
                  </a:lnTo>
                  <a:close/>
                </a:path>
                <a:path w="608964" h="710564">
                  <a:moveTo>
                    <a:pt x="84099" y="405295"/>
                  </a:moveTo>
                  <a:lnTo>
                    <a:pt x="79959" y="395198"/>
                  </a:lnTo>
                  <a:lnTo>
                    <a:pt x="74180" y="392772"/>
                  </a:lnTo>
                  <a:lnTo>
                    <a:pt x="3124" y="421894"/>
                  </a:lnTo>
                  <a:lnTo>
                    <a:pt x="711" y="427659"/>
                  </a:lnTo>
                  <a:lnTo>
                    <a:pt x="4343" y="436537"/>
                  </a:lnTo>
                  <a:lnTo>
                    <a:pt x="8026" y="438848"/>
                  </a:lnTo>
                  <a:lnTo>
                    <a:pt x="11925" y="438848"/>
                  </a:lnTo>
                  <a:lnTo>
                    <a:pt x="13169" y="438848"/>
                  </a:lnTo>
                  <a:lnTo>
                    <a:pt x="14439" y="438619"/>
                  </a:lnTo>
                  <a:lnTo>
                    <a:pt x="81686" y="411060"/>
                  </a:lnTo>
                  <a:lnTo>
                    <a:pt x="84099" y="405295"/>
                  </a:lnTo>
                  <a:close/>
                </a:path>
                <a:path w="608964" h="710564">
                  <a:moveTo>
                    <a:pt x="137325" y="128409"/>
                  </a:moveTo>
                  <a:lnTo>
                    <a:pt x="98031" y="88861"/>
                  </a:lnTo>
                  <a:lnTo>
                    <a:pt x="91770" y="88823"/>
                  </a:lnTo>
                  <a:lnTo>
                    <a:pt x="84023" y="96520"/>
                  </a:lnTo>
                  <a:lnTo>
                    <a:pt x="84010" y="102781"/>
                  </a:lnTo>
                  <a:lnTo>
                    <a:pt x="121386" y="140411"/>
                  </a:lnTo>
                  <a:lnTo>
                    <a:pt x="123926" y="141376"/>
                  </a:lnTo>
                  <a:lnTo>
                    <a:pt x="126466" y="141376"/>
                  </a:lnTo>
                  <a:lnTo>
                    <a:pt x="128993" y="141376"/>
                  </a:lnTo>
                  <a:lnTo>
                    <a:pt x="131495" y="140423"/>
                  </a:lnTo>
                  <a:lnTo>
                    <a:pt x="137299" y="134670"/>
                  </a:lnTo>
                  <a:lnTo>
                    <a:pt x="137325" y="128409"/>
                  </a:lnTo>
                  <a:close/>
                </a:path>
                <a:path w="608964" h="710564">
                  <a:moveTo>
                    <a:pt x="150533" y="495642"/>
                  </a:moveTo>
                  <a:lnTo>
                    <a:pt x="150291" y="489394"/>
                  </a:lnTo>
                  <a:lnTo>
                    <a:pt x="142278" y="481977"/>
                  </a:lnTo>
                  <a:lnTo>
                    <a:pt x="136017" y="482231"/>
                  </a:lnTo>
                  <a:lnTo>
                    <a:pt x="99695" y="521550"/>
                  </a:lnTo>
                  <a:lnTo>
                    <a:pt x="99949" y="527799"/>
                  </a:lnTo>
                  <a:lnTo>
                    <a:pt x="105854" y="533260"/>
                  </a:lnTo>
                  <a:lnTo>
                    <a:pt x="108267" y="534123"/>
                  </a:lnTo>
                  <a:lnTo>
                    <a:pt x="110667" y="534123"/>
                  </a:lnTo>
                  <a:lnTo>
                    <a:pt x="113322" y="534123"/>
                  </a:lnTo>
                  <a:lnTo>
                    <a:pt x="115976" y="533057"/>
                  </a:lnTo>
                  <a:lnTo>
                    <a:pt x="150533" y="495642"/>
                  </a:lnTo>
                  <a:close/>
                </a:path>
                <a:path w="608964" h="710564">
                  <a:moveTo>
                    <a:pt x="221805" y="78168"/>
                  </a:moveTo>
                  <a:lnTo>
                    <a:pt x="196088" y="5803"/>
                  </a:lnTo>
                  <a:lnTo>
                    <a:pt x="190449" y="3124"/>
                  </a:lnTo>
                  <a:lnTo>
                    <a:pt x="180149" y="6781"/>
                  </a:lnTo>
                  <a:lnTo>
                    <a:pt x="177457" y="12420"/>
                  </a:lnTo>
                  <a:lnTo>
                    <a:pt x="202793" y="83705"/>
                  </a:lnTo>
                  <a:lnTo>
                    <a:pt x="206603" y="86220"/>
                  </a:lnTo>
                  <a:lnTo>
                    <a:pt x="210667" y="86220"/>
                  </a:lnTo>
                  <a:lnTo>
                    <a:pt x="211759" y="86220"/>
                  </a:lnTo>
                  <a:lnTo>
                    <a:pt x="212890" y="86042"/>
                  </a:lnTo>
                  <a:lnTo>
                    <a:pt x="219113" y="83832"/>
                  </a:lnTo>
                  <a:lnTo>
                    <a:pt x="221805" y="78168"/>
                  </a:lnTo>
                  <a:close/>
                </a:path>
                <a:path w="608964" h="710564">
                  <a:moveTo>
                    <a:pt x="312877" y="8839"/>
                  </a:moveTo>
                  <a:lnTo>
                    <a:pt x="308457" y="4406"/>
                  </a:lnTo>
                  <a:lnTo>
                    <a:pt x="297522" y="4381"/>
                  </a:lnTo>
                  <a:lnTo>
                    <a:pt x="293103" y="8788"/>
                  </a:lnTo>
                  <a:lnTo>
                    <a:pt x="292912" y="64516"/>
                  </a:lnTo>
                  <a:lnTo>
                    <a:pt x="297332" y="68961"/>
                  </a:lnTo>
                  <a:lnTo>
                    <a:pt x="302818" y="68973"/>
                  </a:lnTo>
                  <a:lnTo>
                    <a:pt x="308267" y="68973"/>
                  </a:lnTo>
                  <a:lnTo>
                    <a:pt x="312686" y="64579"/>
                  </a:lnTo>
                  <a:lnTo>
                    <a:pt x="312877" y="8839"/>
                  </a:lnTo>
                  <a:close/>
                </a:path>
                <a:path w="608964" h="710564">
                  <a:moveTo>
                    <a:pt x="419912" y="9296"/>
                  </a:moveTo>
                  <a:lnTo>
                    <a:pt x="417233" y="3657"/>
                  </a:lnTo>
                  <a:lnTo>
                    <a:pt x="406933" y="0"/>
                  </a:lnTo>
                  <a:lnTo>
                    <a:pt x="401294" y="2679"/>
                  </a:lnTo>
                  <a:lnTo>
                    <a:pt x="375577" y="75044"/>
                  </a:lnTo>
                  <a:lnTo>
                    <a:pt x="378269" y="80695"/>
                  </a:lnTo>
                  <a:lnTo>
                    <a:pt x="384505" y="82905"/>
                  </a:lnTo>
                  <a:lnTo>
                    <a:pt x="385622" y="83096"/>
                  </a:lnTo>
                  <a:lnTo>
                    <a:pt x="386715" y="83096"/>
                  </a:lnTo>
                  <a:lnTo>
                    <a:pt x="390779" y="83096"/>
                  </a:lnTo>
                  <a:lnTo>
                    <a:pt x="394589" y="80581"/>
                  </a:lnTo>
                  <a:lnTo>
                    <a:pt x="419912" y="9296"/>
                  </a:lnTo>
                  <a:close/>
                </a:path>
                <a:path w="608964" h="710564">
                  <a:moveTo>
                    <a:pt x="520090" y="95745"/>
                  </a:moveTo>
                  <a:lnTo>
                    <a:pt x="519849" y="89509"/>
                  </a:lnTo>
                  <a:lnTo>
                    <a:pt x="511835" y="82092"/>
                  </a:lnTo>
                  <a:lnTo>
                    <a:pt x="505587" y="82334"/>
                  </a:lnTo>
                  <a:lnTo>
                    <a:pt x="468414" y="122555"/>
                  </a:lnTo>
                  <a:lnTo>
                    <a:pt x="468668" y="128790"/>
                  </a:lnTo>
                  <a:lnTo>
                    <a:pt x="474573" y="134264"/>
                  </a:lnTo>
                  <a:lnTo>
                    <a:pt x="476986" y="135128"/>
                  </a:lnTo>
                  <a:lnTo>
                    <a:pt x="479386" y="135128"/>
                  </a:lnTo>
                  <a:lnTo>
                    <a:pt x="482041" y="135128"/>
                  </a:lnTo>
                  <a:lnTo>
                    <a:pt x="484695" y="134061"/>
                  </a:lnTo>
                  <a:lnTo>
                    <a:pt x="520090" y="95745"/>
                  </a:lnTo>
                  <a:close/>
                </a:path>
                <a:path w="608964" h="710564">
                  <a:moveTo>
                    <a:pt x="520484" y="514108"/>
                  </a:moveTo>
                  <a:lnTo>
                    <a:pt x="482485" y="475869"/>
                  </a:lnTo>
                  <a:lnTo>
                    <a:pt x="476224" y="475843"/>
                  </a:lnTo>
                  <a:lnTo>
                    <a:pt x="468490" y="483539"/>
                  </a:lnTo>
                  <a:lnTo>
                    <a:pt x="468464" y="489788"/>
                  </a:lnTo>
                  <a:lnTo>
                    <a:pt x="504545" y="526110"/>
                  </a:lnTo>
                  <a:lnTo>
                    <a:pt x="507085" y="527088"/>
                  </a:lnTo>
                  <a:lnTo>
                    <a:pt x="509625" y="527088"/>
                  </a:lnTo>
                  <a:lnTo>
                    <a:pt x="512152" y="527088"/>
                  </a:lnTo>
                  <a:lnTo>
                    <a:pt x="514667" y="526135"/>
                  </a:lnTo>
                  <a:lnTo>
                    <a:pt x="520458" y="520369"/>
                  </a:lnTo>
                  <a:lnTo>
                    <a:pt x="520484" y="514108"/>
                  </a:lnTo>
                  <a:close/>
                </a:path>
                <a:path w="608964" h="710564">
                  <a:moveTo>
                    <a:pt x="527088" y="310197"/>
                  </a:moveTo>
                  <a:lnTo>
                    <a:pt x="522528" y="265125"/>
                  </a:lnTo>
                  <a:lnTo>
                    <a:pt x="509460" y="223100"/>
                  </a:lnTo>
                  <a:lnTo>
                    <a:pt x="507326" y="219176"/>
                  </a:lnTo>
                  <a:lnTo>
                    <a:pt x="507326" y="310197"/>
                  </a:lnTo>
                  <a:lnTo>
                    <a:pt x="501878" y="358432"/>
                  </a:lnTo>
                  <a:lnTo>
                    <a:pt x="486244" y="402285"/>
                  </a:lnTo>
                  <a:lnTo>
                    <a:pt x="461479" y="440575"/>
                  </a:lnTo>
                  <a:lnTo>
                    <a:pt x="428637" y="472046"/>
                  </a:lnTo>
                  <a:lnTo>
                    <a:pt x="388772" y="495503"/>
                  </a:lnTo>
                  <a:lnTo>
                    <a:pt x="388759" y="508215"/>
                  </a:lnTo>
                  <a:lnTo>
                    <a:pt x="389089" y="508215"/>
                  </a:lnTo>
                  <a:lnTo>
                    <a:pt x="388277" y="508609"/>
                  </a:lnTo>
                  <a:lnTo>
                    <a:pt x="388518" y="509727"/>
                  </a:lnTo>
                  <a:lnTo>
                    <a:pt x="388569" y="509955"/>
                  </a:lnTo>
                  <a:lnTo>
                    <a:pt x="388747" y="511352"/>
                  </a:lnTo>
                  <a:lnTo>
                    <a:pt x="388747" y="670890"/>
                  </a:lnTo>
                  <a:lnTo>
                    <a:pt x="387184" y="678586"/>
                  </a:lnTo>
                  <a:lnTo>
                    <a:pt x="382943" y="684860"/>
                  </a:lnTo>
                  <a:lnTo>
                    <a:pt x="376669" y="689102"/>
                  </a:lnTo>
                  <a:lnTo>
                    <a:pt x="368973" y="690664"/>
                  </a:lnTo>
                  <a:lnTo>
                    <a:pt x="250393" y="690664"/>
                  </a:lnTo>
                  <a:lnTo>
                    <a:pt x="242709" y="689102"/>
                  </a:lnTo>
                  <a:lnTo>
                    <a:pt x="236435" y="684860"/>
                  </a:lnTo>
                  <a:lnTo>
                    <a:pt x="232194" y="678586"/>
                  </a:lnTo>
                  <a:lnTo>
                    <a:pt x="230632" y="670890"/>
                  </a:lnTo>
                  <a:lnTo>
                    <a:pt x="230632" y="511352"/>
                  </a:lnTo>
                  <a:lnTo>
                    <a:pt x="230797" y="509955"/>
                  </a:lnTo>
                  <a:lnTo>
                    <a:pt x="231101" y="508609"/>
                  </a:lnTo>
                  <a:lnTo>
                    <a:pt x="230327" y="508215"/>
                  </a:lnTo>
                  <a:lnTo>
                    <a:pt x="230632" y="508215"/>
                  </a:lnTo>
                  <a:lnTo>
                    <a:pt x="230632" y="501103"/>
                  </a:lnTo>
                  <a:lnTo>
                    <a:pt x="187388" y="478358"/>
                  </a:lnTo>
                  <a:lnTo>
                    <a:pt x="151015" y="446341"/>
                  </a:lnTo>
                  <a:lnTo>
                    <a:pt x="123228" y="406768"/>
                  </a:lnTo>
                  <a:lnTo>
                    <a:pt x="123101" y="406590"/>
                  </a:lnTo>
                  <a:lnTo>
                    <a:pt x="105194" y="360692"/>
                  </a:lnTo>
                  <a:lnTo>
                    <a:pt x="98882" y="310197"/>
                  </a:lnTo>
                  <a:lnTo>
                    <a:pt x="104279" y="263436"/>
                  </a:lnTo>
                  <a:lnTo>
                    <a:pt x="119672" y="220472"/>
                  </a:lnTo>
                  <a:lnTo>
                    <a:pt x="143802" y="182549"/>
                  </a:lnTo>
                  <a:lnTo>
                    <a:pt x="175450" y="150914"/>
                  </a:lnTo>
                  <a:lnTo>
                    <a:pt x="213372" y="126771"/>
                  </a:lnTo>
                  <a:lnTo>
                    <a:pt x="256336" y="111391"/>
                  </a:lnTo>
                  <a:lnTo>
                    <a:pt x="303110" y="105994"/>
                  </a:lnTo>
                  <a:lnTo>
                    <a:pt x="349872" y="111391"/>
                  </a:lnTo>
                  <a:lnTo>
                    <a:pt x="392836" y="126771"/>
                  </a:lnTo>
                  <a:lnTo>
                    <a:pt x="430758" y="150914"/>
                  </a:lnTo>
                  <a:lnTo>
                    <a:pt x="462407" y="182549"/>
                  </a:lnTo>
                  <a:lnTo>
                    <a:pt x="486537" y="220472"/>
                  </a:lnTo>
                  <a:lnTo>
                    <a:pt x="501929" y="263436"/>
                  </a:lnTo>
                  <a:lnTo>
                    <a:pt x="507326" y="310197"/>
                  </a:lnTo>
                  <a:lnTo>
                    <a:pt x="507326" y="219176"/>
                  </a:lnTo>
                  <a:lnTo>
                    <a:pt x="488784" y="185064"/>
                  </a:lnTo>
                  <a:lnTo>
                    <a:pt x="461416" y="151892"/>
                  </a:lnTo>
                  <a:lnTo>
                    <a:pt x="428244" y="124523"/>
                  </a:lnTo>
                  <a:lnTo>
                    <a:pt x="394144" y="105994"/>
                  </a:lnTo>
                  <a:lnTo>
                    <a:pt x="390207" y="103847"/>
                  </a:lnTo>
                  <a:lnTo>
                    <a:pt x="348183" y="90779"/>
                  </a:lnTo>
                  <a:lnTo>
                    <a:pt x="303110" y="86220"/>
                  </a:lnTo>
                  <a:lnTo>
                    <a:pt x="258013" y="90779"/>
                  </a:lnTo>
                  <a:lnTo>
                    <a:pt x="216001" y="103847"/>
                  </a:lnTo>
                  <a:lnTo>
                    <a:pt x="177952" y="124523"/>
                  </a:lnTo>
                  <a:lnTo>
                    <a:pt x="144792" y="151892"/>
                  </a:lnTo>
                  <a:lnTo>
                    <a:pt x="117411" y="185064"/>
                  </a:lnTo>
                  <a:lnTo>
                    <a:pt x="96735" y="223100"/>
                  </a:lnTo>
                  <a:lnTo>
                    <a:pt x="83667" y="265125"/>
                  </a:lnTo>
                  <a:lnTo>
                    <a:pt x="79108" y="310197"/>
                  </a:lnTo>
                  <a:lnTo>
                    <a:pt x="85369" y="362839"/>
                  </a:lnTo>
                  <a:lnTo>
                    <a:pt x="103136" y="411022"/>
                  </a:lnTo>
                  <a:lnTo>
                    <a:pt x="130962" y="453288"/>
                  </a:lnTo>
                  <a:lnTo>
                    <a:pt x="167360" y="488162"/>
                  </a:lnTo>
                  <a:lnTo>
                    <a:pt x="210870" y="514210"/>
                  </a:lnTo>
                  <a:lnTo>
                    <a:pt x="210870" y="670890"/>
                  </a:lnTo>
                  <a:lnTo>
                    <a:pt x="213982" y="686269"/>
                  </a:lnTo>
                  <a:lnTo>
                    <a:pt x="222453" y="698830"/>
                  </a:lnTo>
                  <a:lnTo>
                    <a:pt x="235026" y="707313"/>
                  </a:lnTo>
                  <a:lnTo>
                    <a:pt x="250393" y="710425"/>
                  </a:lnTo>
                  <a:lnTo>
                    <a:pt x="368973" y="710425"/>
                  </a:lnTo>
                  <a:lnTo>
                    <a:pt x="384352" y="707313"/>
                  </a:lnTo>
                  <a:lnTo>
                    <a:pt x="396913" y="698830"/>
                  </a:lnTo>
                  <a:lnTo>
                    <a:pt x="402424" y="690664"/>
                  </a:lnTo>
                  <a:lnTo>
                    <a:pt x="405396" y="686269"/>
                  </a:lnTo>
                  <a:lnTo>
                    <a:pt x="408508" y="670890"/>
                  </a:lnTo>
                  <a:lnTo>
                    <a:pt x="408381" y="509727"/>
                  </a:lnTo>
                  <a:lnTo>
                    <a:pt x="408241" y="508609"/>
                  </a:lnTo>
                  <a:lnTo>
                    <a:pt x="408203" y="508215"/>
                  </a:lnTo>
                  <a:lnTo>
                    <a:pt x="448195" y="481761"/>
                  </a:lnTo>
                  <a:lnTo>
                    <a:pt x="481139" y="447560"/>
                  </a:lnTo>
                  <a:lnTo>
                    <a:pt x="505968" y="406768"/>
                  </a:lnTo>
                  <a:lnTo>
                    <a:pt x="521601" y="360692"/>
                  </a:lnTo>
                  <a:lnTo>
                    <a:pt x="521868" y="358432"/>
                  </a:lnTo>
                  <a:lnTo>
                    <a:pt x="527088" y="310197"/>
                  </a:lnTo>
                  <a:close/>
                </a:path>
                <a:path w="608964" h="710564">
                  <a:moveTo>
                    <a:pt x="605790" y="430047"/>
                  </a:moveTo>
                  <a:lnTo>
                    <a:pt x="603415" y="424256"/>
                  </a:lnTo>
                  <a:lnTo>
                    <a:pt x="532574" y="394601"/>
                  </a:lnTo>
                  <a:lnTo>
                    <a:pt x="526796" y="396951"/>
                  </a:lnTo>
                  <a:lnTo>
                    <a:pt x="522579" y="407022"/>
                  </a:lnTo>
                  <a:lnTo>
                    <a:pt x="524954" y="412813"/>
                  </a:lnTo>
                  <a:lnTo>
                    <a:pt x="591997" y="440893"/>
                  </a:lnTo>
                  <a:lnTo>
                    <a:pt x="593293" y="441147"/>
                  </a:lnTo>
                  <a:lnTo>
                    <a:pt x="594563" y="441147"/>
                  </a:lnTo>
                  <a:lnTo>
                    <a:pt x="598424" y="441147"/>
                  </a:lnTo>
                  <a:lnTo>
                    <a:pt x="602107" y="438861"/>
                  </a:lnTo>
                  <a:lnTo>
                    <a:pt x="605790" y="430047"/>
                  </a:lnTo>
                  <a:close/>
                </a:path>
                <a:path w="608964" h="710564">
                  <a:moveTo>
                    <a:pt x="607047" y="303644"/>
                  </a:moveTo>
                  <a:lnTo>
                    <a:pt x="602615" y="299212"/>
                  </a:lnTo>
                  <a:lnTo>
                    <a:pt x="549427" y="299212"/>
                  </a:lnTo>
                  <a:lnTo>
                    <a:pt x="544995" y="303644"/>
                  </a:lnTo>
                  <a:lnTo>
                    <a:pt x="544995" y="314553"/>
                  </a:lnTo>
                  <a:lnTo>
                    <a:pt x="549427" y="318985"/>
                  </a:lnTo>
                  <a:lnTo>
                    <a:pt x="597166" y="318985"/>
                  </a:lnTo>
                  <a:lnTo>
                    <a:pt x="602615" y="318985"/>
                  </a:lnTo>
                  <a:lnTo>
                    <a:pt x="607047" y="314553"/>
                  </a:lnTo>
                  <a:lnTo>
                    <a:pt x="607047" y="303644"/>
                  </a:lnTo>
                  <a:close/>
                </a:path>
                <a:path w="608964" h="710564">
                  <a:moveTo>
                    <a:pt x="608380" y="190538"/>
                  </a:moveTo>
                  <a:lnTo>
                    <a:pt x="604240" y="180441"/>
                  </a:lnTo>
                  <a:lnTo>
                    <a:pt x="598474" y="178015"/>
                  </a:lnTo>
                  <a:lnTo>
                    <a:pt x="527405" y="207124"/>
                  </a:lnTo>
                  <a:lnTo>
                    <a:pt x="524992" y="212902"/>
                  </a:lnTo>
                  <a:lnTo>
                    <a:pt x="528624" y="221780"/>
                  </a:lnTo>
                  <a:lnTo>
                    <a:pt x="532307" y="224091"/>
                  </a:lnTo>
                  <a:lnTo>
                    <a:pt x="536206" y="224091"/>
                  </a:lnTo>
                  <a:lnTo>
                    <a:pt x="537451" y="224091"/>
                  </a:lnTo>
                  <a:lnTo>
                    <a:pt x="538708" y="223850"/>
                  </a:lnTo>
                  <a:lnTo>
                    <a:pt x="605955" y="196316"/>
                  </a:lnTo>
                  <a:lnTo>
                    <a:pt x="608380" y="190538"/>
                  </a:lnTo>
                  <a:close/>
                </a:path>
              </a:pathLst>
            </a:custGeom>
            <a:solidFill>
              <a:srgbClr val="82BB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230575" y="2184659"/>
              <a:ext cx="6785237" cy="677981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76822" y="2195370"/>
              <a:ext cx="6844588" cy="67691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978079" y="3869835"/>
              <a:ext cx="3295826" cy="341630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920752" y="10330077"/>
            <a:ext cx="11482070" cy="618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50" b="1" i="1" spc="455" dirty="0">
                <a:solidFill>
                  <a:srgbClr val="FFFFFF"/>
                </a:solidFill>
                <a:latin typeface="Trebuchet MS"/>
                <a:cs typeface="Trebuchet MS"/>
              </a:rPr>
              <a:t>USOM</a:t>
            </a:r>
            <a:r>
              <a:rPr sz="3850" b="1" i="1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380" dirty="0">
                <a:solidFill>
                  <a:srgbClr val="FFFFFF"/>
                </a:solidFill>
                <a:latin typeface="Trebuchet MS"/>
                <a:cs typeface="Trebuchet MS"/>
              </a:rPr>
              <a:t>BÜNYESİNDE</a:t>
            </a:r>
            <a:r>
              <a:rPr sz="3850" b="1" i="1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254" dirty="0">
                <a:solidFill>
                  <a:srgbClr val="FFFFFF"/>
                </a:solidFill>
                <a:latin typeface="Trebuchet MS"/>
                <a:cs typeface="Trebuchet MS"/>
              </a:rPr>
              <a:t>GELİŞTİRİLEN</a:t>
            </a:r>
            <a:r>
              <a:rPr sz="3850" b="1" i="1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b="1" i="1" spc="260" dirty="0">
                <a:solidFill>
                  <a:srgbClr val="FFFFFF"/>
                </a:solidFill>
                <a:latin typeface="Trebuchet MS"/>
                <a:cs typeface="Trebuchet MS"/>
              </a:rPr>
              <a:t>PROJELER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7607612" y="10391035"/>
            <a:ext cx="2065020" cy="137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664"/>
              </a:lnSpc>
            </a:pPr>
            <a:fld id="{81D60167-4931-47E6-BA6A-407CBD079E47}" type="slidenum">
              <a:rPr spc="-50" dirty="0"/>
              <a:t>7</a:t>
            </a:fld>
            <a:endParaRPr spc="-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607612" y="10481806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31944" y="364704"/>
            <a:ext cx="16003905" cy="10733405"/>
            <a:chOff x="2031944" y="364704"/>
            <a:chExt cx="16003905" cy="10733405"/>
          </a:xfrm>
        </p:grpSpPr>
        <p:sp>
          <p:nvSpPr>
            <p:cNvPr id="4" name="object 4"/>
            <p:cNvSpPr/>
            <p:nvPr/>
          </p:nvSpPr>
          <p:spPr>
            <a:xfrm>
              <a:off x="2199830" y="9861784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54"/>
                  </a:lnTo>
                  <a:lnTo>
                    <a:pt x="46964" y="969124"/>
                  </a:lnTo>
                  <a:lnTo>
                    <a:pt x="73507" y="1009700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58"/>
                  </a:lnTo>
                  <a:lnTo>
                    <a:pt x="15716606" y="125958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62"/>
                  </a:lnTo>
                  <a:lnTo>
                    <a:pt x="15546591" y="464362"/>
                  </a:lnTo>
                  <a:lnTo>
                    <a:pt x="15542679" y="423811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98923"/>
              <a:ext cx="758416" cy="47331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031936" y="10461390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87"/>
                  </a:moveTo>
                  <a:lnTo>
                    <a:pt x="0" y="0"/>
                  </a:lnTo>
                  <a:lnTo>
                    <a:pt x="0" y="357428"/>
                  </a:lnTo>
                  <a:lnTo>
                    <a:pt x="39001" y="394589"/>
                  </a:lnTo>
                  <a:lnTo>
                    <a:pt x="39001" y="42087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610"/>
                  </a:lnTo>
                  <a:lnTo>
                    <a:pt x="79362" y="566039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21"/>
                  </a:lnTo>
                  <a:lnTo>
                    <a:pt x="142659" y="620458"/>
                  </a:lnTo>
                  <a:lnTo>
                    <a:pt x="153403" y="624852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19"/>
                  </a:moveTo>
                  <a:lnTo>
                    <a:pt x="173278" y="150495"/>
                  </a:lnTo>
                  <a:lnTo>
                    <a:pt x="173278" y="295973"/>
                  </a:lnTo>
                  <a:lnTo>
                    <a:pt x="212280" y="258826"/>
                  </a:lnTo>
                  <a:lnTo>
                    <a:pt x="212280" y="108419"/>
                  </a:lnTo>
                  <a:close/>
                </a:path>
                <a:path w="344169" h="636270">
                  <a:moveTo>
                    <a:pt x="344106" y="493928"/>
                  </a:moveTo>
                  <a:lnTo>
                    <a:pt x="329984" y="439293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310"/>
                  </a:lnTo>
                  <a:lnTo>
                    <a:pt x="265391" y="378421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42"/>
                  </a:lnTo>
                  <a:lnTo>
                    <a:pt x="174815" y="632167"/>
                  </a:lnTo>
                  <a:lnTo>
                    <a:pt x="189420" y="635025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96"/>
                  </a:lnTo>
                  <a:lnTo>
                    <a:pt x="333082" y="553796"/>
                  </a:lnTo>
                  <a:lnTo>
                    <a:pt x="339686" y="534708"/>
                  </a:lnTo>
                  <a:lnTo>
                    <a:pt x="343433" y="514654"/>
                  </a:lnTo>
                  <a:lnTo>
                    <a:pt x="344106" y="4939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67250" y="364704"/>
              <a:ext cx="6646545" cy="9575800"/>
            </a:xfrm>
            <a:custGeom>
              <a:avLst/>
              <a:gdLst/>
              <a:ahLst/>
              <a:cxnLst/>
              <a:rect l="l" t="t" r="r" b="b"/>
              <a:pathLst>
                <a:path w="6646545" h="9575800">
                  <a:moveTo>
                    <a:pt x="2234996" y="9563100"/>
                  </a:moveTo>
                  <a:lnTo>
                    <a:pt x="1467481" y="9563100"/>
                  </a:lnTo>
                  <a:lnTo>
                    <a:pt x="1515020" y="9575800"/>
                  </a:lnTo>
                  <a:lnTo>
                    <a:pt x="2187457" y="9575800"/>
                  </a:lnTo>
                  <a:lnTo>
                    <a:pt x="2234996" y="9563100"/>
                  </a:lnTo>
                  <a:close/>
                </a:path>
                <a:path w="6646545" h="9575800">
                  <a:moveTo>
                    <a:pt x="2376826" y="9550400"/>
                  </a:moveTo>
                  <a:lnTo>
                    <a:pt x="1325651" y="9550400"/>
                  </a:lnTo>
                  <a:lnTo>
                    <a:pt x="1372794" y="9563100"/>
                  </a:lnTo>
                  <a:lnTo>
                    <a:pt x="2329683" y="9563100"/>
                  </a:lnTo>
                  <a:lnTo>
                    <a:pt x="2376826" y="9550400"/>
                  </a:lnTo>
                  <a:close/>
                </a:path>
                <a:path w="6646545" h="9575800">
                  <a:moveTo>
                    <a:pt x="2470701" y="9537700"/>
                  </a:moveTo>
                  <a:lnTo>
                    <a:pt x="1231776" y="9537700"/>
                  </a:lnTo>
                  <a:lnTo>
                    <a:pt x="1278644" y="9550400"/>
                  </a:lnTo>
                  <a:lnTo>
                    <a:pt x="2423833" y="9550400"/>
                  </a:lnTo>
                  <a:lnTo>
                    <a:pt x="2470701" y="9537700"/>
                  </a:lnTo>
                  <a:close/>
                </a:path>
                <a:path w="6646545" h="9575800">
                  <a:moveTo>
                    <a:pt x="2564011" y="9525000"/>
                  </a:moveTo>
                  <a:lnTo>
                    <a:pt x="1138466" y="9525000"/>
                  </a:lnTo>
                  <a:lnTo>
                    <a:pt x="1185049" y="9537700"/>
                  </a:lnTo>
                  <a:lnTo>
                    <a:pt x="2517428" y="9537700"/>
                  </a:lnTo>
                  <a:lnTo>
                    <a:pt x="2564011" y="9525000"/>
                  </a:lnTo>
                  <a:close/>
                </a:path>
                <a:path w="6646545" h="9575800">
                  <a:moveTo>
                    <a:pt x="2656740" y="9512300"/>
                  </a:moveTo>
                  <a:lnTo>
                    <a:pt x="1045736" y="9512300"/>
                  </a:lnTo>
                  <a:lnTo>
                    <a:pt x="1092027" y="9525000"/>
                  </a:lnTo>
                  <a:lnTo>
                    <a:pt x="2610450" y="9525000"/>
                  </a:lnTo>
                  <a:lnTo>
                    <a:pt x="2656740" y="9512300"/>
                  </a:lnTo>
                  <a:close/>
                </a:path>
                <a:path w="6646545" h="9575800">
                  <a:moveTo>
                    <a:pt x="2840382" y="9474200"/>
                  </a:moveTo>
                  <a:lnTo>
                    <a:pt x="862095" y="9474200"/>
                  </a:lnTo>
                  <a:lnTo>
                    <a:pt x="999596" y="9512300"/>
                  </a:lnTo>
                  <a:lnTo>
                    <a:pt x="2702881" y="9512300"/>
                  </a:lnTo>
                  <a:lnTo>
                    <a:pt x="2840382" y="9474200"/>
                  </a:lnTo>
                  <a:close/>
                </a:path>
                <a:path w="6646545" h="9575800">
                  <a:moveTo>
                    <a:pt x="2840382" y="88900"/>
                  </a:moveTo>
                  <a:lnTo>
                    <a:pt x="862095" y="88900"/>
                  </a:lnTo>
                  <a:lnTo>
                    <a:pt x="197245" y="279400"/>
                  </a:lnTo>
                  <a:lnTo>
                    <a:pt x="154377" y="304800"/>
                  </a:lnTo>
                  <a:lnTo>
                    <a:pt x="69228" y="330200"/>
                  </a:lnTo>
                  <a:lnTo>
                    <a:pt x="26952" y="355600"/>
                  </a:lnTo>
                  <a:lnTo>
                    <a:pt x="0" y="368300"/>
                  </a:lnTo>
                  <a:lnTo>
                    <a:pt x="0" y="9207500"/>
                  </a:lnTo>
                  <a:lnTo>
                    <a:pt x="26952" y="9220200"/>
                  </a:lnTo>
                  <a:lnTo>
                    <a:pt x="69228" y="9245600"/>
                  </a:lnTo>
                  <a:lnTo>
                    <a:pt x="197245" y="9283700"/>
                  </a:lnTo>
                  <a:lnTo>
                    <a:pt x="240305" y="9309100"/>
                  </a:lnTo>
                  <a:lnTo>
                    <a:pt x="816576" y="9474200"/>
                  </a:lnTo>
                  <a:lnTo>
                    <a:pt x="2885901" y="9474200"/>
                  </a:lnTo>
                  <a:lnTo>
                    <a:pt x="3462172" y="9309100"/>
                  </a:lnTo>
                  <a:lnTo>
                    <a:pt x="3505232" y="9283700"/>
                  </a:lnTo>
                  <a:lnTo>
                    <a:pt x="3633248" y="9245600"/>
                  </a:lnTo>
                  <a:lnTo>
                    <a:pt x="3675525" y="9220200"/>
                  </a:lnTo>
                  <a:lnTo>
                    <a:pt x="3717601" y="9207500"/>
                  </a:lnTo>
                  <a:lnTo>
                    <a:pt x="3759473" y="9182100"/>
                  </a:lnTo>
                  <a:lnTo>
                    <a:pt x="3842597" y="9156700"/>
                  </a:lnTo>
                  <a:lnTo>
                    <a:pt x="3924879" y="9105900"/>
                  </a:lnTo>
                  <a:lnTo>
                    <a:pt x="3965699" y="9093200"/>
                  </a:lnTo>
                  <a:lnTo>
                    <a:pt x="4006303" y="9067800"/>
                  </a:lnTo>
                  <a:lnTo>
                    <a:pt x="4046687" y="9055100"/>
                  </a:lnTo>
                  <a:lnTo>
                    <a:pt x="4126788" y="9004300"/>
                  </a:lnTo>
                  <a:lnTo>
                    <a:pt x="4166500" y="8991600"/>
                  </a:lnTo>
                  <a:lnTo>
                    <a:pt x="4284260" y="8915400"/>
                  </a:lnTo>
                  <a:lnTo>
                    <a:pt x="4323046" y="8902700"/>
                  </a:lnTo>
                  <a:lnTo>
                    <a:pt x="4475797" y="8801100"/>
                  </a:lnTo>
                  <a:lnTo>
                    <a:pt x="4624610" y="8699500"/>
                  </a:lnTo>
                  <a:lnTo>
                    <a:pt x="4733549" y="8623300"/>
                  </a:lnTo>
                  <a:lnTo>
                    <a:pt x="4769342" y="8597900"/>
                  </a:lnTo>
                  <a:lnTo>
                    <a:pt x="4804870" y="8559800"/>
                  </a:lnTo>
                  <a:lnTo>
                    <a:pt x="4909848" y="8483600"/>
                  </a:lnTo>
                  <a:lnTo>
                    <a:pt x="4944298" y="8445500"/>
                  </a:lnTo>
                  <a:lnTo>
                    <a:pt x="5012370" y="8394700"/>
                  </a:lnTo>
                  <a:lnTo>
                    <a:pt x="5045987" y="8356600"/>
                  </a:lnTo>
                  <a:lnTo>
                    <a:pt x="5112374" y="8305800"/>
                  </a:lnTo>
                  <a:lnTo>
                    <a:pt x="5145139" y="8267700"/>
                  </a:lnTo>
                  <a:lnTo>
                    <a:pt x="5177615" y="8242300"/>
                  </a:lnTo>
                  <a:lnTo>
                    <a:pt x="5209801" y="8204200"/>
                  </a:lnTo>
                  <a:lnTo>
                    <a:pt x="5241693" y="8178800"/>
                  </a:lnTo>
                  <a:lnTo>
                    <a:pt x="5273290" y="8140700"/>
                  </a:lnTo>
                  <a:lnTo>
                    <a:pt x="5304589" y="8115300"/>
                  </a:lnTo>
                  <a:lnTo>
                    <a:pt x="5335588" y="8077200"/>
                  </a:lnTo>
                  <a:lnTo>
                    <a:pt x="5366285" y="8051800"/>
                  </a:lnTo>
                  <a:lnTo>
                    <a:pt x="5396678" y="8013700"/>
                  </a:lnTo>
                  <a:lnTo>
                    <a:pt x="5426765" y="7988300"/>
                  </a:lnTo>
                  <a:lnTo>
                    <a:pt x="5456542" y="7950200"/>
                  </a:lnTo>
                  <a:lnTo>
                    <a:pt x="5486009" y="7912100"/>
                  </a:lnTo>
                  <a:lnTo>
                    <a:pt x="5515162" y="7886700"/>
                  </a:lnTo>
                  <a:lnTo>
                    <a:pt x="5544000" y="7848600"/>
                  </a:lnTo>
                  <a:lnTo>
                    <a:pt x="5572520" y="7810500"/>
                  </a:lnTo>
                  <a:lnTo>
                    <a:pt x="5600720" y="7772400"/>
                  </a:lnTo>
                  <a:lnTo>
                    <a:pt x="5628598" y="7747000"/>
                  </a:lnTo>
                  <a:lnTo>
                    <a:pt x="5656151" y="7708900"/>
                  </a:lnTo>
                  <a:lnTo>
                    <a:pt x="5683378" y="7670800"/>
                  </a:lnTo>
                  <a:lnTo>
                    <a:pt x="5710275" y="7632700"/>
                  </a:lnTo>
                  <a:lnTo>
                    <a:pt x="5736842" y="7594600"/>
                  </a:lnTo>
                  <a:lnTo>
                    <a:pt x="5763075" y="7556500"/>
                  </a:lnTo>
                  <a:lnTo>
                    <a:pt x="5788972" y="7518400"/>
                  </a:lnTo>
                  <a:lnTo>
                    <a:pt x="5814532" y="7493000"/>
                  </a:lnTo>
                  <a:lnTo>
                    <a:pt x="5839751" y="7454900"/>
                  </a:lnTo>
                  <a:lnTo>
                    <a:pt x="5864628" y="7416800"/>
                  </a:lnTo>
                  <a:lnTo>
                    <a:pt x="5889161" y="7378700"/>
                  </a:lnTo>
                  <a:lnTo>
                    <a:pt x="5913346" y="7340600"/>
                  </a:lnTo>
                  <a:lnTo>
                    <a:pt x="5937183" y="7302500"/>
                  </a:lnTo>
                  <a:lnTo>
                    <a:pt x="5960668" y="7264400"/>
                  </a:lnTo>
                  <a:lnTo>
                    <a:pt x="5983800" y="7226300"/>
                  </a:lnTo>
                  <a:lnTo>
                    <a:pt x="6006575" y="7175500"/>
                  </a:lnTo>
                  <a:lnTo>
                    <a:pt x="6028993" y="7137400"/>
                  </a:lnTo>
                  <a:lnTo>
                    <a:pt x="6051051" y="7099300"/>
                  </a:lnTo>
                  <a:lnTo>
                    <a:pt x="6072746" y="7061200"/>
                  </a:lnTo>
                  <a:lnTo>
                    <a:pt x="6094076" y="7023100"/>
                  </a:lnTo>
                  <a:lnTo>
                    <a:pt x="6115039" y="6985000"/>
                  </a:lnTo>
                  <a:lnTo>
                    <a:pt x="6135633" y="6946900"/>
                  </a:lnTo>
                  <a:lnTo>
                    <a:pt x="6155856" y="6896100"/>
                  </a:lnTo>
                  <a:lnTo>
                    <a:pt x="6175704" y="6858000"/>
                  </a:lnTo>
                  <a:lnTo>
                    <a:pt x="6195177" y="6819900"/>
                  </a:lnTo>
                  <a:lnTo>
                    <a:pt x="6214272" y="6781800"/>
                  </a:lnTo>
                  <a:lnTo>
                    <a:pt x="6232986" y="6731000"/>
                  </a:lnTo>
                  <a:lnTo>
                    <a:pt x="6251318" y="6692900"/>
                  </a:lnTo>
                  <a:lnTo>
                    <a:pt x="6269265" y="6654800"/>
                  </a:lnTo>
                  <a:lnTo>
                    <a:pt x="6286824" y="6616700"/>
                  </a:lnTo>
                  <a:lnTo>
                    <a:pt x="6303994" y="6565900"/>
                  </a:lnTo>
                  <a:lnTo>
                    <a:pt x="6320773" y="6527800"/>
                  </a:lnTo>
                  <a:lnTo>
                    <a:pt x="6337158" y="6489700"/>
                  </a:lnTo>
                  <a:lnTo>
                    <a:pt x="6353146" y="6438900"/>
                  </a:lnTo>
                  <a:lnTo>
                    <a:pt x="6368737" y="6400800"/>
                  </a:lnTo>
                  <a:lnTo>
                    <a:pt x="6383927" y="6350000"/>
                  </a:lnTo>
                  <a:lnTo>
                    <a:pt x="6398714" y="6311900"/>
                  </a:lnTo>
                  <a:lnTo>
                    <a:pt x="6413096" y="6273800"/>
                  </a:lnTo>
                  <a:lnTo>
                    <a:pt x="6427070" y="6223000"/>
                  </a:lnTo>
                  <a:lnTo>
                    <a:pt x="6440635" y="6184900"/>
                  </a:lnTo>
                  <a:lnTo>
                    <a:pt x="6453789" y="6134100"/>
                  </a:lnTo>
                  <a:lnTo>
                    <a:pt x="6466528" y="6096000"/>
                  </a:lnTo>
                  <a:lnTo>
                    <a:pt x="6478852" y="6045200"/>
                  </a:lnTo>
                  <a:lnTo>
                    <a:pt x="6490756" y="6007100"/>
                  </a:lnTo>
                  <a:lnTo>
                    <a:pt x="6502240" y="5956300"/>
                  </a:lnTo>
                  <a:lnTo>
                    <a:pt x="6513301" y="5918200"/>
                  </a:lnTo>
                  <a:lnTo>
                    <a:pt x="6523937" y="5867400"/>
                  </a:lnTo>
                  <a:lnTo>
                    <a:pt x="6534146" y="5816600"/>
                  </a:lnTo>
                  <a:lnTo>
                    <a:pt x="6543925" y="5778500"/>
                  </a:lnTo>
                  <a:lnTo>
                    <a:pt x="6553272" y="5727700"/>
                  </a:lnTo>
                  <a:lnTo>
                    <a:pt x="6562184" y="5689600"/>
                  </a:lnTo>
                  <a:lnTo>
                    <a:pt x="6570661" y="5638800"/>
                  </a:lnTo>
                  <a:lnTo>
                    <a:pt x="6578699" y="5588000"/>
                  </a:lnTo>
                  <a:lnTo>
                    <a:pt x="6586296" y="5549900"/>
                  </a:lnTo>
                  <a:lnTo>
                    <a:pt x="6593450" y="5499100"/>
                  </a:lnTo>
                  <a:lnTo>
                    <a:pt x="6600158" y="5448300"/>
                  </a:lnTo>
                  <a:lnTo>
                    <a:pt x="6606419" y="5410200"/>
                  </a:lnTo>
                  <a:lnTo>
                    <a:pt x="6612230" y="5359400"/>
                  </a:lnTo>
                  <a:lnTo>
                    <a:pt x="6617590" y="5308600"/>
                  </a:lnTo>
                  <a:lnTo>
                    <a:pt x="6622495" y="5270500"/>
                  </a:lnTo>
                  <a:lnTo>
                    <a:pt x="6626943" y="5219700"/>
                  </a:lnTo>
                  <a:lnTo>
                    <a:pt x="6630933" y="5168900"/>
                  </a:lnTo>
                  <a:lnTo>
                    <a:pt x="6634461" y="5118100"/>
                  </a:lnTo>
                  <a:lnTo>
                    <a:pt x="6637527" y="5080000"/>
                  </a:lnTo>
                  <a:lnTo>
                    <a:pt x="6640127" y="5029200"/>
                  </a:lnTo>
                  <a:lnTo>
                    <a:pt x="6642259" y="4978400"/>
                  </a:lnTo>
                  <a:lnTo>
                    <a:pt x="6643921" y="4927600"/>
                  </a:lnTo>
                  <a:lnTo>
                    <a:pt x="6645111" y="4889500"/>
                  </a:lnTo>
                  <a:lnTo>
                    <a:pt x="6645827" y="4838700"/>
                  </a:lnTo>
                  <a:lnTo>
                    <a:pt x="6646059" y="4787900"/>
                  </a:lnTo>
                  <a:lnTo>
                    <a:pt x="6645827" y="4737100"/>
                  </a:lnTo>
                  <a:lnTo>
                    <a:pt x="6645111" y="4686300"/>
                  </a:lnTo>
                  <a:lnTo>
                    <a:pt x="6643921" y="4648200"/>
                  </a:lnTo>
                  <a:lnTo>
                    <a:pt x="6642259" y="4597400"/>
                  </a:lnTo>
                  <a:lnTo>
                    <a:pt x="6640127" y="4546600"/>
                  </a:lnTo>
                  <a:lnTo>
                    <a:pt x="6637527" y="4495800"/>
                  </a:lnTo>
                  <a:lnTo>
                    <a:pt x="6634461" y="4445000"/>
                  </a:lnTo>
                  <a:lnTo>
                    <a:pt x="6630933" y="4406900"/>
                  </a:lnTo>
                  <a:lnTo>
                    <a:pt x="6626943" y="4356100"/>
                  </a:lnTo>
                  <a:lnTo>
                    <a:pt x="6622495" y="4305300"/>
                  </a:lnTo>
                  <a:lnTo>
                    <a:pt x="6617590" y="4267200"/>
                  </a:lnTo>
                  <a:lnTo>
                    <a:pt x="6612230" y="4216400"/>
                  </a:lnTo>
                  <a:lnTo>
                    <a:pt x="6606419" y="4165600"/>
                  </a:lnTo>
                  <a:lnTo>
                    <a:pt x="6600158" y="4114800"/>
                  </a:lnTo>
                  <a:lnTo>
                    <a:pt x="6593450" y="4076700"/>
                  </a:lnTo>
                  <a:lnTo>
                    <a:pt x="6586296" y="4025900"/>
                  </a:lnTo>
                  <a:lnTo>
                    <a:pt x="6578699" y="3987800"/>
                  </a:lnTo>
                  <a:lnTo>
                    <a:pt x="6570661" y="3937000"/>
                  </a:lnTo>
                  <a:lnTo>
                    <a:pt x="6562184" y="3886200"/>
                  </a:lnTo>
                  <a:lnTo>
                    <a:pt x="6553272" y="3848100"/>
                  </a:lnTo>
                  <a:lnTo>
                    <a:pt x="6543925" y="3797300"/>
                  </a:lnTo>
                  <a:lnTo>
                    <a:pt x="6534146" y="3746500"/>
                  </a:lnTo>
                  <a:lnTo>
                    <a:pt x="6523937" y="3708400"/>
                  </a:lnTo>
                  <a:lnTo>
                    <a:pt x="6513301" y="3657600"/>
                  </a:lnTo>
                  <a:lnTo>
                    <a:pt x="6502240" y="3619500"/>
                  </a:lnTo>
                  <a:lnTo>
                    <a:pt x="6490756" y="3568700"/>
                  </a:lnTo>
                  <a:lnTo>
                    <a:pt x="6478852" y="3530600"/>
                  </a:lnTo>
                  <a:lnTo>
                    <a:pt x="6466528" y="3479800"/>
                  </a:lnTo>
                  <a:lnTo>
                    <a:pt x="6453789" y="3441700"/>
                  </a:lnTo>
                  <a:lnTo>
                    <a:pt x="6440635" y="3390900"/>
                  </a:lnTo>
                  <a:lnTo>
                    <a:pt x="6427070" y="3352800"/>
                  </a:lnTo>
                  <a:lnTo>
                    <a:pt x="6413096" y="3302000"/>
                  </a:lnTo>
                  <a:lnTo>
                    <a:pt x="6398714" y="3263900"/>
                  </a:lnTo>
                  <a:lnTo>
                    <a:pt x="6383927" y="3225800"/>
                  </a:lnTo>
                  <a:lnTo>
                    <a:pt x="6368737" y="3175000"/>
                  </a:lnTo>
                  <a:lnTo>
                    <a:pt x="6353146" y="3136900"/>
                  </a:lnTo>
                  <a:lnTo>
                    <a:pt x="6337158" y="3086100"/>
                  </a:lnTo>
                  <a:lnTo>
                    <a:pt x="6320773" y="3048000"/>
                  </a:lnTo>
                  <a:lnTo>
                    <a:pt x="6303994" y="3009900"/>
                  </a:lnTo>
                  <a:lnTo>
                    <a:pt x="6286824" y="2959100"/>
                  </a:lnTo>
                  <a:lnTo>
                    <a:pt x="6269265" y="2921000"/>
                  </a:lnTo>
                  <a:lnTo>
                    <a:pt x="6251318" y="2882900"/>
                  </a:lnTo>
                  <a:lnTo>
                    <a:pt x="6232986" y="2832100"/>
                  </a:lnTo>
                  <a:lnTo>
                    <a:pt x="6214272" y="2794000"/>
                  </a:lnTo>
                  <a:lnTo>
                    <a:pt x="6195177" y="2755900"/>
                  </a:lnTo>
                  <a:lnTo>
                    <a:pt x="6175704" y="2717800"/>
                  </a:lnTo>
                  <a:lnTo>
                    <a:pt x="6155856" y="2667000"/>
                  </a:lnTo>
                  <a:lnTo>
                    <a:pt x="6135633" y="2628900"/>
                  </a:lnTo>
                  <a:lnTo>
                    <a:pt x="6115039" y="2590800"/>
                  </a:lnTo>
                  <a:lnTo>
                    <a:pt x="6094076" y="2552700"/>
                  </a:lnTo>
                  <a:lnTo>
                    <a:pt x="6072746" y="2514600"/>
                  </a:lnTo>
                  <a:lnTo>
                    <a:pt x="6051051" y="2476500"/>
                  </a:lnTo>
                  <a:lnTo>
                    <a:pt x="6028993" y="2438400"/>
                  </a:lnTo>
                  <a:lnTo>
                    <a:pt x="6006575" y="2387600"/>
                  </a:lnTo>
                  <a:lnTo>
                    <a:pt x="5983800" y="2349500"/>
                  </a:lnTo>
                  <a:lnTo>
                    <a:pt x="5960668" y="2311400"/>
                  </a:lnTo>
                  <a:lnTo>
                    <a:pt x="5937183" y="2273300"/>
                  </a:lnTo>
                  <a:lnTo>
                    <a:pt x="5913346" y="2235200"/>
                  </a:lnTo>
                  <a:lnTo>
                    <a:pt x="5889161" y="2197100"/>
                  </a:lnTo>
                  <a:lnTo>
                    <a:pt x="5864628" y="2159000"/>
                  </a:lnTo>
                  <a:lnTo>
                    <a:pt x="5839751" y="2120900"/>
                  </a:lnTo>
                  <a:lnTo>
                    <a:pt x="5814532" y="2082800"/>
                  </a:lnTo>
                  <a:lnTo>
                    <a:pt x="5788972" y="2044700"/>
                  </a:lnTo>
                  <a:lnTo>
                    <a:pt x="5763075" y="2019300"/>
                  </a:lnTo>
                  <a:lnTo>
                    <a:pt x="5736842" y="1981200"/>
                  </a:lnTo>
                  <a:lnTo>
                    <a:pt x="5710275" y="1943100"/>
                  </a:lnTo>
                  <a:lnTo>
                    <a:pt x="5683378" y="1905000"/>
                  </a:lnTo>
                  <a:lnTo>
                    <a:pt x="5656151" y="1866900"/>
                  </a:lnTo>
                  <a:lnTo>
                    <a:pt x="5628598" y="1828800"/>
                  </a:lnTo>
                  <a:lnTo>
                    <a:pt x="5600720" y="1803400"/>
                  </a:lnTo>
                  <a:lnTo>
                    <a:pt x="5572520" y="1765300"/>
                  </a:lnTo>
                  <a:lnTo>
                    <a:pt x="5544000" y="1727200"/>
                  </a:lnTo>
                  <a:lnTo>
                    <a:pt x="5515162" y="1689100"/>
                  </a:lnTo>
                  <a:lnTo>
                    <a:pt x="5486009" y="1663700"/>
                  </a:lnTo>
                  <a:lnTo>
                    <a:pt x="5456542" y="1625600"/>
                  </a:lnTo>
                  <a:lnTo>
                    <a:pt x="5426765" y="1587500"/>
                  </a:lnTo>
                  <a:lnTo>
                    <a:pt x="5396678" y="1562100"/>
                  </a:lnTo>
                  <a:lnTo>
                    <a:pt x="5366285" y="1524000"/>
                  </a:lnTo>
                  <a:lnTo>
                    <a:pt x="5335588" y="1498600"/>
                  </a:lnTo>
                  <a:lnTo>
                    <a:pt x="5304589" y="1460500"/>
                  </a:lnTo>
                  <a:lnTo>
                    <a:pt x="5273290" y="1435100"/>
                  </a:lnTo>
                  <a:lnTo>
                    <a:pt x="5241693" y="1397000"/>
                  </a:lnTo>
                  <a:lnTo>
                    <a:pt x="5209801" y="1371600"/>
                  </a:lnTo>
                  <a:lnTo>
                    <a:pt x="5177615" y="1333500"/>
                  </a:lnTo>
                  <a:lnTo>
                    <a:pt x="5145139" y="1308100"/>
                  </a:lnTo>
                  <a:lnTo>
                    <a:pt x="5112374" y="1270000"/>
                  </a:lnTo>
                  <a:lnTo>
                    <a:pt x="5079323" y="1244600"/>
                  </a:lnTo>
                  <a:lnTo>
                    <a:pt x="5045987" y="1206500"/>
                  </a:lnTo>
                  <a:lnTo>
                    <a:pt x="4978473" y="1155700"/>
                  </a:lnTo>
                  <a:lnTo>
                    <a:pt x="4944298" y="1117600"/>
                  </a:lnTo>
                  <a:lnTo>
                    <a:pt x="4840132" y="1041400"/>
                  </a:lnTo>
                  <a:lnTo>
                    <a:pt x="4804870" y="1016000"/>
                  </a:lnTo>
                  <a:lnTo>
                    <a:pt x="4769342" y="977900"/>
                  </a:lnTo>
                  <a:lnTo>
                    <a:pt x="4624610" y="876300"/>
                  </a:lnTo>
                  <a:lnTo>
                    <a:pt x="4475797" y="774700"/>
                  </a:lnTo>
                  <a:lnTo>
                    <a:pt x="4323046" y="673100"/>
                  </a:lnTo>
                  <a:lnTo>
                    <a:pt x="4284260" y="660400"/>
                  </a:lnTo>
                  <a:lnTo>
                    <a:pt x="4166500" y="584200"/>
                  </a:lnTo>
                  <a:lnTo>
                    <a:pt x="4126788" y="571500"/>
                  </a:lnTo>
                  <a:lnTo>
                    <a:pt x="4046687" y="520700"/>
                  </a:lnTo>
                  <a:lnTo>
                    <a:pt x="4006303" y="508000"/>
                  </a:lnTo>
                  <a:lnTo>
                    <a:pt x="3924879" y="457200"/>
                  </a:lnTo>
                  <a:lnTo>
                    <a:pt x="3883844" y="444500"/>
                  </a:lnTo>
                  <a:lnTo>
                    <a:pt x="3842597" y="419100"/>
                  </a:lnTo>
                  <a:lnTo>
                    <a:pt x="3801139" y="406400"/>
                  </a:lnTo>
                  <a:lnTo>
                    <a:pt x="3759473" y="381000"/>
                  </a:lnTo>
                  <a:lnTo>
                    <a:pt x="3675525" y="355600"/>
                  </a:lnTo>
                  <a:lnTo>
                    <a:pt x="3633248" y="330200"/>
                  </a:lnTo>
                  <a:lnTo>
                    <a:pt x="3548100" y="304800"/>
                  </a:lnTo>
                  <a:lnTo>
                    <a:pt x="3505232" y="279400"/>
                  </a:lnTo>
                  <a:lnTo>
                    <a:pt x="2840382" y="88900"/>
                  </a:lnTo>
                  <a:close/>
                </a:path>
                <a:path w="6646545" h="9575800">
                  <a:moveTo>
                    <a:pt x="2702881" y="63500"/>
                  </a:moveTo>
                  <a:lnTo>
                    <a:pt x="999596" y="63500"/>
                  </a:lnTo>
                  <a:lnTo>
                    <a:pt x="907773" y="88900"/>
                  </a:lnTo>
                  <a:lnTo>
                    <a:pt x="2794704" y="88900"/>
                  </a:lnTo>
                  <a:lnTo>
                    <a:pt x="2702881" y="63500"/>
                  </a:lnTo>
                  <a:close/>
                </a:path>
                <a:path w="6646545" h="9575800">
                  <a:moveTo>
                    <a:pt x="2610450" y="50800"/>
                  </a:moveTo>
                  <a:lnTo>
                    <a:pt x="1092027" y="50800"/>
                  </a:lnTo>
                  <a:lnTo>
                    <a:pt x="1045736" y="63500"/>
                  </a:lnTo>
                  <a:lnTo>
                    <a:pt x="2656740" y="63500"/>
                  </a:lnTo>
                  <a:lnTo>
                    <a:pt x="2610450" y="50800"/>
                  </a:lnTo>
                  <a:close/>
                </a:path>
                <a:path w="6646545" h="9575800">
                  <a:moveTo>
                    <a:pt x="2517428" y="38100"/>
                  </a:moveTo>
                  <a:lnTo>
                    <a:pt x="1185049" y="38100"/>
                  </a:lnTo>
                  <a:lnTo>
                    <a:pt x="1138466" y="50800"/>
                  </a:lnTo>
                  <a:lnTo>
                    <a:pt x="2564011" y="50800"/>
                  </a:lnTo>
                  <a:lnTo>
                    <a:pt x="2517428" y="38100"/>
                  </a:lnTo>
                  <a:close/>
                </a:path>
                <a:path w="6646545" h="9575800">
                  <a:moveTo>
                    <a:pt x="2423833" y="25400"/>
                  </a:moveTo>
                  <a:lnTo>
                    <a:pt x="1278644" y="25400"/>
                  </a:lnTo>
                  <a:lnTo>
                    <a:pt x="1231776" y="38100"/>
                  </a:lnTo>
                  <a:lnTo>
                    <a:pt x="2470701" y="38100"/>
                  </a:lnTo>
                  <a:lnTo>
                    <a:pt x="2423833" y="25400"/>
                  </a:lnTo>
                  <a:close/>
                </a:path>
                <a:path w="6646545" h="9575800">
                  <a:moveTo>
                    <a:pt x="2329683" y="12700"/>
                  </a:moveTo>
                  <a:lnTo>
                    <a:pt x="1372794" y="12700"/>
                  </a:lnTo>
                  <a:lnTo>
                    <a:pt x="1325651" y="25400"/>
                  </a:lnTo>
                  <a:lnTo>
                    <a:pt x="2376826" y="25400"/>
                  </a:lnTo>
                  <a:lnTo>
                    <a:pt x="2329683" y="12700"/>
                  </a:lnTo>
                  <a:close/>
                </a:path>
                <a:path w="6646545" h="9575800">
                  <a:moveTo>
                    <a:pt x="2187457" y="0"/>
                  </a:moveTo>
                  <a:lnTo>
                    <a:pt x="1515020" y="0"/>
                  </a:lnTo>
                  <a:lnTo>
                    <a:pt x="1467481" y="12700"/>
                  </a:lnTo>
                  <a:lnTo>
                    <a:pt x="2234996" y="12700"/>
                  </a:lnTo>
                  <a:lnTo>
                    <a:pt x="2187457" y="0"/>
                  </a:lnTo>
                  <a:close/>
                </a:path>
              </a:pathLst>
            </a:custGeom>
            <a:solidFill>
              <a:srgbClr val="7CD2F6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267250" y="6760288"/>
              <a:ext cx="784225" cy="2225040"/>
            </a:xfrm>
            <a:custGeom>
              <a:avLst/>
              <a:gdLst/>
              <a:ahLst/>
              <a:cxnLst/>
              <a:rect l="l" t="t" r="r" b="b"/>
              <a:pathLst>
                <a:path w="784225" h="2225040">
                  <a:moveTo>
                    <a:pt x="0" y="0"/>
                  </a:moveTo>
                  <a:lnTo>
                    <a:pt x="0" y="2225025"/>
                  </a:lnTo>
                  <a:lnTo>
                    <a:pt x="784094" y="598714"/>
                  </a:lnTo>
                  <a:lnTo>
                    <a:pt x="738857" y="576284"/>
                  </a:lnTo>
                  <a:lnTo>
                    <a:pt x="694154" y="552957"/>
                  </a:lnTo>
                  <a:lnTo>
                    <a:pt x="649995" y="528745"/>
                  </a:lnTo>
                  <a:lnTo>
                    <a:pt x="606393" y="503660"/>
                  </a:lnTo>
                  <a:lnTo>
                    <a:pt x="563360" y="477714"/>
                  </a:lnTo>
                  <a:lnTo>
                    <a:pt x="520907" y="450917"/>
                  </a:lnTo>
                  <a:lnTo>
                    <a:pt x="479045" y="423284"/>
                  </a:lnTo>
                  <a:lnTo>
                    <a:pt x="437787" y="394824"/>
                  </a:lnTo>
                  <a:lnTo>
                    <a:pt x="397144" y="365550"/>
                  </a:lnTo>
                  <a:lnTo>
                    <a:pt x="357127" y="335474"/>
                  </a:lnTo>
                  <a:lnTo>
                    <a:pt x="317748" y="304607"/>
                  </a:lnTo>
                  <a:lnTo>
                    <a:pt x="279020" y="272962"/>
                  </a:lnTo>
                  <a:lnTo>
                    <a:pt x="240952" y="240551"/>
                  </a:lnTo>
                  <a:lnTo>
                    <a:pt x="203558" y="207384"/>
                  </a:lnTo>
                  <a:lnTo>
                    <a:pt x="166849" y="173474"/>
                  </a:lnTo>
                  <a:lnTo>
                    <a:pt x="130836" y="138833"/>
                  </a:lnTo>
                  <a:lnTo>
                    <a:pt x="95531" y="103473"/>
                  </a:lnTo>
                  <a:lnTo>
                    <a:pt x="60946" y="67405"/>
                  </a:lnTo>
                  <a:lnTo>
                    <a:pt x="27093" y="30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BF1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7247" y="7163470"/>
              <a:ext cx="784092" cy="182185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267250" y="1300911"/>
              <a:ext cx="785495" cy="2230755"/>
            </a:xfrm>
            <a:custGeom>
              <a:avLst/>
              <a:gdLst/>
              <a:ahLst/>
              <a:cxnLst/>
              <a:rect l="l" t="t" r="r" b="b"/>
              <a:pathLst>
                <a:path w="785494" h="2230754">
                  <a:moveTo>
                    <a:pt x="0" y="0"/>
                  </a:moveTo>
                  <a:lnTo>
                    <a:pt x="0" y="2230175"/>
                  </a:lnTo>
                  <a:lnTo>
                    <a:pt x="27955" y="2198591"/>
                  </a:lnTo>
                  <a:lnTo>
                    <a:pt x="61826" y="2161846"/>
                  </a:lnTo>
                  <a:lnTo>
                    <a:pt x="96428" y="2125796"/>
                  </a:lnTo>
                  <a:lnTo>
                    <a:pt x="131750" y="2090454"/>
                  </a:lnTo>
                  <a:lnTo>
                    <a:pt x="167780" y="2055832"/>
                  </a:lnTo>
                  <a:lnTo>
                    <a:pt x="204506" y="2021940"/>
                  </a:lnTo>
                  <a:lnTo>
                    <a:pt x="241916" y="1988792"/>
                  </a:lnTo>
                  <a:lnTo>
                    <a:pt x="279999" y="1956399"/>
                  </a:lnTo>
                  <a:lnTo>
                    <a:pt x="318744" y="1924773"/>
                  </a:lnTo>
                  <a:lnTo>
                    <a:pt x="358138" y="1893925"/>
                  </a:lnTo>
                  <a:lnTo>
                    <a:pt x="398170" y="1863869"/>
                  </a:lnTo>
                  <a:lnTo>
                    <a:pt x="438829" y="1834614"/>
                  </a:lnTo>
                  <a:lnTo>
                    <a:pt x="480102" y="1806174"/>
                  </a:lnTo>
                  <a:lnTo>
                    <a:pt x="521978" y="1778561"/>
                  </a:lnTo>
                  <a:lnTo>
                    <a:pt x="564445" y="1751785"/>
                  </a:lnTo>
                  <a:lnTo>
                    <a:pt x="607493" y="1725859"/>
                  </a:lnTo>
                  <a:lnTo>
                    <a:pt x="651108" y="1700795"/>
                  </a:lnTo>
                  <a:lnTo>
                    <a:pt x="695280" y="1676605"/>
                  </a:lnTo>
                  <a:lnTo>
                    <a:pt x="739997" y="1653300"/>
                  </a:lnTo>
                  <a:lnTo>
                    <a:pt x="785247" y="16308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477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67250" y="3175250"/>
              <a:ext cx="195476" cy="35583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67250" y="796140"/>
              <a:ext cx="1146209" cy="213566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267250" y="2186729"/>
              <a:ext cx="1851660" cy="5918200"/>
            </a:xfrm>
            <a:custGeom>
              <a:avLst/>
              <a:gdLst/>
              <a:ahLst/>
              <a:cxnLst/>
              <a:rect l="l" t="t" r="r" b="b"/>
              <a:pathLst>
                <a:path w="1851660" h="5918200">
                  <a:moveTo>
                    <a:pt x="1851196" y="0"/>
                  </a:moveTo>
                  <a:lnTo>
                    <a:pt x="1802747" y="392"/>
                  </a:lnTo>
                  <a:lnTo>
                    <a:pt x="1754487" y="1554"/>
                  </a:lnTo>
                  <a:lnTo>
                    <a:pt x="1706421" y="3483"/>
                  </a:lnTo>
                  <a:lnTo>
                    <a:pt x="1658554" y="6174"/>
                  </a:lnTo>
                  <a:lnTo>
                    <a:pt x="1610893" y="9620"/>
                  </a:lnTo>
                  <a:lnTo>
                    <a:pt x="1563444" y="13816"/>
                  </a:lnTo>
                  <a:lnTo>
                    <a:pt x="1516212" y="18756"/>
                  </a:lnTo>
                  <a:lnTo>
                    <a:pt x="1469204" y="24433"/>
                  </a:lnTo>
                  <a:lnTo>
                    <a:pt x="1422424" y="30843"/>
                  </a:lnTo>
                  <a:lnTo>
                    <a:pt x="1375880" y="37978"/>
                  </a:lnTo>
                  <a:lnTo>
                    <a:pt x="1329577" y="45833"/>
                  </a:lnTo>
                  <a:lnTo>
                    <a:pt x="1283522" y="54403"/>
                  </a:lnTo>
                  <a:lnTo>
                    <a:pt x="1237719" y="63681"/>
                  </a:lnTo>
                  <a:lnTo>
                    <a:pt x="1192175" y="73661"/>
                  </a:lnTo>
                  <a:lnTo>
                    <a:pt x="1146895" y="84337"/>
                  </a:lnTo>
                  <a:lnTo>
                    <a:pt x="1101887" y="95704"/>
                  </a:lnTo>
                  <a:lnTo>
                    <a:pt x="1057155" y="107756"/>
                  </a:lnTo>
                  <a:lnTo>
                    <a:pt x="1012705" y="120486"/>
                  </a:lnTo>
                  <a:lnTo>
                    <a:pt x="968544" y="133889"/>
                  </a:lnTo>
                  <a:lnTo>
                    <a:pt x="924677" y="147959"/>
                  </a:lnTo>
                  <a:lnTo>
                    <a:pt x="881111" y="162690"/>
                  </a:lnTo>
                  <a:lnTo>
                    <a:pt x="837850" y="178076"/>
                  </a:lnTo>
                  <a:lnTo>
                    <a:pt x="794902" y="194111"/>
                  </a:lnTo>
                  <a:lnTo>
                    <a:pt x="752272" y="210789"/>
                  </a:lnTo>
                  <a:lnTo>
                    <a:pt x="709965" y="228105"/>
                  </a:lnTo>
                  <a:lnTo>
                    <a:pt x="667989" y="246051"/>
                  </a:lnTo>
                  <a:lnTo>
                    <a:pt x="626348" y="264624"/>
                  </a:lnTo>
                  <a:lnTo>
                    <a:pt x="585049" y="283816"/>
                  </a:lnTo>
                  <a:lnTo>
                    <a:pt x="544097" y="303621"/>
                  </a:lnTo>
                  <a:lnTo>
                    <a:pt x="503499" y="324034"/>
                  </a:lnTo>
                  <a:lnTo>
                    <a:pt x="463260" y="345049"/>
                  </a:lnTo>
                  <a:lnTo>
                    <a:pt x="423387" y="366660"/>
                  </a:lnTo>
                  <a:lnTo>
                    <a:pt x="383884" y="388861"/>
                  </a:lnTo>
                  <a:lnTo>
                    <a:pt x="344759" y="411646"/>
                  </a:lnTo>
                  <a:lnTo>
                    <a:pt x="306017" y="435009"/>
                  </a:lnTo>
                  <a:lnTo>
                    <a:pt x="267664" y="458945"/>
                  </a:lnTo>
                  <a:lnTo>
                    <a:pt x="229706" y="483446"/>
                  </a:lnTo>
                  <a:lnTo>
                    <a:pt x="192148" y="508509"/>
                  </a:lnTo>
                  <a:lnTo>
                    <a:pt x="154997" y="534125"/>
                  </a:lnTo>
                  <a:lnTo>
                    <a:pt x="118259" y="560290"/>
                  </a:lnTo>
                  <a:lnTo>
                    <a:pt x="81939" y="586998"/>
                  </a:lnTo>
                  <a:lnTo>
                    <a:pt x="46044" y="614243"/>
                  </a:lnTo>
                  <a:lnTo>
                    <a:pt x="10579" y="642019"/>
                  </a:lnTo>
                  <a:lnTo>
                    <a:pt x="0" y="650566"/>
                  </a:lnTo>
                  <a:lnTo>
                    <a:pt x="0" y="1347376"/>
                  </a:lnTo>
                  <a:lnTo>
                    <a:pt x="21516" y="1328964"/>
                  </a:lnTo>
                  <a:lnTo>
                    <a:pt x="51801" y="1290864"/>
                  </a:lnTo>
                  <a:lnTo>
                    <a:pt x="82680" y="1265464"/>
                  </a:lnTo>
                  <a:lnTo>
                    <a:pt x="114144" y="1227364"/>
                  </a:lnTo>
                  <a:lnTo>
                    <a:pt x="146185" y="1201964"/>
                  </a:lnTo>
                  <a:lnTo>
                    <a:pt x="178794" y="1163864"/>
                  </a:lnTo>
                  <a:lnTo>
                    <a:pt x="211963" y="1138464"/>
                  </a:lnTo>
                  <a:lnTo>
                    <a:pt x="245684" y="1100364"/>
                  </a:lnTo>
                  <a:lnTo>
                    <a:pt x="279947" y="1074964"/>
                  </a:lnTo>
                  <a:lnTo>
                    <a:pt x="314744" y="1049564"/>
                  </a:lnTo>
                  <a:lnTo>
                    <a:pt x="350067" y="1024164"/>
                  </a:lnTo>
                  <a:lnTo>
                    <a:pt x="385907" y="998764"/>
                  </a:lnTo>
                  <a:lnTo>
                    <a:pt x="422255" y="960664"/>
                  </a:lnTo>
                  <a:lnTo>
                    <a:pt x="496444" y="909864"/>
                  </a:lnTo>
                  <a:lnTo>
                    <a:pt x="534267" y="897164"/>
                  </a:lnTo>
                  <a:lnTo>
                    <a:pt x="611328" y="846364"/>
                  </a:lnTo>
                  <a:lnTo>
                    <a:pt x="690219" y="795564"/>
                  </a:lnTo>
                  <a:lnTo>
                    <a:pt x="730329" y="782864"/>
                  </a:lnTo>
                  <a:lnTo>
                    <a:pt x="770871" y="757464"/>
                  </a:lnTo>
                  <a:lnTo>
                    <a:pt x="811836" y="744764"/>
                  </a:lnTo>
                  <a:lnTo>
                    <a:pt x="853215" y="719364"/>
                  </a:lnTo>
                  <a:lnTo>
                    <a:pt x="895001" y="706664"/>
                  </a:lnTo>
                  <a:lnTo>
                    <a:pt x="937185" y="681264"/>
                  </a:lnTo>
                  <a:lnTo>
                    <a:pt x="1066036" y="643164"/>
                  </a:lnTo>
                  <a:lnTo>
                    <a:pt x="1109725" y="617764"/>
                  </a:lnTo>
                  <a:lnTo>
                    <a:pt x="1242887" y="579664"/>
                  </a:lnTo>
                  <a:lnTo>
                    <a:pt x="1287945" y="579664"/>
                  </a:lnTo>
                  <a:lnTo>
                    <a:pt x="1425008" y="541564"/>
                  </a:lnTo>
                  <a:lnTo>
                    <a:pt x="1471298" y="541564"/>
                  </a:lnTo>
                  <a:lnTo>
                    <a:pt x="1517874" y="528864"/>
                  </a:lnTo>
                  <a:lnTo>
                    <a:pt x="1564729" y="528864"/>
                  </a:lnTo>
                  <a:lnTo>
                    <a:pt x="1611853" y="516164"/>
                  </a:lnTo>
                  <a:lnTo>
                    <a:pt x="1754759" y="516164"/>
                  </a:lnTo>
                  <a:lnTo>
                    <a:pt x="1802876" y="503464"/>
                  </a:lnTo>
                  <a:lnTo>
                    <a:pt x="1851221" y="503464"/>
                  </a:lnTo>
                  <a:lnTo>
                    <a:pt x="1851196" y="0"/>
                  </a:lnTo>
                  <a:close/>
                </a:path>
                <a:path w="1851660" h="5918200">
                  <a:moveTo>
                    <a:pt x="0" y="4577945"/>
                  </a:moveTo>
                  <a:lnTo>
                    <a:pt x="0" y="5267344"/>
                  </a:lnTo>
                  <a:lnTo>
                    <a:pt x="10579" y="5275891"/>
                  </a:lnTo>
                  <a:lnTo>
                    <a:pt x="46044" y="5303667"/>
                  </a:lnTo>
                  <a:lnTo>
                    <a:pt x="81939" y="5330912"/>
                  </a:lnTo>
                  <a:lnTo>
                    <a:pt x="118259" y="5357620"/>
                  </a:lnTo>
                  <a:lnTo>
                    <a:pt x="154997" y="5383785"/>
                  </a:lnTo>
                  <a:lnTo>
                    <a:pt x="192148" y="5409402"/>
                  </a:lnTo>
                  <a:lnTo>
                    <a:pt x="229706" y="5434464"/>
                  </a:lnTo>
                  <a:lnTo>
                    <a:pt x="267664" y="5458966"/>
                  </a:lnTo>
                  <a:lnTo>
                    <a:pt x="306017" y="5482901"/>
                  </a:lnTo>
                  <a:lnTo>
                    <a:pt x="344759" y="5506264"/>
                  </a:lnTo>
                  <a:lnTo>
                    <a:pt x="383884" y="5529049"/>
                  </a:lnTo>
                  <a:lnTo>
                    <a:pt x="423387" y="5551250"/>
                  </a:lnTo>
                  <a:lnTo>
                    <a:pt x="463260" y="5572861"/>
                  </a:lnTo>
                  <a:lnTo>
                    <a:pt x="503499" y="5593876"/>
                  </a:lnTo>
                  <a:lnTo>
                    <a:pt x="544097" y="5614289"/>
                  </a:lnTo>
                  <a:lnTo>
                    <a:pt x="585049" y="5634095"/>
                  </a:lnTo>
                  <a:lnTo>
                    <a:pt x="626348" y="5653287"/>
                  </a:lnTo>
                  <a:lnTo>
                    <a:pt x="667989" y="5671859"/>
                  </a:lnTo>
                  <a:lnTo>
                    <a:pt x="709965" y="5689806"/>
                  </a:lnTo>
                  <a:lnTo>
                    <a:pt x="752272" y="5707122"/>
                  </a:lnTo>
                  <a:lnTo>
                    <a:pt x="794902" y="5723800"/>
                  </a:lnTo>
                  <a:lnTo>
                    <a:pt x="837850" y="5739835"/>
                  </a:lnTo>
                  <a:lnTo>
                    <a:pt x="881111" y="5755221"/>
                  </a:lnTo>
                  <a:lnTo>
                    <a:pt x="924677" y="5769952"/>
                  </a:lnTo>
                  <a:lnTo>
                    <a:pt x="968544" y="5784021"/>
                  </a:lnTo>
                  <a:lnTo>
                    <a:pt x="1012705" y="5797425"/>
                  </a:lnTo>
                  <a:lnTo>
                    <a:pt x="1057155" y="5810155"/>
                  </a:lnTo>
                  <a:lnTo>
                    <a:pt x="1101887" y="5822206"/>
                  </a:lnTo>
                  <a:lnTo>
                    <a:pt x="1146895" y="5833573"/>
                  </a:lnTo>
                  <a:lnTo>
                    <a:pt x="1192175" y="5844250"/>
                  </a:lnTo>
                  <a:lnTo>
                    <a:pt x="1237719" y="5854230"/>
                  </a:lnTo>
                  <a:lnTo>
                    <a:pt x="1283522" y="5863508"/>
                  </a:lnTo>
                  <a:lnTo>
                    <a:pt x="1329577" y="5872077"/>
                  </a:lnTo>
                  <a:lnTo>
                    <a:pt x="1375880" y="5879933"/>
                  </a:lnTo>
                  <a:lnTo>
                    <a:pt x="1422424" y="5887068"/>
                  </a:lnTo>
                  <a:lnTo>
                    <a:pt x="1469204" y="5893477"/>
                  </a:lnTo>
                  <a:lnTo>
                    <a:pt x="1516212" y="5899155"/>
                  </a:lnTo>
                  <a:lnTo>
                    <a:pt x="1563444" y="5904095"/>
                  </a:lnTo>
                  <a:lnTo>
                    <a:pt x="1610893" y="5908290"/>
                  </a:lnTo>
                  <a:lnTo>
                    <a:pt x="1658554" y="5911737"/>
                  </a:lnTo>
                  <a:lnTo>
                    <a:pt x="1706421" y="5914427"/>
                  </a:lnTo>
                  <a:lnTo>
                    <a:pt x="1754487" y="5916357"/>
                  </a:lnTo>
                  <a:lnTo>
                    <a:pt x="1802747" y="5917519"/>
                  </a:lnTo>
                  <a:lnTo>
                    <a:pt x="1851246" y="5917907"/>
                  </a:lnTo>
                  <a:lnTo>
                    <a:pt x="1851221" y="5418364"/>
                  </a:lnTo>
                  <a:lnTo>
                    <a:pt x="1659239" y="5418364"/>
                  </a:lnTo>
                  <a:lnTo>
                    <a:pt x="1611853" y="5405664"/>
                  </a:lnTo>
                  <a:lnTo>
                    <a:pt x="1517874" y="5405664"/>
                  </a:lnTo>
                  <a:lnTo>
                    <a:pt x="1425008" y="5380264"/>
                  </a:lnTo>
                  <a:lnTo>
                    <a:pt x="1379014" y="5380264"/>
                  </a:lnTo>
                  <a:lnTo>
                    <a:pt x="1022711" y="5278664"/>
                  </a:lnTo>
                  <a:lnTo>
                    <a:pt x="979757" y="5265964"/>
                  </a:lnTo>
                  <a:lnTo>
                    <a:pt x="937185" y="5240564"/>
                  </a:lnTo>
                  <a:lnTo>
                    <a:pt x="853215" y="5215164"/>
                  </a:lnTo>
                  <a:lnTo>
                    <a:pt x="811836" y="5189764"/>
                  </a:lnTo>
                  <a:lnTo>
                    <a:pt x="770871" y="5177064"/>
                  </a:lnTo>
                  <a:lnTo>
                    <a:pt x="690219" y="5126264"/>
                  </a:lnTo>
                  <a:lnTo>
                    <a:pt x="650549" y="5113564"/>
                  </a:lnTo>
                  <a:lnTo>
                    <a:pt x="572565" y="5062764"/>
                  </a:lnTo>
                  <a:lnTo>
                    <a:pt x="496444" y="5011964"/>
                  </a:lnTo>
                  <a:lnTo>
                    <a:pt x="422255" y="4961164"/>
                  </a:lnTo>
                  <a:lnTo>
                    <a:pt x="350067" y="4910364"/>
                  </a:lnTo>
                  <a:lnTo>
                    <a:pt x="314744" y="4884964"/>
                  </a:lnTo>
                  <a:lnTo>
                    <a:pt x="279947" y="4859564"/>
                  </a:lnTo>
                  <a:lnTo>
                    <a:pt x="245684" y="4821464"/>
                  </a:lnTo>
                  <a:lnTo>
                    <a:pt x="211963" y="4796064"/>
                  </a:lnTo>
                  <a:lnTo>
                    <a:pt x="178794" y="4770664"/>
                  </a:lnTo>
                  <a:lnTo>
                    <a:pt x="146185" y="4732564"/>
                  </a:lnTo>
                  <a:lnTo>
                    <a:pt x="114144" y="4707164"/>
                  </a:lnTo>
                  <a:lnTo>
                    <a:pt x="82680" y="4669064"/>
                  </a:lnTo>
                  <a:lnTo>
                    <a:pt x="51801" y="4643664"/>
                  </a:lnTo>
                  <a:lnTo>
                    <a:pt x="21516" y="4605564"/>
                  </a:lnTo>
                  <a:lnTo>
                    <a:pt x="0" y="4577945"/>
                  </a:lnTo>
                  <a:close/>
                </a:path>
              </a:pathLst>
            </a:custGeom>
            <a:solidFill>
              <a:srgbClr val="85C4DC">
                <a:alpha val="874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118471" y="7359002"/>
              <a:ext cx="2023110" cy="2443480"/>
            </a:xfrm>
            <a:custGeom>
              <a:avLst/>
              <a:gdLst/>
              <a:ahLst/>
              <a:cxnLst/>
              <a:rect l="l" t="t" r="r" b="b"/>
              <a:pathLst>
                <a:path w="2023110" h="2443479">
                  <a:moveTo>
                    <a:pt x="1067119" y="0"/>
                  </a:moveTo>
                  <a:lnTo>
                    <a:pt x="1022870" y="20830"/>
                  </a:lnTo>
                  <a:lnTo>
                    <a:pt x="978144" y="40800"/>
                  </a:lnTo>
                  <a:lnTo>
                    <a:pt x="932953" y="59900"/>
                  </a:lnTo>
                  <a:lnTo>
                    <a:pt x="887307" y="78120"/>
                  </a:lnTo>
                  <a:lnTo>
                    <a:pt x="841217" y="95448"/>
                  </a:lnTo>
                  <a:lnTo>
                    <a:pt x="794693" y="111873"/>
                  </a:lnTo>
                  <a:lnTo>
                    <a:pt x="747746" y="127386"/>
                  </a:lnTo>
                  <a:lnTo>
                    <a:pt x="700387" y="141975"/>
                  </a:lnTo>
                  <a:lnTo>
                    <a:pt x="652626" y="155630"/>
                  </a:lnTo>
                  <a:lnTo>
                    <a:pt x="604474" y="168340"/>
                  </a:lnTo>
                  <a:lnTo>
                    <a:pt x="555941" y="180095"/>
                  </a:lnTo>
                  <a:lnTo>
                    <a:pt x="507038" y="190883"/>
                  </a:lnTo>
                  <a:lnTo>
                    <a:pt x="457776" y="200695"/>
                  </a:lnTo>
                  <a:lnTo>
                    <a:pt x="408165" y="209519"/>
                  </a:lnTo>
                  <a:lnTo>
                    <a:pt x="358216" y="217344"/>
                  </a:lnTo>
                  <a:lnTo>
                    <a:pt x="307940" y="224161"/>
                  </a:lnTo>
                  <a:lnTo>
                    <a:pt x="257346" y="229959"/>
                  </a:lnTo>
                  <a:lnTo>
                    <a:pt x="206447" y="234726"/>
                  </a:lnTo>
                  <a:lnTo>
                    <a:pt x="155252" y="238452"/>
                  </a:lnTo>
                  <a:lnTo>
                    <a:pt x="103772" y="241127"/>
                  </a:lnTo>
                  <a:lnTo>
                    <a:pt x="52018" y="242740"/>
                  </a:lnTo>
                  <a:lnTo>
                    <a:pt x="0" y="243280"/>
                  </a:lnTo>
                  <a:lnTo>
                    <a:pt x="0" y="2443161"/>
                  </a:lnTo>
                  <a:lnTo>
                    <a:pt x="51709" y="2442879"/>
                  </a:lnTo>
                  <a:lnTo>
                    <a:pt x="103283" y="2442038"/>
                  </a:lnTo>
                  <a:lnTo>
                    <a:pt x="154721" y="2440638"/>
                  </a:lnTo>
                  <a:lnTo>
                    <a:pt x="206017" y="2438684"/>
                  </a:lnTo>
                  <a:lnTo>
                    <a:pt x="257171" y="2436177"/>
                  </a:lnTo>
                  <a:lnTo>
                    <a:pt x="308179" y="2433122"/>
                  </a:lnTo>
                  <a:lnTo>
                    <a:pt x="359037" y="2429521"/>
                  </a:lnTo>
                  <a:lnTo>
                    <a:pt x="409743" y="2425376"/>
                  </a:lnTo>
                  <a:lnTo>
                    <a:pt x="460295" y="2420692"/>
                  </a:lnTo>
                  <a:lnTo>
                    <a:pt x="510689" y="2415470"/>
                  </a:lnTo>
                  <a:lnTo>
                    <a:pt x="560923" y="2409713"/>
                  </a:lnTo>
                  <a:lnTo>
                    <a:pt x="610992" y="2403425"/>
                  </a:lnTo>
                  <a:lnTo>
                    <a:pt x="660896" y="2396608"/>
                  </a:lnTo>
                  <a:lnTo>
                    <a:pt x="710630" y="2389266"/>
                  </a:lnTo>
                  <a:lnTo>
                    <a:pt x="760192" y="2381401"/>
                  </a:lnTo>
                  <a:lnTo>
                    <a:pt x="809579" y="2373015"/>
                  </a:lnTo>
                  <a:lnTo>
                    <a:pt x="858788" y="2364113"/>
                  </a:lnTo>
                  <a:lnTo>
                    <a:pt x="907816" y="2354697"/>
                  </a:lnTo>
                  <a:lnTo>
                    <a:pt x="956661" y="2344769"/>
                  </a:lnTo>
                  <a:lnTo>
                    <a:pt x="1005319" y="2334333"/>
                  </a:lnTo>
                  <a:lnTo>
                    <a:pt x="1053787" y="2323392"/>
                  </a:lnTo>
                  <a:lnTo>
                    <a:pt x="1102063" y="2311948"/>
                  </a:lnTo>
                  <a:lnTo>
                    <a:pt x="1150143" y="2300005"/>
                  </a:lnTo>
                  <a:lnTo>
                    <a:pt x="1198025" y="2287565"/>
                  </a:lnTo>
                  <a:lnTo>
                    <a:pt x="1245706" y="2274631"/>
                  </a:lnTo>
                  <a:lnTo>
                    <a:pt x="1293184" y="2261206"/>
                  </a:lnTo>
                  <a:lnTo>
                    <a:pt x="1340454" y="2247294"/>
                  </a:lnTo>
                  <a:lnTo>
                    <a:pt x="1387514" y="2232896"/>
                  </a:lnTo>
                  <a:lnTo>
                    <a:pt x="1434362" y="2218016"/>
                  </a:lnTo>
                  <a:lnTo>
                    <a:pt x="1480994" y="2202657"/>
                  </a:lnTo>
                  <a:lnTo>
                    <a:pt x="1527408" y="2186821"/>
                  </a:lnTo>
                  <a:lnTo>
                    <a:pt x="1573600" y="2170513"/>
                  </a:lnTo>
                  <a:lnTo>
                    <a:pt x="1619569" y="2153733"/>
                  </a:lnTo>
                  <a:lnTo>
                    <a:pt x="1665310" y="2136486"/>
                  </a:lnTo>
                  <a:lnTo>
                    <a:pt x="1710820" y="2118774"/>
                  </a:lnTo>
                  <a:lnTo>
                    <a:pt x="1756098" y="2100600"/>
                  </a:lnTo>
                  <a:lnTo>
                    <a:pt x="1801141" y="2081968"/>
                  </a:lnTo>
                  <a:lnTo>
                    <a:pt x="1845944" y="2062879"/>
                  </a:lnTo>
                  <a:lnTo>
                    <a:pt x="1890506" y="2043338"/>
                  </a:lnTo>
                  <a:lnTo>
                    <a:pt x="1934823" y="2023346"/>
                  </a:lnTo>
                  <a:lnTo>
                    <a:pt x="1978893" y="2002907"/>
                  </a:lnTo>
                  <a:lnTo>
                    <a:pt x="2022713" y="1982023"/>
                  </a:lnTo>
                  <a:lnTo>
                    <a:pt x="1067119" y="0"/>
                  </a:lnTo>
                  <a:close/>
                </a:path>
              </a:pathLst>
            </a:custGeom>
            <a:solidFill>
              <a:srgbClr val="6BC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85590" y="6676583"/>
              <a:ext cx="2574925" cy="2664460"/>
            </a:xfrm>
            <a:custGeom>
              <a:avLst/>
              <a:gdLst/>
              <a:ahLst/>
              <a:cxnLst/>
              <a:rect l="l" t="t" r="r" b="b"/>
              <a:pathLst>
                <a:path w="2574925" h="2664459">
                  <a:moveTo>
                    <a:pt x="854057" y="0"/>
                  </a:moveTo>
                  <a:lnTo>
                    <a:pt x="822469" y="38779"/>
                  </a:lnTo>
                  <a:lnTo>
                    <a:pt x="790114" y="76899"/>
                  </a:lnTo>
                  <a:lnTo>
                    <a:pt x="757004" y="114346"/>
                  </a:lnTo>
                  <a:lnTo>
                    <a:pt x="723151" y="151110"/>
                  </a:lnTo>
                  <a:lnTo>
                    <a:pt x="688566" y="187178"/>
                  </a:lnTo>
                  <a:lnTo>
                    <a:pt x="653262" y="222538"/>
                  </a:lnTo>
                  <a:lnTo>
                    <a:pt x="617249" y="257179"/>
                  </a:lnTo>
                  <a:lnTo>
                    <a:pt x="580540" y="291089"/>
                  </a:lnTo>
                  <a:lnTo>
                    <a:pt x="543146" y="324255"/>
                  </a:lnTo>
                  <a:lnTo>
                    <a:pt x="505078" y="356667"/>
                  </a:lnTo>
                  <a:lnTo>
                    <a:pt x="466349" y="388312"/>
                  </a:lnTo>
                  <a:lnTo>
                    <a:pt x="426970" y="419179"/>
                  </a:lnTo>
                  <a:lnTo>
                    <a:pt x="386953" y="449255"/>
                  </a:lnTo>
                  <a:lnTo>
                    <a:pt x="346309" y="478529"/>
                  </a:lnTo>
                  <a:lnTo>
                    <a:pt x="305050" y="506988"/>
                  </a:lnTo>
                  <a:lnTo>
                    <a:pt x="263188" y="534622"/>
                  </a:lnTo>
                  <a:lnTo>
                    <a:pt x="220735" y="561418"/>
                  </a:lnTo>
                  <a:lnTo>
                    <a:pt x="177701" y="587365"/>
                  </a:lnTo>
                  <a:lnTo>
                    <a:pt x="134099" y="612450"/>
                  </a:lnTo>
                  <a:lnTo>
                    <a:pt x="89940" y="636662"/>
                  </a:lnTo>
                  <a:lnTo>
                    <a:pt x="45237" y="659989"/>
                  </a:lnTo>
                  <a:lnTo>
                    <a:pt x="0" y="682419"/>
                  </a:lnTo>
                  <a:lnTo>
                    <a:pt x="955593" y="2664442"/>
                  </a:lnTo>
                  <a:lnTo>
                    <a:pt x="1001729" y="2641841"/>
                  </a:lnTo>
                  <a:lnTo>
                    <a:pt x="1047576" y="2618748"/>
                  </a:lnTo>
                  <a:lnTo>
                    <a:pt x="1093132" y="2595165"/>
                  </a:lnTo>
                  <a:lnTo>
                    <a:pt x="1138392" y="2571097"/>
                  </a:lnTo>
                  <a:lnTo>
                    <a:pt x="1183355" y="2546547"/>
                  </a:lnTo>
                  <a:lnTo>
                    <a:pt x="1228015" y="2521518"/>
                  </a:lnTo>
                  <a:lnTo>
                    <a:pt x="1272370" y="2496015"/>
                  </a:lnTo>
                  <a:lnTo>
                    <a:pt x="1316416" y="2470039"/>
                  </a:lnTo>
                  <a:lnTo>
                    <a:pt x="1360150" y="2443595"/>
                  </a:lnTo>
                  <a:lnTo>
                    <a:pt x="1403569" y="2416687"/>
                  </a:lnTo>
                  <a:lnTo>
                    <a:pt x="1446669" y="2389317"/>
                  </a:lnTo>
                  <a:lnTo>
                    <a:pt x="1489446" y="2361490"/>
                  </a:lnTo>
                  <a:lnTo>
                    <a:pt x="1531898" y="2333208"/>
                  </a:lnTo>
                  <a:lnTo>
                    <a:pt x="1574021" y="2304475"/>
                  </a:lnTo>
                  <a:lnTo>
                    <a:pt x="1615811" y="2275295"/>
                  </a:lnTo>
                  <a:lnTo>
                    <a:pt x="1657265" y="2245671"/>
                  </a:lnTo>
                  <a:lnTo>
                    <a:pt x="1698380" y="2215606"/>
                  </a:lnTo>
                  <a:lnTo>
                    <a:pt x="1739152" y="2185105"/>
                  </a:lnTo>
                  <a:lnTo>
                    <a:pt x="1779578" y="2154169"/>
                  </a:lnTo>
                  <a:lnTo>
                    <a:pt x="1819654" y="2122804"/>
                  </a:lnTo>
                  <a:lnTo>
                    <a:pt x="1859377" y="2091013"/>
                  </a:lnTo>
                  <a:lnTo>
                    <a:pt x="1898744" y="2058798"/>
                  </a:lnTo>
                  <a:lnTo>
                    <a:pt x="1937751" y="2026163"/>
                  </a:lnTo>
                  <a:lnTo>
                    <a:pt x="1976395" y="1993112"/>
                  </a:lnTo>
                  <a:lnTo>
                    <a:pt x="2014672" y="1959649"/>
                  </a:lnTo>
                  <a:lnTo>
                    <a:pt x="2052579" y="1925776"/>
                  </a:lnTo>
                  <a:lnTo>
                    <a:pt x="2090113" y="1891498"/>
                  </a:lnTo>
                  <a:lnTo>
                    <a:pt x="2127270" y="1856817"/>
                  </a:lnTo>
                  <a:lnTo>
                    <a:pt x="2164047" y="1821737"/>
                  </a:lnTo>
                  <a:lnTo>
                    <a:pt x="2200440" y="1786262"/>
                  </a:lnTo>
                  <a:lnTo>
                    <a:pt x="2236446" y="1750395"/>
                  </a:lnTo>
                  <a:lnTo>
                    <a:pt x="2272061" y="1714139"/>
                  </a:lnTo>
                  <a:lnTo>
                    <a:pt x="2307283" y="1677499"/>
                  </a:lnTo>
                  <a:lnTo>
                    <a:pt x="2342107" y="1640477"/>
                  </a:lnTo>
                  <a:lnTo>
                    <a:pt x="2376530" y="1603077"/>
                  </a:lnTo>
                  <a:lnTo>
                    <a:pt x="2410550" y="1565302"/>
                  </a:lnTo>
                  <a:lnTo>
                    <a:pt x="2444162" y="1527156"/>
                  </a:lnTo>
                  <a:lnTo>
                    <a:pt x="2477362" y="1488643"/>
                  </a:lnTo>
                  <a:lnTo>
                    <a:pt x="2510149" y="1449765"/>
                  </a:lnTo>
                  <a:lnTo>
                    <a:pt x="2542518" y="1410527"/>
                  </a:lnTo>
                  <a:lnTo>
                    <a:pt x="2574466" y="1370932"/>
                  </a:lnTo>
                  <a:lnTo>
                    <a:pt x="854057" y="0"/>
                  </a:lnTo>
                  <a:close/>
                </a:path>
              </a:pathLst>
            </a:custGeom>
            <a:solidFill>
              <a:srgbClr val="00B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85589" y="7163468"/>
              <a:ext cx="1296106" cy="2177555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039646" y="5691716"/>
              <a:ext cx="2620010" cy="2355850"/>
            </a:xfrm>
            <a:custGeom>
              <a:avLst/>
              <a:gdLst/>
              <a:ahLst/>
              <a:cxnLst/>
              <a:rect l="l" t="t" r="r" b="b"/>
              <a:pathLst>
                <a:path w="2620009" h="2355850">
                  <a:moveTo>
                    <a:pt x="474414" y="0"/>
                  </a:moveTo>
                  <a:lnTo>
                    <a:pt x="462578" y="49728"/>
                  </a:lnTo>
                  <a:lnTo>
                    <a:pt x="449739" y="99060"/>
                  </a:lnTo>
                  <a:lnTo>
                    <a:pt x="435908" y="147983"/>
                  </a:lnTo>
                  <a:lnTo>
                    <a:pt x="421098" y="196487"/>
                  </a:lnTo>
                  <a:lnTo>
                    <a:pt x="405320" y="244559"/>
                  </a:lnTo>
                  <a:lnTo>
                    <a:pt x="388585" y="292189"/>
                  </a:lnTo>
                  <a:lnTo>
                    <a:pt x="370904" y="339366"/>
                  </a:lnTo>
                  <a:lnTo>
                    <a:pt x="352289" y="386078"/>
                  </a:lnTo>
                  <a:lnTo>
                    <a:pt x="332751" y="432313"/>
                  </a:lnTo>
                  <a:lnTo>
                    <a:pt x="312303" y="478061"/>
                  </a:lnTo>
                  <a:lnTo>
                    <a:pt x="290954" y="523309"/>
                  </a:lnTo>
                  <a:lnTo>
                    <a:pt x="268717" y="568048"/>
                  </a:lnTo>
                  <a:lnTo>
                    <a:pt x="245603" y="612265"/>
                  </a:lnTo>
                  <a:lnTo>
                    <a:pt x="221624" y="655948"/>
                  </a:lnTo>
                  <a:lnTo>
                    <a:pt x="196790" y="699088"/>
                  </a:lnTo>
                  <a:lnTo>
                    <a:pt x="171114" y="741671"/>
                  </a:lnTo>
                  <a:lnTo>
                    <a:pt x="144606" y="783688"/>
                  </a:lnTo>
                  <a:lnTo>
                    <a:pt x="117279" y="825126"/>
                  </a:lnTo>
                  <a:lnTo>
                    <a:pt x="89143" y="865975"/>
                  </a:lnTo>
                  <a:lnTo>
                    <a:pt x="60210" y="906223"/>
                  </a:lnTo>
                  <a:lnTo>
                    <a:pt x="30492" y="945858"/>
                  </a:lnTo>
                  <a:lnTo>
                    <a:pt x="0" y="984870"/>
                  </a:lnTo>
                  <a:lnTo>
                    <a:pt x="1720408" y="2355792"/>
                  </a:lnTo>
                  <a:lnTo>
                    <a:pt x="1751603" y="2316261"/>
                  </a:lnTo>
                  <a:lnTo>
                    <a:pt x="1782379" y="2276387"/>
                  </a:lnTo>
                  <a:lnTo>
                    <a:pt x="1812732" y="2236174"/>
                  </a:lnTo>
                  <a:lnTo>
                    <a:pt x="1842659" y="2195624"/>
                  </a:lnTo>
                  <a:lnTo>
                    <a:pt x="1872156" y="2154740"/>
                  </a:lnTo>
                  <a:lnTo>
                    <a:pt x="1901219" y="2113527"/>
                  </a:lnTo>
                  <a:lnTo>
                    <a:pt x="1929847" y="2071987"/>
                  </a:lnTo>
                  <a:lnTo>
                    <a:pt x="1958035" y="2030124"/>
                  </a:lnTo>
                  <a:lnTo>
                    <a:pt x="1985779" y="1987940"/>
                  </a:lnTo>
                  <a:lnTo>
                    <a:pt x="2013078" y="1945440"/>
                  </a:lnTo>
                  <a:lnTo>
                    <a:pt x="2039926" y="1902627"/>
                  </a:lnTo>
                  <a:lnTo>
                    <a:pt x="2066322" y="1859503"/>
                  </a:lnTo>
                  <a:lnTo>
                    <a:pt x="2092261" y="1816073"/>
                  </a:lnTo>
                  <a:lnTo>
                    <a:pt x="2117740" y="1772340"/>
                  </a:lnTo>
                  <a:lnTo>
                    <a:pt x="2142756" y="1728306"/>
                  </a:lnTo>
                  <a:lnTo>
                    <a:pt x="2167306" y="1683976"/>
                  </a:lnTo>
                  <a:lnTo>
                    <a:pt x="2191386" y="1639352"/>
                  </a:lnTo>
                  <a:lnTo>
                    <a:pt x="2214992" y="1594438"/>
                  </a:lnTo>
                  <a:lnTo>
                    <a:pt x="2238123" y="1549237"/>
                  </a:lnTo>
                  <a:lnTo>
                    <a:pt x="2260773" y="1503752"/>
                  </a:lnTo>
                  <a:lnTo>
                    <a:pt x="2282940" y="1457988"/>
                  </a:lnTo>
                  <a:lnTo>
                    <a:pt x="2304621" y="1411946"/>
                  </a:lnTo>
                  <a:lnTo>
                    <a:pt x="2325812" y="1365631"/>
                  </a:lnTo>
                  <a:lnTo>
                    <a:pt x="2346509" y="1319045"/>
                  </a:lnTo>
                  <a:lnTo>
                    <a:pt x="2366711" y="1272193"/>
                  </a:lnTo>
                  <a:lnTo>
                    <a:pt x="2386412" y="1225077"/>
                  </a:lnTo>
                  <a:lnTo>
                    <a:pt x="2405610" y="1177701"/>
                  </a:lnTo>
                  <a:lnTo>
                    <a:pt x="2424301" y="1130068"/>
                  </a:lnTo>
                  <a:lnTo>
                    <a:pt x="2442482" y="1082181"/>
                  </a:lnTo>
                  <a:lnTo>
                    <a:pt x="2460151" y="1034044"/>
                  </a:lnTo>
                  <a:lnTo>
                    <a:pt x="2477302" y="985659"/>
                  </a:lnTo>
                  <a:lnTo>
                    <a:pt x="2493934" y="937031"/>
                  </a:lnTo>
                  <a:lnTo>
                    <a:pt x="2510042" y="888163"/>
                  </a:lnTo>
                  <a:lnTo>
                    <a:pt x="2525624" y="839057"/>
                  </a:lnTo>
                  <a:lnTo>
                    <a:pt x="2540675" y="789718"/>
                  </a:lnTo>
                  <a:lnTo>
                    <a:pt x="2555194" y="740148"/>
                  </a:lnTo>
                  <a:lnTo>
                    <a:pt x="2569175" y="690351"/>
                  </a:lnTo>
                  <a:lnTo>
                    <a:pt x="2582617" y="640331"/>
                  </a:lnTo>
                  <a:lnTo>
                    <a:pt x="2595515" y="590089"/>
                  </a:lnTo>
                  <a:lnTo>
                    <a:pt x="2607867" y="539631"/>
                  </a:lnTo>
                  <a:lnTo>
                    <a:pt x="2619668" y="488958"/>
                  </a:lnTo>
                  <a:lnTo>
                    <a:pt x="474414" y="0"/>
                  </a:lnTo>
                  <a:close/>
                </a:path>
              </a:pathLst>
            </a:custGeom>
            <a:solidFill>
              <a:srgbClr val="00A2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39655" y="6355908"/>
              <a:ext cx="1948594" cy="169159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513785" y="4108319"/>
              <a:ext cx="2261235" cy="2072639"/>
            </a:xfrm>
            <a:custGeom>
              <a:avLst/>
              <a:gdLst/>
              <a:ahLst/>
              <a:cxnLst/>
              <a:rect l="l" t="t" r="r" b="b"/>
              <a:pathLst>
                <a:path w="2261234" h="2072639">
                  <a:moveTo>
                    <a:pt x="2145013" y="0"/>
                  </a:moveTo>
                  <a:lnTo>
                    <a:pt x="0" y="490100"/>
                  </a:lnTo>
                  <a:lnTo>
                    <a:pt x="10454" y="538274"/>
                  </a:lnTo>
                  <a:lnTo>
                    <a:pt x="19964" y="586794"/>
                  </a:lnTo>
                  <a:lnTo>
                    <a:pt x="28519" y="635649"/>
                  </a:lnTo>
                  <a:lnTo>
                    <a:pt x="36108" y="684829"/>
                  </a:lnTo>
                  <a:lnTo>
                    <a:pt x="42720" y="734325"/>
                  </a:lnTo>
                  <a:lnTo>
                    <a:pt x="48345" y="784127"/>
                  </a:lnTo>
                  <a:lnTo>
                    <a:pt x="52971" y="834224"/>
                  </a:lnTo>
                  <a:lnTo>
                    <a:pt x="56588" y="884607"/>
                  </a:lnTo>
                  <a:lnTo>
                    <a:pt x="59185" y="935266"/>
                  </a:lnTo>
                  <a:lnTo>
                    <a:pt x="60751" y="986190"/>
                  </a:lnTo>
                  <a:lnTo>
                    <a:pt x="61275" y="1037371"/>
                  </a:lnTo>
                  <a:lnTo>
                    <a:pt x="60753" y="1088432"/>
                  </a:lnTo>
                  <a:lnTo>
                    <a:pt x="59193" y="1139238"/>
                  </a:lnTo>
                  <a:lnTo>
                    <a:pt x="56607" y="1189779"/>
                  </a:lnTo>
                  <a:lnTo>
                    <a:pt x="53006" y="1240045"/>
                  </a:lnTo>
                  <a:lnTo>
                    <a:pt x="48400" y="1290026"/>
                  </a:lnTo>
                  <a:lnTo>
                    <a:pt x="42800" y="1339713"/>
                  </a:lnTo>
                  <a:lnTo>
                    <a:pt x="36218" y="1389097"/>
                  </a:lnTo>
                  <a:lnTo>
                    <a:pt x="28664" y="1438166"/>
                  </a:lnTo>
                  <a:lnTo>
                    <a:pt x="20149" y="1486913"/>
                  </a:lnTo>
                  <a:lnTo>
                    <a:pt x="10685" y="1535326"/>
                  </a:lnTo>
                  <a:lnTo>
                    <a:pt x="282" y="1583396"/>
                  </a:lnTo>
                  <a:lnTo>
                    <a:pt x="2145536" y="2072355"/>
                  </a:lnTo>
                  <a:lnTo>
                    <a:pt x="2156087" y="2024710"/>
                  </a:lnTo>
                  <a:lnTo>
                    <a:pt x="2166152" y="1976884"/>
                  </a:lnTo>
                  <a:lnTo>
                    <a:pt x="2175728" y="1928879"/>
                  </a:lnTo>
                  <a:lnTo>
                    <a:pt x="2184813" y="1880700"/>
                  </a:lnTo>
                  <a:lnTo>
                    <a:pt x="2193403" y="1832347"/>
                  </a:lnTo>
                  <a:lnTo>
                    <a:pt x="2201496" y="1783825"/>
                  </a:lnTo>
                  <a:lnTo>
                    <a:pt x="2209088" y="1735135"/>
                  </a:lnTo>
                  <a:lnTo>
                    <a:pt x="2216177" y="1686280"/>
                  </a:lnTo>
                  <a:lnTo>
                    <a:pt x="2222759" y="1637263"/>
                  </a:lnTo>
                  <a:lnTo>
                    <a:pt x="2228832" y="1588086"/>
                  </a:lnTo>
                  <a:lnTo>
                    <a:pt x="2234392" y="1538753"/>
                  </a:lnTo>
                  <a:lnTo>
                    <a:pt x="2239437" y="1489265"/>
                  </a:lnTo>
                  <a:lnTo>
                    <a:pt x="2243964" y="1439626"/>
                  </a:lnTo>
                  <a:lnTo>
                    <a:pt x="2247969" y="1389837"/>
                  </a:lnTo>
                  <a:lnTo>
                    <a:pt x="2251449" y="1339903"/>
                  </a:lnTo>
                  <a:lnTo>
                    <a:pt x="2254403" y="1289825"/>
                  </a:lnTo>
                  <a:lnTo>
                    <a:pt x="2256826" y="1239605"/>
                  </a:lnTo>
                  <a:lnTo>
                    <a:pt x="2258716" y="1189248"/>
                  </a:lnTo>
                  <a:lnTo>
                    <a:pt x="2260069" y="1138754"/>
                  </a:lnTo>
                  <a:lnTo>
                    <a:pt x="2260884" y="1088128"/>
                  </a:lnTo>
                  <a:lnTo>
                    <a:pt x="2261156" y="1037371"/>
                  </a:lnTo>
                  <a:lnTo>
                    <a:pt x="2260883" y="986495"/>
                  </a:lnTo>
                  <a:lnTo>
                    <a:pt x="2260065" y="935749"/>
                  </a:lnTo>
                  <a:lnTo>
                    <a:pt x="2258705" y="885137"/>
                  </a:lnTo>
                  <a:lnTo>
                    <a:pt x="2256808" y="834661"/>
                  </a:lnTo>
                  <a:lnTo>
                    <a:pt x="2254374" y="784324"/>
                  </a:lnTo>
                  <a:lnTo>
                    <a:pt x="2251408" y="734128"/>
                  </a:lnTo>
                  <a:lnTo>
                    <a:pt x="2247912" y="684076"/>
                  </a:lnTo>
                  <a:lnTo>
                    <a:pt x="2243889" y="634172"/>
                  </a:lnTo>
                  <a:lnTo>
                    <a:pt x="2239343" y="584417"/>
                  </a:lnTo>
                  <a:lnTo>
                    <a:pt x="2234276" y="534814"/>
                  </a:lnTo>
                  <a:lnTo>
                    <a:pt x="2228691" y="485366"/>
                  </a:lnTo>
                  <a:lnTo>
                    <a:pt x="2222591" y="436076"/>
                  </a:lnTo>
                  <a:lnTo>
                    <a:pt x="2215979" y="386946"/>
                  </a:lnTo>
                  <a:lnTo>
                    <a:pt x="2208859" y="337979"/>
                  </a:lnTo>
                  <a:lnTo>
                    <a:pt x="2201232" y="289177"/>
                  </a:lnTo>
                  <a:lnTo>
                    <a:pt x="2193102" y="240545"/>
                  </a:lnTo>
                  <a:lnTo>
                    <a:pt x="2184473" y="192083"/>
                  </a:lnTo>
                  <a:lnTo>
                    <a:pt x="2175346" y="143795"/>
                  </a:lnTo>
                  <a:lnTo>
                    <a:pt x="2165725" y="95683"/>
                  </a:lnTo>
                  <a:lnTo>
                    <a:pt x="2155613" y="47750"/>
                  </a:lnTo>
                  <a:lnTo>
                    <a:pt x="2145013" y="0"/>
                  </a:lnTo>
                  <a:close/>
                </a:path>
              </a:pathLst>
            </a:custGeom>
            <a:solidFill>
              <a:srgbClr val="0087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14066" y="5308525"/>
              <a:ext cx="2215009" cy="87214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184438" y="949268"/>
              <a:ext cx="2574290" cy="2665095"/>
            </a:xfrm>
            <a:custGeom>
              <a:avLst/>
              <a:gdLst/>
              <a:ahLst/>
              <a:cxnLst/>
              <a:rect l="l" t="t" r="r" b="b"/>
              <a:pathLst>
                <a:path w="2574290" h="2665095">
                  <a:moveTo>
                    <a:pt x="954557" y="0"/>
                  </a:moveTo>
                  <a:lnTo>
                    <a:pt x="0" y="1982536"/>
                  </a:lnTo>
                  <a:lnTo>
                    <a:pt x="45249" y="2004943"/>
                  </a:lnTo>
                  <a:lnTo>
                    <a:pt x="89966" y="2028248"/>
                  </a:lnTo>
                  <a:lnTo>
                    <a:pt x="134138" y="2052438"/>
                  </a:lnTo>
                  <a:lnTo>
                    <a:pt x="177754" y="2077502"/>
                  </a:lnTo>
                  <a:lnTo>
                    <a:pt x="220801" y="2103428"/>
                  </a:lnTo>
                  <a:lnTo>
                    <a:pt x="263268" y="2130203"/>
                  </a:lnTo>
                  <a:lnTo>
                    <a:pt x="305145" y="2157817"/>
                  </a:lnTo>
                  <a:lnTo>
                    <a:pt x="346418" y="2186257"/>
                  </a:lnTo>
                  <a:lnTo>
                    <a:pt x="387076" y="2215512"/>
                  </a:lnTo>
                  <a:lnTo>
                    <a:pt x="427108" y="2245568"/>
                  </a:lnTo>
                  <a:lnTo>
                    <a:pt x="466502" y="2276416"/>
                  </a:lnTo>
                  <a:lnTo>
                    <a:pt x="505247" y="2308042"/>
                  </a:lnTo>
                  <a:lnTo>
                    <a:pt x="543330" y="2340435"/>
                  </a:lnTo>
                  <a:lnTo>
                    <a:pt x="580741" y="2373583"/>
                  </a:lnTo>
                  <a:lnTo>
                    <a:pt x="617466" y="2407475"/>
                  </a:lnTo>
                  <a:lnTo>
                    <a:pt x="653496" y="2442097"/>
                  </a:lnTo>
                  <a:lnTo>
                    <a:pt x="688818" y="2477439"/>
                  </a:lnTo>
                  <a:lnTo>
                    <a:pt x="723420" y="2513489"/>
                  </a:lnTo>
                  <a:lnTo>
                    <a:pt x="757292" y="2550234"/>
                  </a:lnTo>
                  <a:lnTo>
                    <a:pt x="790420" y="2587663"/>
                  </a:lnTo>
                  <a:lnTo>
                    <a:pt x="822795" y="2625764"/>
                  </a:lnTo>
                  <a:lnTo>
                    <a:pt x="854403" y="2664526"/>
                  </a:lnTo>
                  <a:lnTo>
                    <a:pt x="2574089" y="1292704"/>
                  </a:lnTo>
                  <a:lnTo>
                    <a:pt x="2542121" y="1253125"/>
                  </a:lnTo>
                  <a:lnTo>
                    <a:pt x="2509733" y="1213904"/>
                  </a:lnTo>
                  <a:lnTo>
                    <a:pt x="2476927" y="1175043"/>
                  </a:lnTo>
                  <a:lnTo>
                    <a:pt x="2443707" y="1136547"/>
                  </a:lnTo>
                  <a:lnTo>
                    <a:pt x="2410076" y="1098418"/>
                  </a:lnTo>
                  <a:lnTo>
                    <a:pt x="2376038" y="1060661"/>
                  </a:lnTo>
                  <a:lnTo>
                    <a:pt x="2341596" y="1023278"/>
                  </a:lnTo>
                  <a:lnTo>
                    <a:pt x="2306753" y="986274"/>
                  </a:lnTo>
                  <a:lnTo>
                    <a:pt x="2271514" y="949651"/>
                  </a:lnTo>
                  <a:lnTo>
                    <a:pt x="2235880" y="913413"/>
                  </a:lnTo>
                  <a:lnTo>
                    <a:pt x="2199857" y="877564"/>
                  </a:lnTo>
                  <a:lnTo>
                    <a:pt x="2163446" y="842107"/>
                  </a:lnTo>
                  <a:lnTo>
                    <a:pt x="2126652" y="807046"/>
                  </a:lnTo>
                  <a:lnTo>
                    <a:pt x="2089478" y="772383"/>
                  </a:lnTo>
                  <a:lnTo>
                    <a:pt x="2051927" y="738123"/>
                  </a:lnTo>
                  <a:lnTo>
                    <a:pt x="2014003" y="704269"/>
                  </a:lnTo>
                  <a:lnTo>
                    <a:pt x="1975710" y="670824"/>
                  </a:lnTo>
                  <a:lnTo>
                    <a:pt x="1937049" y="637792"/>
                  </a:lnTo>
                  <a:lnTo>
                    <a:pt x="1898026" y="605176"/>
                  </a:lnTo>
                  <a:lnTo>
                    <a:pt x="1858643" y="572981"/>
                  </a:lnTo>
                  <a:lnTo>
                    <a:pt x="1818904" y="541208"/>
                  </a:lnTo>
                  <a:lnTo>
                    <a:pt x="1778812" y="509863"/>
                  </a:lnTo>
                  <a:lnTo>
                    <a:pt x="1738371" y="478947"/>
                  </a:lnTo>
                  <a:lnTo>
                    <a:pt x="1697583" y="448466"/>
                  </a:lnTo>
                  <a:lnTo>
                    <a:pt x="1656453" y="418421"/>
                  </a:lnTo>
                  <a:lnTo>
                    <a:pt x="1614984" y="388817"/>
                  </a:lnTo>
                  <a:lnTo>
                    <a:pt x="1573179" y="359658"/>
                  </a:lnTo>
                  <a:lnTo>
                    <a:pt x="1531041" y="330945"/>
                  </a:lnTo>
                  <a:lnTo>
                    <a:pt x="1488575" y="302684"/>
                  </a:lnTo>
                  <a:lnTo>
                    <a:pt x="1445783" y="274878"/>
                  </a:lnTo>
                  <a:lnTo>
                    <a:pt x="1402669" y="247529"/>
                  </a:lnTo>
                  <a:lnTo>
                    <a:pt x="1359236" y="220642"/>
                  </a:lnTo>
                  <a:lnTo>
                    <a:pt x="1315488" y="194220"/>
                  </a:lnTo>
                  <a:lnTo>
                    <a:pt x="1271427" y="168267"/>
                  </a:lnTo>
                  <a:lnTo>
                    <a:pt x="1227059" y="142785"/>
                  </a:lnTo>
                  <a:lnTo>
                    <a:pt x="1182385" y="117779"/>
                  </a:lnTo>
                  <a:lnTo>
                    <a:pt x="1137409" y="93251"/>
                  </a:lnTo>
                  <a:lnTo>
                    <a:pt x="1092135" y="69206"/>
                  </a:lnTo>
                  <a:lnTo>
                    <a:pt x="1046566" y="45647"/>
                  </a:lnTo>
                  <a:lnTo>
                    <a:pt x="1000705" y="22577"/>
                  </a:lnTo>
                  <a:lnTo>
                    <a:pt x="954557" y="0"/>
                  </a:lnTo>
                  <a:close/>
                </a:path>
              </a:pathLst>
            </a:custGeom>
            <a:solidFill>
              <a:srgbClr val="0D47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74210" y="1950370"/>
              <a:ext cx="1984308" cy="166341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038842" y="2241973"/>
              <a:ext cx="2620010" cy="2356485"/>
            </a:xfrm>
            <a:custGeom>
              <a:avLst/>
              <a:gdLst/>
              <a:ahLst/>
              <a:cxnLst/>
              <a:rect l="l" t="t" r="r" b="b"/>
              <a:pathLst>
                <a:path w="2620009" h="2356485">
                  <a:moveTo>
                    <a:pt x="1719685" y="0"/>
                  </a:moveTo>
                  <a:lnTo>
                    <a:pt x="0" y="1371822"/>
                  </a:lnTo>
                  <a:lnTo>
                    <a:pt x="30514" y="1410819"/>
                  </a:lnTo>
                  <a:lnTo>
                    <a:pt x="60254" y="1450440"/>
                  </a:lnTo>
                  <a:lnTo>
                    <a:pt x="89209" y="1490674"/>
                  </a:lnTo>
                  <a:lnTo>
                    <a:pt x="117368" y="1531509"/>
                  </a:lnTo>
                  <a:lnTo>
                    <a:pt x="144718" y="1572934"/>
                  </a:lnTo>
                  <a:lnTo>
                    <a:pt x="171249" y="1614938"/>
                  </a:lnTo>
                  <a:lnTo>
                    <a:pt x="196949" y="1657508"/>
                  </a:lnTo>
                  <a:lnTo>
                    <a:pt x="221806" y="1700635"/>
                  </a:lnTo>
                  <a:lnTo>
                    <a:pt x="245809" y="1744306"/>
                  </a:lnTo>
                  <a:lnTo>
                    <a:pt x="268948" y="1788510"/>
                  </a:lnTo>
                  <a:lnTo>
                    <a:pt x="291209" y="1833237"/>
                  </a:lnTo>
                  <a:lnTo>
                    <a:pt x="312583" y="1878474"/>
                  </a:lnTo>
                  <a:lnTo>
                    <a:pt x="333056" y="1924210"/>
                  </a:lnTo>
                  <a:lnTo>
                    <a:pt x="352619" y="1970435"/>
                  </a:lnTo>
                  <a:lnTo>
                    <a:pt x="371259" y="2017136"/>
                  </a:lnTo>
                  <a:lnTo>
                    <a:pt x="388965" y="2064302"/>
                  </a:lnTo>
                  <a:lnTo>
                    <a:pt x="405726" y="2111923"/>
                  </a:lnTo>
                  <a:lnTo>
                    <a:pt x="421530" y="2159986"/>
                  </a:lnTo>
                  <a:lnTo>
                    <a:pt x="436365" y="2208481"/>
                  </a:lnTo>
                  <a:lnTo>
                    <a:pt x="450221" y="2257396"/>
                  </a:lnTo>
                  <a:lnTo>
                    <a:pt x="463086" y="2306720"/>
                  </a:lnTo>
                  <a:lnTo>
                    <a:pt x="474948" y="2356441"/>
                  </a:lnTo>
                  <a:lnTo>
                    <a:pt x="2619962" y="1866351"/>
                  </a:lnTo>
                  <a:lnTo>
                    <a:pt x="2608133" y="1815686"/>
                  </a:lnTo>
                  <a:lnTo>
                    <a:pt x="2595755" y="1765236"/>
                  </a:lnTo>
                  <a:lnTo>
                    <a:pt x="2582830" y="1715003"/>
                  </a:lnTo>
                  <a:lnTo>
                    <a:pt x="2569362" y="1664991"/>
                  </a:lnTo>
                  <a:lnTo>
                    <a:pt x="2555353" y="1615202"/>
                  </a:lnTo>
                  <a:lnTo>
                    <a:pt x="2540809" y="1565641"/>
                  </a:lnTo>
                  <a:lnTo>
                    <a:pt x="2525730" y="1516311"/>
                  </a:lnTo>
                  <a:lnTo>
                    <a:pt x="2510122" y="1467215"/>
                  </a:lnTo>
                  <a:lnTo>
                    <a:pt x="2493988" y="1418356"/>
                  </a:lnTo>
                  <a:lnTo>
                    <a:pt x="2477330" y="1369738"/>
                  </a:lnTo>
                  <a:lnTo>
                    <a:pt x="2460152" y="1321363"/>
                  </a:lnTo>
                  <a:lnTo>
                    <a:pt x="2442458" y="1273236"/>
                  </a:lnTo>
                  <a:lnTo>
                    <a:pt x="2424250" y="1225360"/>
                  </a:lnTo>
                  <a:lnTo>
                    <a:pt x="2405533" y="1177737"/>
                  </a:lnTo>
                  <a:lnTo>
                    <a:pt x="2386309" y="1130371"/>
                  </a:lnTo>
                  <a:lnTo>
                    <a:pt x="2366583" y="1083266"/>
                  </a:lnTo>
                  <a:lnTo>
                    <a:pt x="2346356" y="1036425"/>
                  </a:lnTo>
                  <a:lnTo>
                    <a:pt x="2325633" y="989851"/>
                  </a:lnTo>
                  <a:lnTo>
                    <a:pt x="2304417" y="943547"/>
                  </a:lnTo>
                  <a:lnTo>
                    <a:pt x="2282711" y="897518"/>
                  </a:lnTo>
                  <a:lnTo>
                    <a:pt x="2260518" y="851765"/>
                  </a:lnTo>
                  <a:lnTo>
                    <a:pt x="2237843" y="806292"/>
                  </a:lnTo>
                  <a:lnTo>
                    <a:pt x="2214688" y="761104"/>
                  </a:lnTo>
                  <a:lnTo>
                    <a:pt x="2191056" y="716202"/>
                  </a:lnTo>
                  <a:lnTo>
                    <a:pt x="2166952" y="671591"/>
                  </a:lnTo>
                  <a:lnTo>
                    <a:pt x="2142378" y="627273"/>
                  </a:lnTo>
                  <a:lnTo>
                    <a:pt x="2117338" y="583252"/>
                  </a:lnTo>
                  <a:lnTo>
                    <a:pt x="2091834" y="539532"/>
                  </a:lnTo>
                  <a:lnTo>
                    <a:pt x="2065871" y="496115"/>
                  </a:lnTo>
                  <a:lnTo>
                    <a:pt x="2039452" y="453005"/>
                  </a:lnTo>
                  <a:lnTo>
                    <a:pt x="2012580" y="410205"/>
                  </a:lnTo>
                  <a:lnTo>
                    <a:pt x="1985258" y="367719"/>
                  </a:lnTo>
                  <a:lnTo>
                    <a:pt x="1957490" y="325550"/>
                  </a:lnTo>
                  <a:lnTo>
                    <a:pt x="1929280" y="283701"/>
                  </a:lnTo>
                  <a:lnTo>
                    <a:pt x="1900629" y="242175"/>
                  </a:lnTo>
                  <a:lnTo>
                    <a:pt x="1871543" y="200976"/>
                  </a:lnTo>
                  <a:lnTo>
                    <a:pt x="1842024" y="160107"/>
                  </a:lnTo>
                  <a:lnTo>
                    <a:pt x="1812075" y="119572"/>
                  </a:lnTo>
                  <a:lnTo>
                    <a:pt x="1781700" y="79373"/>
                  </a:lnTo>
                  <a:lnTo>
                    <a:pt x="1750902" y="39515"/>
                  </a:lnTo>
                  <a:lnTo>
                    <a:pt x="1719685" y="0"/>
                  </a:lnTo>
                  <a:close/>
                </a:path>
              </a:pathLst>
            </a:custGeom>
            <a:solidFill>
              <a:srgbClr val="005A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98064" y="3735596"/>
              <a:ext cx="2260737" cy="86281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118492" y="489221"/>
              <a:ext cx="2020570" cy="2442845"/>
            </a:xfrm>
            <a:custGeom>
              <a:avLst/>
              <a:gdLst/>
              <a:ahLst/>
              <a:cxnLst/>
              <a:rect l="l" t="t" r="r" b="b"/>
              <a:pathLst>
                <a:path w="2020570" h="2442845">
                  <a:moveTo>
                    <a:pt x="0" y="0"/>
                  </a:moveTo>
                  <a:lnTo>
                    <a:pt x="0" y="2199870"/>
                  </a:lnTo>
                  <a:lnTo>
                    <a:pt x="51955" y="2200410"/>
                  </a:lnTo>
                  <a:lnTo>
                    <a:pt x="103648" y="2202020"/>
                  </a:lnTo>
                  <a:lnTo>
                    <a:pt x="155067" y="2204689"/>
                  </a:lnTo>
                  <a:lnTo>
                    <a:pt x="206201" y="2208407"/>
                  </a:lnTo>
                  <a:lnTo>
                    <a:pt x="257041" y="2213164"/>
                  </a:lnTo>
                  <a:lnTo>
                    <a:pt x="307575" y="2218948"/>
                  </a:lnTo>
                  <a:lnTo>
                    <a:pt x="357794" y="2225748"/>
                  </a:lnTo>
                  <a:lnTo>
                    <a:pt x="407686" y="2233556"/>
                  </a:lnTo>
                  <a:lnTo>
                    <a:pt x="457240" y="2242359"/>
                  </a:lnTo>
                  <a:lnTo>
                    <a:pt x="506447" y="2252147"/>
                  </a:lnTo>
                  <a:lnTo>
                    <a:pt x="555295" y="2262910"/>
                  </a:lnTo>
                  <a:lnTo>
                    <a:pt x="603775" y="2274636"/>
                  </a:lnTo>
                  <a:lnTo>
                    <a:pt x="651875" y="2287316"/>
                  </a:lnTo>
                  <a:lnTo>
                    <a:pt x="699585" y="2300939"/>
                  </a:lnTo>
                  <a:lnTo>
                    <a:pt x="746894" y="2315494"/>
                  </a:lnTo>
                  <a:lnTo>
                    <a:pt x="793791" y="2330970"/>
                  </a:lnTo>
                  <a:lnTo>
                    <a:pt x="840267" y="2347357"/>
                  </a:lnTo>
                  <a:lnTo>
                    <a:pt x="886310" y="2364645"/>
                  </a:lnTo>
                  <a:lnTo>
                    <a:pt x="931910" y="2382822"/>
                  </a:lnTo>
                  <a:lnTo>
                    <a:pt x="977057" y="2401878"/>
                  </a:lnTo>
                  <a:lnTo>
                    <a:pt x="1021739" y="2421802"/>
                  </a:lnTo>
                  <a:lnTo>
                    <a:pt x="1065946" y="2442585"/>
                  </a:lnTo>
                  <a:lnTo>
                    <a:pt x="2020503" y="460048"/>
                  </a:lnTo>
                  <a:lnTo>
                    <a:pt x="1975653" y="438709"/>
                  </a:lnTo>
                  <a:lnTo>
                    <a:pt x="1930541" y="417836"/>
                  </a:lnTo>
                  <a:lnTo>
                    <a:pt x="1885170" y="397431"/>
                  </a:lnTo>
                  <a:lnTo>
                    <a:pt x="1839543" y="377498"/>
                  </a:lnTo>
                  <a:lnTo>
                    <a:pt x="1793664" y="358040"/>
                  </a:lnTo>
                  <a:lnTo>
                    <a:pt x="1747535" y="339060"/>
                  </a:lnTo>
                  <a:lnTo>
                    <a:pt x="1701160" y="320561"/>
                  </a:lnTo>
                  <a:lnTo>
                    <a:pt x="1654542" y="302546"/>
                  </a:lnTo>
                  <a:lnTo>
                    <a:pt x="1607684" y="285018"/>
                  </a:lnTo>
                  <a:lnTo>
                    <a:pt x="1560589" y="267980"/>
                  </a:lnTo>
                  <a:lnTo>
                    <a:pt x="1513260" y="251436"/>
                  </a:lnTo>
                  <a:lnTo>
                    <a:pt x="1465700" y="235389"/>
                  </a:lnTo>
                  <a:lnTo>
                    <a:pt x="1417912" y="219841"/>
                  </a:lnTo>
                  <a:lnTo>
                    <a:pt x="1369900" y="204796"/>
                  </a:lnTo>
                  <a:lnTo>
                    <a:pt x="1321666" y="190257"/>
                  </a:lnTo>
                  <a:lnTo>
                    <a:pt x="1273214" y="176227"/>
                  </a:lnTo>
                  <a:lnTo>
                    <a:pt x="1224547" y="162710"/>
                  </a:lnTo>
                  <a:lnTo>
                    <a:pt x="1175667" y="149707"/>
                  </a:lnTo>
                  <a:lnTo>
                    <a:pt x="1126579" y="137223"/>
                  </a:lnTo>
                  <a:lnTo>
                    <a:pt x="1077284" y="125260"/>
                  </a:lnTo>
                  <a:lnTo>
                    <a:pt x="1027786" y="113822"/>
                  </a:lnTo>
                  <a:lnTo>
                    <a:pt x="978089" y="102911"/>
                  </a:lnTo>
                  <a:lnTo>
                    <a:pt x="928195" y="92531"/>
                  </a:lnTo>
                  <a:lnTo>
                    <a:pt x="878107" y="82685"/>
                  </a:lnTo>
                  <a:lnTo>
                    <a:pt x="827829" y="73376"/>
                  </a:lnTo>
                  <a:lnTo>
                    <a:pt x="777363" y="64607"/>
                  </a:lnTo>
                  <a:lnTo>
                    <a:pt x="726714" y="56382"/>
                  </a:lnTo>
                  <a:lnTo>
                    <a:pt x="675882" y="48702"/>
                  </a:lnTo>
                  <a:lnTo>
                    <a:pt x="624873" y="41572"/>
                  </a:lnTo>
                  <a:lnTo>
                    <a:pt x="573689" y="34995"/>
                  </a:lnTo>
                  <a:lnTo>
                    <a:pt x="522333" y="28973"/>
                  </a:lnTo>
                  <a:lnTo>
                    <a:pt x="470808" y="23510"/>
                  </a:lnTo>
                  <a:lnTo>
                    <a:pt x="419117" y="18609"/>
                  </a:lnTo>
                  <a:lnTo>
                    <a:pt x="367264" y="14273"/>
                  </a:lnTo>
                  <a:lnTo>
                    <a:pt x="315252" y="10505"/>
                  </a:lnTo>
                  <a:lnTo>
                    <a:pt x="263082" y="7308"/>
                  </a:lnTo>
                  <a:lnTo>
                    <a:pt x="210760" y="4685"/>
                  </a:lnTo>
                  <a:lnTo>
                    <a:pt x="158287" y="2640"/>
                  </a:lnTo>
                  <a:lnTo>
                    <a:pt x="105668" y="1175"/>
                  </a:lnTo>
                  <a:lnTo>
                    <a:pt x="52904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AF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23472" y="796139"/>
              <a:ext cx="1315518" cy="213566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118460" y="2186734"/>
              <a:ext cx="2959100" cy="5918200"/>
            </a:xfrm>
            <a:custGeom>
              <a:avLst/>
              <a:gdLst/>
              <a:ahLst/>
              <a:cxnLst/>
              <a:rect l="l" t="t" r="r" b="b"/>
              <a:pathLst>
                <a:path w="2959100" h="5918200">
                  <a:moveTo>
                    <a:pt x="0" y="0"/>
                  </a:moveTo>
                  <a:lnTo>
                    <a:pt x="0" y="503470"/>
                  </a:lnTo>
                  <a:lnTo>
                    <a:pt x="48344" y="503470"/>
                  </a:lnTo>
                  <a:lnTo>
                    <a:pt x="96462" y="516170"/>
                  </a:lnTo>
                  <a:lnTo>
                    <a:pt x="239367" y="516170"/>
                  </a:lnTo>
                  <a:lnTo>
                    <a:pt x="286491" y="528870"/>
                  </a:lnTo>
                  <a:lnTo>
                    <a:pt x="333346" y="528870"/>
                  </a:lnTo>
                  <a:lnTo>
                    <a:pt x="379922" y="541570"/>
                  </a:lnTo>
                  <a:lnTo>
                    <a:pt x="426212" y="541570"/>
                  </a:lnTo>
                  <a:lnTo>
                    <a:pt x="563275" y="579670"/>
                  </a:lnTo>
                  <a:lnTo>
                    <a:pt x="608333" y="579670"/>
                  </a:lnTo>
                  <a:lnTo>
                    <a:pt x="741495" y="617770"/>
                  </a:lnTo>
                  <a:lnTo>
                    <a:pt x="785184" y="643170"/>
                  </a:lnTo>
                  <a:lnTo>
                    <a:pt x="914035" y="681270"/>
                  </a:lnTo>
                  <a:lnTo>
                    <a:pt x="956219" y="706670"/>
                  </a:lnTo>
                  <a:lnTo>
                    <a:pt x="998005" y="719370"/>
                  </a:lnTo>
                  <a:lnTo>
                    <a:pt x="1039385" y="744770"/>
                  </a:lnTo>
                  <a:lnTo>
                    <a:pt x="1080350" y="757470"/>
                  </a:lnTo>
                  <a:lnTo>
                    <a:pt x="1120891" y="782870"/>
                  </a:lnTo>
                  <a:lnTo>
                    <a:pt x="1161001" y="795570"/>
                  </a:lnTo>
                  <a:lnTo>
                    <a:pt x="1239892" y="846370"/>
                  </a:lnTo>
                  <a:lnTo>
                    <a:pt x="1316953" y="897170"/>
                  </a:lnTo>
                  <a:lnTo>
                    <a:pt x="1354776" y="909870"/>
                  </a:lnTo>
                  <a:lnTo>
                    <a:pt x="1428965" y="960670"/>
                  </a:lnTo>
                  <a:lnTo>
                    <a:pt x="1465313" y="998770"/>
                  </a:lnTo>
                  <a:lnTo>
                    <a:pt x="1501153" y="1024170"/>
                  </a:lnTo>
                  <a:lnTo>
                    <a:pt x="1536476" y="1049570"/>
                  </a:lnTo>
                  <a:lnTo>
                    <a:pt x="1571273" y="1074970"/>
                  </a:lnTo>
                  <a:lnTo>
                    <a:pt x="1605536" y="1100370"/>
                  </a:lnTo>
                  <a:lnTo>
                    <a:pt x="1639257" y="1138470"/>
                  </a:lnTo>
                  <a:lnTo>
                    <a:pt x="1672426" y="1163870"/>
                  </a:lnTo>
                  <a:lnTo>
                    <a:pt x="1705035" y="1201970"/>
                  </a:lnTo>
                  <a:lnTo>
                    <a:pt x="1737076" y="1227370"/>
                  </a:lnTo>
                  <a:lnTo>
                    <a:pt x="1768540" y="1265470"/>
                  </a:lnTo>
                  <a:lnTo>
                    <a:pt x="1799419" y="1290870"/>
                  </a:lnTo>
                  <a:lnTo>
                    <a:pt x="1829704" y="1328970"/>
                  </a:lnTo>
                  <a:lnTo>
                    <a:pt x="1859386" y="1354370"/>
                  </a:lnTo>
                  <a:lnTo>
                    <a:pt x="1888458" y="1392470"/>
                  </a:lnTo>
                  <a:lnTo>
                    <a:pt x="1916910" y="1430570"/>
                  </a:lnTo>
                  <a:lnTo>
                    <a:pt x="1944734" y="1468670"/>
                  </a:lnTo>
                  <a:lnTo>
                    <a:pt x="1971921" y="1494070"/>
                  </a:lnTo>
                  <a:lnTo>
                    <a:pt x="1998463" y="1532170"/>
                  </a:lnTo>
                  <a:lnTo>
                    <a:pt x="2024351" y="1570270"/>
                  </a:lnTo>
                  <a:lnTo>
                    <a:pt x="2049578" y="1608370"/>
                  </a:lnTo>
                  <a:lnTo>
                    <a:pt x="2074133" y="1646470"/>
                  </a:lnTo>
                  <a:lnTo>
                    <a:pt x="2098010" y="1684570"/>
                  </a:lnTo>
                  <a:lnTo>
                    <a:pt x="2121198" y="1722670"/>
                  </a:lnTo>
                  <a:lnTo>
                    <a:pt x="2143691" y="1760770"/>
                  </a:lnTo>
                  <a:lnTo>
                    <a:pt x="2165478" y="1798870"/>
                  </a:lnTo>
                  <a:lnTo>
                    <a:pt x="2186552" y="1849670"/>
                  </a:lnTo>
                  <a:lnTo>
                    <a:pt x="2206904" y="1887770"/>
                  </a:lnTo>
                  <a:lnTo>
                    <a:pt x="2226526" y="1925870"/>
                  </a:lnTo>
                  <a:lnTo>
                    <a:pt x="2245409" y="1963970"/>
                  </a:lnTo>
                  <a:lnTo>
                    <a:pt x="2263544" y="2014770"/>
                  </a:lnTo>
                  <a:lnTo>
                    <a:pt x="2280923" y="2052870"/>
                  </a:lnTo>
                  <a:lnTo>
                    <a:pt x="2297538" y="2090970"/>
                  </a:lnTo>
                  <a:lnTo>
                    <a:pt x="2313379" y="2141770"/>
                  </a:lnTo>
                  <a:lnTo>
                    <a:pt x="2328439" y="2179870"/>
                  </a:lnTo>
                  <a:lnTo>
                    <a:pt x="2342709" y="2217970"/>
                  </a:lnTo>
                  <a:lnTo>
                    <a:pt x="2356179" y="2268770"/>
                  </a:lnTo>
                  <a:lnTo>
                    <a:pt x="2368843" y="2306870"/>
                  </a:lnTo>
                  <a:lnTo>
                    <a:pt x="2380691" y="2357670"/>
                  </a:lnTo>
                  <a:lnTo>
                    <a:pt x="2391715" y="2395770"/>
                  </a:lnTo>
                  <a:lnTo>
                    <a:pt x="2401905" y="2446570"/>
                  </a:lnTo>
                  <a:lnTo>
                    <a:pt x="2411255" y="2497370"/>
                  </a:lnTo>
                  <a:lnTo>
                    <a:pt x="2419754" y="2535470"/>
                  </a:lnTo>
                  <a:lnTo>
                    <a:pt x="2427395" y="2586270"/>
                  </a:lnTo>
                  <a:lnTo>
                    <a:pt x="2434169" y="2637070"/>
                  </a:lnTo>
                  <a:lnTo>
                    <a:pt x="2440068" y="2675170"/>
                  </a:lnTo>
                  <a:lnTo>
                    <a:pt x="2445082" y="2725970"/>
                  </a:lnTo>
                  <a:lnTo>
                    <a:pt x="2452425" y="2814870"/>
                  </a:lnTo>
                  <a:lnTo>
                    <a:pt x="2454736" y="2865670"/>
                  </a:lnTo>
                  <a:lnTo>
                    <a:pt x="2456129" y="2916470"/>
                  </a:lnTo>
                  <a:lnTo>
                    <a:pt x="2456595" y="2967270"/>
                  </a:lnTo>
                  <a:lnTo>
                    <a:pt x="2456129" y="3018070"/>
                  </a:lnTo>
                  <a:lnTo>
                    <a:pt x="2454736" y="3056170"/>
                  </a:lnTo>
                  <a:lnTo>
                    <a:pt x="2452425" y="3106970"/>
                  </a:lnTo>
                  <a:lnTo>
                    <a:pt x="2449204" y="3157770"/>
                  </a:lnTo>
                  <a:lnTo>
                    <a:pt x="2445082" y="3208570"/>
                  </a:lnTo>
                  <a:lnTo>
                    <a:pt x="2440068" y="3246670"/>
                  </a:lnTo>
                  <a:lnTo>
                    <a:pt x="2434169" y="3297470"/>
                  </a:lnTo>
                  <a:lnTo>
                    <a:pt x="2427395" y="3348270"/>
                  </a:lnTo>
                  <a:lnTo>
                    <a:pt x="2419754" y="3386370"/>
                  </a:lnTo>
                  <a:lnTo>
                    <a:pt x="2411255" y="3437170"/>
                  </a:lnTo>
                  <a:lnTo>
                    <a:pt x="2401905" y="3487970"/>
                  </a:lnTo>
                  <a:lnTo>
                    <a:pt x="2391715" y="3526070"/>
                  </a:lnTo>
                  <a:lnTo>
                    <a:pt x="2380691" y="3576870"/>
                  </a:lnTo>
                  <a:lnTo>
                    <a:pt x="2368843" y="3614970"/>
                  </a:lnTo>
                  <a:lnTo>
                    <a:pt x="2356179" y="3665770"/>
                  </a:lnTo>
                  <a:lnTo>
                    <a:pt x="2342709" y="3703870"/>
                  </a:lnTo>
                  <a:lnTo>
                    <a:pt x="2328439" y="3754670"/>
                  </a:lnTo>
                  <a:lnTo>
                    <a:pt x="2313379" y="3792770"/>
                  </a:lnTo>
                  <a:lnTo>
                    <a:pt x="2297538" y="3830870"/>
                  </a:lnTo>
                  <a:lnTo>
                    <a:pt x="2280923" y="3881670"/>
                  </a:lnTo>
                  <a:lnTo>
                    <a:pt x="2263544" y="3919770"/>
                  </a:lnTo>
                  <a:lnTo>
                    <a:pt x="2245409" y="3957870"/>
                  </a:lnTo>
                  <a:lnTo>
                    <a:pt x="2226526" y="4008670"/>
                  </a:lnTo>
                  <a:lnTo>
                    <a:pt x="2206904" y="4046770"/>
                  </a:lnTo>
                  <a:lnTo>
                    <a:pt x="2186552" y="4084870"/>
                  </a:lnTo>
                  <a:lnTo>
                    <a:pt x="2165478" y="4122970"/>
                  </a:lnTo>
                  <a:lnTo>
                    <a:pt x="2143691" y="4161070"/>
                  </a:lnTo>
                  <a:lnTo>
                    <a:pt x="2121198" y="4199170"/>
                  </a:lnTo>
                  <a:lnTo>
                    <a:pt x="2098010" y="4249970"/>
                  </a:lnTo>
                  <a:lnTo>
                    <a:pt x="2074133" y="4288070"/>
                  </a:lnTo>
                  <a:lnTo>
                    <a:pt x="2049578" y="4326170"/>
                  </a:lnTo>
                  <a:lnTo>
                    <a:pt x="2024351" y="4351570"/>
                  </a:lnTo>
                  <a:lnTo>
                    <a:pt x="1998463" y="4389670"/>
                  </a:lnTo>
                  <a:lnTo>
                    <a:pt x="1971921" y="4427770"/>
                  </a:lnTo>
                  <a:lnTo>
                    <a:pt x="1944734" y="4465870"/>
                  </a:lnTo>
                  <a:lnTo>
                    <a:pt x="1916910" y="4503970"/>
                  </a:lnTo>
                  <a:lnTo>
                    <a:pt x="1888458" y="4542070"/>
                  </a:lnTo>
                  <a:lnTo>
                    <a:pt x="1859386" y="4567470"/>
                  </a:lnTo>
                  <a:lnTo>
                    <a:pt x="1829704" y="4605570"/>
                  </a:lnTo>
                  <a:lnTo>
                    <a:pt x="1799419" y="4643670"/>
                  </a:lnTo>
                  <a:lnTo>
                    <a:pt x="1768540" y="4669070"/>
                  </a:lnTo>
                  <a:lnTo>
                    <a:pt x="1737076" y="4707170"/>
                  </a:lnTo>
                  <a:lnTo>
                    <a:pt x="1705035" y="4732570"/>
                  </a:lnTo>
                  <a:lnTo>
                    <a:pt x="1672426" y="4770670"/>
                  </a:lnTo>
                  <a:lnTo>
                    <a:pt x="1639257" y="4796070"/>
                  </a:lnTo>
                  <a:lnTo>
                    <a:pt x="1605536" y="4821470"/>
                  </a:lnTo>
                  <a:lnTo>
                    <a:pt x="1571273" y="4859570"/>
                  </a:lnTo>
                  <a:lnTo>
                    <a:pt x="1536476" y="4884970"/>
                  </a:lnTo>
                  <a:lnTo>
                    <a:pt x="1501153" y="4910370"/>
                  </a:lnTo>
                  <a:lnTo>
                    <a:pt x="1428965" y="4961170"/>
                  </a:lnTo>
                  <a:lnTo>
                    <a:pt x="1354776" y="5011970"/>
                  </a:lnTo>
                  <a:lnTo>
                    <a:pt x="1278655" y="5062770"/>
                  </a:lnTo>
                  <a:lnTo>
                    <a:pt x="1200671" y="5113570"/>
                  </a:lnTo>
                  <a:lnTo>
                    <a:pt x="1161001" y="5126270"/>
                  </a:lnTo>
                  <a:lnTo>
                    <a:pt x="1080350" y="5177070"/>
                  </a:lnTo>
                  <a:lnTo>
                    <a:pt x="1039385" y="5189770"/>
                  </a:lnTo>
                  <a:lnTo>
                    <a:pt x="998005" y="5215170"/>
                  </a:lnTo>
                  <a:lnTo>
                    <a:pt x="914035" y="5240570"/>
                  </a:lnTo>
                  <a:lnTo>
                    <a:pt x="871463" y="5265970"/>
                  </a:lnTo>
                  <a:lnTo>
                    <a:pt x="828509" y="5278670"/>
                  </a:lnTo>
                  <a:lnTo>
                    <a:pt x="472206" y="5380270"/>
                  </a:lnTo>
                  <a:lnTo>
                    <a:pt x="426212" y="5380270"/>
                  </a:lnTo>
                  <a:lnTo>
                    <a:pt x="333346" y="5405670"/>
                  </a:lnTo>
                  <a:lnTo>
                    <a:pt x="239367" y="5405670"/>
                  </a:lnTo>
                  <a:lnTo>
                    <a:pt x="191981" y="5418370"/>
                  </a:lnTo>
                  <a:lnTo>
                    <a:pt x="0" y="5418370"/>
                  </a:lnTo>
                  <a:lnTo>
                    <a:pt x="0" y="5917903"/>
                  </a:lnTo>
                  <a:lnTo>
                    <a:pt x="48476" y="5917514"/>
                  </a:lnTo>
                  <a:lnTo>
                    <a:pt x="96736" y="5916353"/>
                  </a:lnTo>
                  <a:lnTo>
                    <a:pt x="144802" y="5914423"/>
                  </a:lnTo>
                  <a:lnTo>
                    <a:pt x="192669" y="5911733"/>
                  </a:lnTo>
                  <a:lnTo>
                    <a:pt x="240330" y="5908286"/>
                  </a:lnTo>
                  <a:lnTo>
                    <a:pt x="287779" y="5904090"/>
                  </a:lnTo>
                  <a:lnTo>
                    <a:pt x="335011" y="5899151"/>
                  </a:lnTo>
                  <a:lnTo>
                    <a:pt x="382020" y="5893473"/>
                  </a:lnTo>
                  <a:lnTo>
                    <a:pt x="428799" y="5887064"/>
                  </a:lnTo>
                  <a:lnTo>
                    <a:pt x="475343" y="5879929"/>
                  </a:lnTo>
                  <a:lnTo>
                    <a:pt x="521646" y="5872073"/>
                  </a:lnTo>
                  <a:lnTo>
                    <a:pt x="567702" y="5863504"/>
                  </a:lnTo>
                  <a:lnTo>
                    <a:pt x="613505" y="5854226"/>
                  </a:lnTo>
                  <a:lnTo>
                    <a:pt x="659049" y="5844246"/>
                  </a:lnTo>
                  <a:lnTo>
                    <a:pt x="704328" y="5833569"/>
                  </a:lnTo>
                  <a:lnTo>
                    <a:pt x="749337" y="5822202"/>
                  </a:lnTo>
                  <a:lnTo>
                    <a:pt x="794069" y="5810151"/>
                  </a:lnTo>
                  <a:lnTo>
                    <a:pt x="838518" y="5797420"/>
                  </a:lnTo>
                  <a:lnTo>
                    <a:pt x="882679" y="5784017"/>
                  </a:lnTo>
                  <a:lnTo>
                    <a:pt x="926546" y="5769947"/>
                  </a:lnTo>
                  <a:lnTo>
                    <a:pt x="970113" y="5755217"/>
                  </a:lnTo>
                  <a:lnTo>
                    <a:pt x="1013373" y="5739831"/>
                  </a:lnTo>
                  <a:lnTo>
                    <a:pt x="1056321" y="5723796"/>
                  </a:lnTo>
                  <a:lnTo>
                    <a:pt x="1098951" y="5707117"/>
                  </a:lnTo>
                  <a:lnTo>
                    <a:pt x="1141258" y="5689802"/>
                  </a:lnTo>
                  <a:lnTo>
                    <a:pt x="1183234" y="5671855"/>
                  </a:lnTo>
                  <a:lnTo>
                    <a:pt x="1224875" y="5653283"/>
                  </a:lnTo>
                  <a:lnTo>
                    <a:pt x="1266174" y="5634091"/>
                  </a:lnTo>
                  <a:lnTo>
                    <a:pt x="1307126" y="5614285"/>
                  </a:lnTo>
                  <a:lnTo>
                    <a:pt x="1347724" y="5593872"/>
                  </a:lnTo>
                  <a:lnTo>
                    <a:pt x="1387963" y="5572857"/>
                  </a:lnTo>
                  <a:lnTo>
                    <a:pt x="1427837" y="5551246"/>
                  </a:lnTo>
                  <a:lnTo>
                    <a:pt x="1467339" y="5529045"/>
                  </a:lnTo>
                  <a:lnTo>
                    <a:pt x="1506464" y="5506260"/>
                  </a:lnTo>
                  <a:lnTo>
                    <a:pt x="1545206" y="5482897"/>
                  </a:lnTo>
                  <a:lnTo>
                    <a:pt x="1583559" y="5458962"/>
                  </a:lnTo>
                  <a:lnTo>
                    <a:pt x="1621518" y="5434460"/>
                  </a:lnTo>
                  <a:lnTo>
                    <a:pt x="1659075" y="5409398"/>
                  </a:lnTo>
                  <a:lnTo>
                    <a:pt x="1696226" y="5383781"/>
                  </a:lnTo>
                  <a:lnTo>
                    <a:pt x="1732965" y="5357616"/>
                  </a:lnTo>
                  <a:lnTo>
                    <a:pt x="1769284" y="5330908"/>
                  </a:lnTo>
                  <a:lnTo>
                    <a:pt x="1805180" y="5303663"/>
                  </a:lnTo>
                  <a:lnTo>
                    <a:pt x="1840645" y="5275887"/>
                  </a:lnTo>
                  <a:lnTo>
                    <a:pt x="1875674" y="5247587"/>
                  </a:lnTo>
                  <a:lnTo>
                    <a:pt x="1910260" y="5218767"/>
                  </a:lnTo>
                  <a:lnTo>
                    <a:pt x="1944399" y="5189435"/>
                  </a:lnTo>
                  <a:lnTo>
                    <a:pt x="1978083" y="5159595"/>
                  </a:lnTo>
                  <a:lnTo>
                    <a:pt x="2011308" y="5129254"/>
                  </a:lnTo>
                  <a:lnTo>
                    <a:pt x="2044067" y="5098417"/>
                  </a:lnTo>
                  <a:lnTo>
                    <a:pt x="2076354" y="5067091"/>
                  </a:lnTo>
                  <a:lnTo>
                    <a:pt x="2108163" y="5035281"/>
                  </a:lnTo>
                  <a:lnTo>
                    <a:pt x="2139489" y="5002994"/>
                  </a:lnTo>
                  <a:lnTo>
                    <a:pt x="2170326" y="4970235"/>
                  </a:lnTo>
                  <a:lnTo>
                    <a:pt x="2200667" y="4937010"/>
                  </a:lnTo>
                  <a:lnTo>
                    <a:pt x="2230507" y="4903326"/>
                  </a:lnTo>
                  <a:lnTo>
                    <a:pt x="2259839" y="4869187"/>
                  </a:lnTo>
                  <a:lnTo>
                    <a:pt x="2288659" y="4834600"/>
                  </a:lnTo>
                  <a:lnTo>
                    <a:pt x="2316959" y="4799571"/>
                  </a:lnTo>
                  <a:lnTo>
                    <a:pt x="2344735" y="4764106"/>
                  </a:lnTo>
                  <a:lnTo>
                    <a:pt x="2371980" y="4728211"/>
                  </a:lnTo>
                  <a:lnTo>
                    <a:pt x="2398688" y="4691891"/>
                  </a:lnTo>
                  <a:lnTo>
                    <a:pt x="2424853" y="4655153"/>
                  </a:lnTo>
                  <a:lnTo>
                    <a:pt x="2450469" y="4618002"/>
                  </a:lnTo>
                  <a:lnTo>
                    <a:pt x="2475532" y="4580444"/>
                  </a:lnTo>
                  <a:lnTo>
                    <a:pt x="2500033" y="4542485"/>
                  </a:lnTo>
                  <a:lnTo>
                    <a:pt x="2523969" y="4504132"/>
                  </a:lnTo>
                  <a:lnTo>
                    <a:pt x="2547332" y="4465390"/>
                  </a:lnTo>
                  <a:lnTo>
                    <a:pt x="2570117" y="4426264"/>
                  </a:lnTo>
                  <a:lnTo>
                    <a:pt x="2592318" y="4386762"/>
                  </a:lnTo>
                  <a:lnTo>
                    <a:pt x="2613929" y="4346888"/>
                  </a:lnTo>
                  <a:lnTo>
                    <a:pt x="2634944" y="4306649"/>
                  </a:lnTo>
                  <a:lnTo>
                    <a:pt x="2655357" y="4266051"/>
                  </a:lnTo>
                  <a:lnTo>
                    <a:pt x="2675162" y="4225099"/>
                  </a:lnTo>
                  <a:lnTo>
                    <a:pt x="2694354" y="4183800"/>
                  </a:lnTo>
                  <a:lnTo>
                    <a:pt x="2712926" y="4142159"/>
                  </a:lnTo>
                  <a:lnTo>
                    <a:pt x="2730873" y="4100182"/>
                  </a:lnTo>
                  <a:lnTo>
                    <a:pt x="2748189" y="4057876"/>
                  </a:lnTo>
                  <a:lnTo>
                    <a:pt x="2764867" y="4015245"/>
                  </a:lnTo>
                  <a:lnTo>
                    <a:pt x="2780902" y="3972297"/>
                  </a:lnTo>
                  <a:lnTo>
                    <a:pt x="2796288" y="3929036"/>
                  </a:lnTo>
                  <a:lnTo>
                    <a:pt x="2811019" y="3885469"/>
                  </a:lnTo>
                  <a:lnTo>
                    <a:pt x="2825089" y="3841602"/>
                  </a:lnTo>
                  <a:lnTo>
                    <a:pt x="2838492" y="3797441"/>
                  </a:lnTo>
                  <a:lnTo>
                    <a:pt x="2851222" y="3752991"/>
                  </a:lnTo>
                  <a:lnTo>
                    <a:pt x="2863274" y="3708259"/>
                  </a:lnTo>
                  <a:lnTo>
                    <a:pt x="2874641" y="3663250"/>
                  </a:lnTo>
                  <a:lnTo>
                    <a:pt x="2885317" y="3617971"/>
                  </a:lnTo>
                  <a:lnTo>
                    <a:pt x="2895297" y="3572426"/>
                  </a:lnTo>
                  <a:lnTo>
                    <a:pt x="2904575" y="3526623"/>
                  </a:lnTo>
                  <a:lnTo>
                    <a:pt x="2913145" y="3480567"/>
                  </a:lnTo>
                  <a:lnTo>
                    <a:pt x="2921000" y="3434264"/>
                  </a:lnTo>
                  <a:lnTo>
                    <a:pt x="2928135" y="3387720"/>
                  </a:lnTo>
                  <a:lnTo>
                    <a:pt x="2934545" y="3340940"/>
                  </a:lnTo>
                  <a:lnTo>
                    <a:pt x="2940222" y="3293931"/>
                  </a:lnTo>
                  <a:lnTo>
                    <a:pt x="2945162" y="3246699"/>
                  </a:lnTo>
                  <a:lnTo>
                    <a:pt x="2949358" y="3199250"/>
                  </a:lnTo>
                  <a:lnTo>
                    <a:pt x="2952804" y="3151588"/>
                  </a:lnTo>
                  <a:lnTo>
                    <a:pt x="2955495" y="3103721"/>
                  </a:lnTo>
                  <a:lnTo>
                    <a:pt x="2957424" y="3055655"/>
                  </a:lnTo>
                  <a:lnTo>
                    <a:pt x="2958586" y="3007394"/>
                  </a:lnTo>
                  <a:lnTo>
                    <a:pt x="2958977" y="2958946"/>
                  </a:lnTo>
                  <a:lnTo>
                    <a:pt x="2958586" y="2910498"/>
                  </a:lnTo>
                  <a:lnTo>
                    <a:pt x="2957424" y="2862238"/>
                  </a:lnTo>
                  <a:lnTo>
                    <a:pt x="2955495" y="2814172"/>
                  </a:lnTo>
                  <a:lnTo>
                    <a:pt x="2952804" y="2766305"/>
                  </a:lnTo>
                  <a:lnTo>
                    <a:pt x="2949358" y="2718644"/>
                  </a:lnTo>
                  <a:lnTo>
                    <a:pt x="2945162" y="2671195"/>
                  </a:lnTo>
                  <a:lnTo>
                    <a:pt x="2940222" y="2623963"/>
                  </a:lnTo>
                  <a:lnTo>
                    <a:pt x="2934545" y="2576954"/>
                  </a:lnTo>
                  <a:lnTo>
                    <a:pt x="2928135" y="2530175"/>
                  </a:lnTo>
                  <a:lnTo>
                    <a:pt x="2921000" y="2483631"/>
                  </a:lnTo>
                  <a:lnTo>
                    <a:pt x="2913145" y="2437328"/>
                  </a:lnTo>
                  <a:lnTo>
                    <a:pt x="2904575" y="2391272"/>
                  </a:lnTo>
                  <a:lnTo>
                    <a:pt x="2895297" y="2345469"/>
                  </a:lnTo>
                  <a:lnTo>
                    <a:pt x="2885317" y="2299925"/>
                  </a:lnTo>
                  <a:lnTo>
                    <a:pt x="2874641" y="2254646"/>
                  </a:lnTo>
                  <a:lnTo>
                    <a:pt x="2863274" y="2209637"/>
                  </a:lnTo>
                  <a:lnTo>
                    <a:pt x="2851222" y="2164905"/>
                  </a:lnTo>
                  <a:lnTo>
                    <a:pt x="2838492" y="2120456"/>
                  </a:lnTo>
                  <a:lnTo>
                    <a:pt x="2825089" y="2076295"/>
                  </a:lnTo>
                  <a:lnTo>
                    <a:pt x="2811019" y="2032428"/>
                  </a:lnTo>
                  <a:lnTo>
                    <a:pt x="2796288" y="1988861"/>
                  </a:lnTo>
                  <a:lnTo>
                    <a:pt x="2780902" y="1945601"/>
                  </a:lnTo>
                  <a:lnTo>
                    <a:pt x="2764867" y="1902653"/>
                  </a:lnTo>
                  <a:lnTo>
                    <a:pt x="2748189" y="1860022"/>
                  </a:lnTo>
                  <a:lnTo>
                    <a:pt x="2730873" y="1817716"/>
                  </a:lnTo>
                  <a:lnTo>
                    <a:pt x="2712926" y="1775739"/>
                  </a:lnTo>
                  <a:lnTo>
                    <a:pt x="2694354" y="1734099"/>
                  </a:lnTo>
                  <a:lnTo>
                    <a:pt x="2675162" y="1692799"/>
                  </a:lnTo>
                  <a:lnTo>
                    <a:pt x="2655357" y="1651848"/>
                  </a:lnTo>
                  <a:lnTo>
                    <a:pt x="2634944" y="1611250"/>
                  </a:lnTo>
                  <a:lnTo>
                    <a:pt x="2613929" y="1571011"/>
                  </a:lnTo>
                  <a:lnTo>
                    <a:pt x="2592318" y="1531137"/>
                  </a:lnTo>
                  <a:lnTo>
                    <a:pt x="2570117" y="1491635"/>
                  </a:lnTo>
                  <a:lnTo>
                    <a:pt x="2547332" y="1452510"/>
                  </a:lnTo>
                  <a:lnTo>
                    <a:pt x="2523969" y="1413768"/>
                  </a:lnTo>
                  <a:lnTo>
                    <a:pt x="2500033" y="1375414"/>
                  </a:lnTo>
                  <a:lnTo>
                    <a:pt x="2475532" y="1337456"/>
                  </a:lnTo>
                  <a:lnTo>
                    <a:pt x="2450469" y="1299899"/>
                  </a:lnTo>
                  <a:lnTo>
                    <a:pt x="2424853" y="1262748"/>
                  </a:lnTo>
                  <a:lnTo>
                    <a:pt x="2398688" y="1226009"/>
                  </a:lnTo>
                  <a:lnTo>
                    <a:pt x="2371980" y="1189690"/>
                  </a:lnTo>
                  <a:lnTo>
                    <a:pt x="2344735" y="1153794"/>
                  </a:lnTo>
                  <a:lnTo>
                    <a:pt x="2316959" y="1118329"/>
                  </a:lnTo>
                  <a:lnTo>
                    <a:pt x="2288659" y="1083300"/>
                  </a:lnTo>
                  <a:lnTo>
                    <a:pt x="2259839" y="1048714"/>
                  </a:lnTo>
                  <a:lnTo>
                    <a:pt x="2230507" y="1014575"/>
                  </a:lnTo>
                  <a:lnTo>
                    <a:pt x="2200667" y="980891"/>
                  </a:lnTo>
                  <a:lnTo>
                    <a:pt x="2170326" y="947666"/>
                  </a:lnTo>
                  <a:lnTo>
                    <a:pt x="2139489" y="914907"/>
                  </a:lnTo>
                  <a:lnTo>
                    <a:pt x="2108163" y="882620"/>
                  </a:lnTo>
                  <a:lnTo>
                    <a:pt x="2076354" y="850810"/>
                  </a:lnTo>
                  <a:lnTo>
                    <a:pt x="2044067" y="819484"/>
                  </a:lnTo>
                  <a:lnTo>
                    <a:pt x="2011308" y="788648"/>
                  </a:lnTo>
                  <a:lnTo>
                    <a:pt x="1978083" y="758307"/>
                  </a:lnTo>
                  <a:lnTo>
                    <a:pt x="1944399" y="728467"/>
                  </a:lnTo>
                  <a:lnTo>
                    <a:pt x="1910260" y="699134"/>
                  </a:lnTo>
                  <a:lnTo>
                    <a:pt x="1875674" y="670315"/>
                  </a:lnTo>
                  <a:lnTo>
                    <a:pt x="1840645" y="642014"/>
                  </a:lnTo>
                  <a:lnTo>
                    <a:pt x="1805180" y="614239"/>
                  </a:lnTo>
                  <a:lnTo>
                    <a:pt x="1769284" y="586994"/>
                  </a:lnTo>
                  <a:lnTo>
                    <a:pt x="1732965" y="560286"/>
                  </a:lnTo>
                  <a:lnTo>
                    <a:pt x="1696226" y="534121"/>
                  </a:lnTo>
                  <a:lnTo>
                    <a:pt x="1659075" y="508504"/>
                  </a:lnTo>
                  <a:lnTo>
                    <a:pt x="1621518" y="483442"/>
                  </a:lnTo>
                  <a:lnTo>
                    <a:pt x="1583559" y="458941"/>
                  </a:lnTo>
                  <a:lnTo>
                    <a:pt x="1545206" y="435005"/>
                  </a:lnTo>
                  <a:lnTo>
                    <a:pt x="1506464" y="411642"/>
                  </a:lnTo>
                  <a:lnTo>
                    <a:pt x="1467339" y="388857"/>
                  </a:lnTo>
                  <a:lnTo>
                    <a:pt x="1427837" y="366656"/>
                  </a:lnTo>
                  <a:lnTo>
                    <a:pt x="1387963" y="345045"/>
                  </a:lnTo>
                  <a:lnTo>
                    <a:pt x="1347724" y="324030"/>
                  </a:lnTo>
                  <a:lnTo>
                    <a:pt x="1307126" y="303617"/>
                  </a:lnTo>
                  <a:lnTo>
                    <a:pt x="1266174" y="283812"/>
                  </a:lnTo>
                  <a:lnTo>
                    <a:pt x="1224875" y="264620"/>
                  </a:lnTo>
                  <a:lnTo>
                    <a:pt x="1183234" y="246047"/>
                  </a:lnTo>
                  <a:lnTo>
                    <a:pt x="1141258" y="228100"/>
                  </a:lnTo>
                  <a:lnTo>
                    <a:pt x="1098951" y="210785"/>
                  </a:lnTo>
                  <a:lnTo>
                    <a:pt x="1056321" y="194107"/>
                  </a:lnTo>
                  <a:lnTo>
                    <a:pt x="1013373" y="178072"/>
                  </a:lnTo>
                  <a:lnTo>
                    <a:pt x="970113" y="162686"/>
                  </a:lnTo>
                  <a:lnTo>
                    <a:pt x="926546" y="147955"/>
                  </a:lnTo>
                  <a:lnTo>
                    <a:pt x="882679" y="133885"/>
                  </a:lnTo>
                  <a:lnTo>
                    <a:pt x="838518" y="120482"/>
                  </a:lnTo>
                  <a:lnTo>
                    <a:pt x="794069" y="107752"/>
                  </a:lnTo>
                  <a:lnTo>
                    <a:pt x="749337" y="95700"/>
                  </a:lnTo>
                  <a:lnTo>
                    <a:pt x="704328" y="84333"/>
                  </a:lnTo>
                  <a:lnTo>
                    <a:pt x="659049" y="73657"/>
                  </a:lnTo>
                  <a:lnTo>
                    <a:pt x="613505" y="63677"/>
                  </a:lnTo>
                  <a:lnTo>
                    <a:pt x="567702" y="54399"/>
                  </a:lnTo>
                  <a:lnTo>
                    <a:pt x="521646" y="45829"/>
                  </a:lnTo>
                  <a:lnTo>
                    <a:pt x="475343" y="37974"/>
                  </a:lnTo>
                  <a:lnTo>
                    <a:pt x="428799" y="30839"/>
                  </a:lnTo>
                  <a:lnTo>
                    <a:pt x="382020" y="24429"/>
                  </a:lnTo>
                  <a:lnTo>
                    <a:pt x="335011" y="18752"/>
                  </a:lnTo>
                  <a:lnTo>
                    <a:pt x="287779" y="13812"/>
                  </a:lnTo>
                  <a:lnTo>
                    <a:pt x="240330" y="9616"/>
                  </a:lnTo>
                  <a:lnTo>
                    <a:pt x="192669" y="6170"/>
                  </a:lnTo>
                  <a:lnTo>
                    <a:pt x="144802" y="3479"/>
                  </a:lnTo>
                  <a:lnTo>
                    <a:pt x="96736" y="1550"/>
                  </a:lnTo>
                  <a:lnTo>
                    <a:pt x="48476" y="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C4D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099541" y="4237692"/>
            <a:ext cx="4839970" cy="206756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065" marR="5080" indent="-16510" algn="ctr">
              <a:lnSpc>
                <a:spcPts val="5020"/>
              </a:lnSpc>
              <a:spcBef>
                <a:spcPts val="1105"/>
              </a:spcBef>
            </a:pPr>
            <a:r>
              <a:rPr sz="5000" b="1" spc="60" dirty="0">
                <a:solidFill>
                  <a:srgbClr val="233C7F"/>
                </a:solidFill>
                <a:latin typeface="Trebuchet MS"/>
                <a:cs typeface="Trebuchet MS"/>
              </a:rPr>
              <a:t>SİBER</a:t>
            </a:r>
            <a:r>
              <a:rPr sz="5000" b="1" spc="-120" dirty="0">
                <a:solidFill>
                  <a:srgbClr val="233C7F"/>
                </a:solidFill>
                <a:latin typeface="Trebuchet MS"/>
                <a:cs typeface="Trebuchet MS"/>
              </a:rPr>
              <a:t> </a:t>
            </a:r>
            <a:r>
              <a:rPr sz="5000" b="1" spc="-10" dirty="0">
                <a:solidFill>
                  <a:srgbClr val="233C7F"/>
                </a:solidFill>
                <a:latin typeface="Trebuchet MS"/>
                <a:cs typeface="Trebuchet MS"/>
              </a:rPr>
              <a:t>GÜVENLİK </a:t>
            </a:r>
            <a:r>
              <a:rPr sz="5000" b="1" spc="-45" dirty="0">
                <a:solidFill>
                  <a:srgbClr val="233C7F"/>
                </a:solidFill>
                <a:latin typeface="Trebuchet MS"/>
                <a:cs typeface="Trebuchet MS"/>
              </a:rPr>
              <a:t>OPERASYONLARI </a:t>
            </a:r>
            <a:r>
              <a:rPr sz="5000" b="1" spc="-10" dirty="0">
                <a:solidFill>
                  <a:srgbClr val="233C7F"/>
                </a:solidFill>
                <a:latin typeface="Trebuchet MS"/>
                <a:cs typeface="Trebuchet MS"/>
              </a:rPr>
              <a:t>MERKEZİ</a:t>
            </a:r>
            <a:endParaRPr sz="50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257309" y="996762"/>
            <a:ext cx="2916555" cy="147891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R="1415415" algn="ctr">
              <a:lnSpc>
                <a:spcPct val="100000"/>
              </a:lnSpc>
              <a:spcBef>
                <a:spcPts val="445"/>
              </a:spcBef>
            </a:pPr>
            <a:r>
              <a:rPr sz="2200" b="1" spc="-60" dirty="0">
                <a:solidFill>
                  <a:srgbClr val="FFFFFF"/>
                </a:solidFill>
                <a:latin typeface="Trebuchet MS"/>
                <a:cs typeface="Trebuchet MS"/>
              </a:rPr>
              <a:t>7/24</a:t>
            </a:r>
            <a:r>
              <a:rPr sz="2200" b="1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FFFFFF"/>
                </a:solidFill>
                <a:latin typeface="Trebuchet MS"/>
                <a:cs typeface="Trebuchet MS"/>
              </a:rPr>
              <a:t>İzleme</a:t>
            </a:r>
            <a:endParaRPr sz="2200">
              <a:latin typeface="Trebuchet MS"/>
              <a:cs typeface="Trebuchet MS"/>
            </a:endParaRPr>
          </a:p>
          <a:p>
            <a:pPr marR="1415415" algn="ctr">
              <a:lnSpc>
                <a:spcPts val="1935"/>
              </a:lnSpc>
              <a:spcBef>
                <a:spcPts val="280"/>
              </a:spcBef>
            </a:pPr>
            <a:r>
              <a:rPr sz="1800" spc="-95" dirty="0">
                <a:solidFill>
                  <a:srgbClr val="FFFFFF"/>
                </a:solidFill>
                <a:latin typeface="Trebuchet MS"/>
                <a:cs typeface="Trebuchet MS"/>
              </a:rPr>
              <a:t>234</a:t>
            </a:r>
            <a:r>
              <a:rPr sz="18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rebuchet MS"/>
                <a:cs typeface="Trebuchet MS"/>
              </a:rPr>
              <a:t>kurum</a:t>
            </a:r>
            <a:endParaRPr sz="1800">
              <a:latin typeface="Trebuchet MS"/>
              <a:cs typeface="Trebuchet MS"/>
            </a:endParaRPr>
          </a:p>
          <a:p>
            <a:pPr marR="1415415" algn="ctr">
              <a:lnSpc>
                <a:spcPts val="1625"/>
              </a:lnSpc>
            </a:pPr>
            <a:r>
              <a:rPr sz="1800" spc="-95" dirty="0">
                <a:solidFill>
                  <a:srgbClr val="FFFFFF"/>
                </a:solidFill>
                <a:latin typeface="Trebuchet MS"/>
                <a:cs typeface="Trebuchet MS"/>
              </a:rPr>
              <a:t>1404</a:t>
            </a:r>
            <a:r>
              <a:rPr sz="1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rebuchet MS"/>
                <a:cs typeface="Trebuchet MS"/>
              </a:rPr>
              <a:t>servis</a:t>
            </a:r>
            <a:endParaRPr sz="1800">
              <a:latin typeface="Trebuchet MS"/>
              <a:cs typeface="Trebuchet MS"/>
            </a:endParaRPr>
          </a:p>
          <a:p>
            <a:pPr marL="1475105" marR="5080" indent="487680">
              <a:lnSpc>
                <a:spcPts val="2290"/>
              </a:lnSpc>
              <a:spcBef>
                <a:spcPts val="60"/>
              </a:spcBef>
            </a:pPr>
            <a:r>
              <a:rPr sz="2200" b="1" spc="-25" dirty="0">
                <a:solidFill>
                  <a:srgbClr val="FFFFFF"/>
                </a:solidFill>
                <a:latin typeface="Trebuchet MS"/>
                <a:cs typeface="Trebuchet MS"/>
              </a:rPr>
              <a:t>Baz </a:t>
            </a:r>
            <a:r>
              <a:rPr sz="2200" b="1" spc="-55" dirty="0">
                <a:solidFill>
                  <a:srgbClr val="FFFFFF"/>
                </a:solidFill>
                <a:latin typeface="Trebuchet MS"/>
                <a:cs typeface="Trebuchet MS"/>
              </a:rPr>
              <a:t>istasyonları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490957" y="3277944"/>
            <a:ext cx="1717675" cy="62484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32384" marR="5080" indent="-20320">
              <a:lnSpc>
                <a:spcPts val="2290"/>
              </a:lnSpc>
              <a:spcBef>
                <a:spcPts val="290"/>
              </a:spcBef>
            </a:pPr>
            <a:r>
              <a:rPr sz="2000" b="1" spc="-60" dirty="0">
                <a:solidFill>
                  <a:srgbClr val="FFFFFF"/>
                </a:solidFill>
                <a:latin typeface="Trebuchet MS"/>
                <a:cs typeface="Trebuchet MS"/>
              </a:rPr>
              <a:t>Yurtiçi/yurtdışı </a:t>
            </a:r>
            <a:r>
              <a:rPr sz="2000" b="1" spc="-80" dirty="0">
                <a:solidFill>
                  <a:srgbClr val="FFFFFF"/>
                </a:solidFill>
                <a:latin typeface="Trebuchet MS"/>
                <a:cs typeface="Trebuchet MS"/>
              </a:rPr>
              <a:t>internet</a:t>
            </a:r>
            <a:r>
              <a:rPr sz="2000" b="1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Trebuchet MS"/>
                <a:cs typeface="Trebuchet MS"/>
              </a:rPr>
              <a:t>trafiği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75879" y="6398647"/>
            <a:ext cx="4195445" cy="271145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2802255" marR="5080" indent="-217170">
              <a:lnSpc>
                <a:spcPts val="2290"/>
              </a:lnSpc>
              <a:spcBef>
                <a:spcPts val="465"/>
              </a:spcBef>
            </a:pPr>
            <a:r>
              <a:rPr sz="2200" b="1" spc="-35" dirty="0">
                <a:solidFill>
                  <a:srgbClr val="FFFFFF"/>
                </a:solidFill>
                <a:latin typeface="Trebuchet MS"/>
                <a:cs typeface="Trebuchet MS"/>
              </a:rPr>
              <a:t>Kritik</a:t>
            </a:r>
            <a:r>
              <a:rPr sz="2200" b="1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b="1" spc="-75" dirty="0">
                <a:solidFill>
                  <a:srgbClr val="FFFFFF"/>
                </a:solidFill>
                <a:latin typeface="Trebuchet MS"/>
                <a:cs typeface="Trebuchet MS"/>
              </a:rPr>
              <a:t>altyapı </a:t>
            </a:r>
            <a:r>
              <a:rPr sz="2200" b="1" spc="-10" dirty="0">
                <a:solidFill>
                  <a:srgbClr val="FFFFFF"/>
                </a:solidFill>
                <a:latin typeface="Trebuchet MS"/>
                <a:cs typeface="Trebuchet MS"/>
              </a:rPr>
              <a:t>servisleri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35"/>
              </a:spcBef>
            </a:pPr>
            <a:endParaRPr sz="2200">
              <a:latin typeface="Trebuchet MS"/>
              <a:cs typeface="Trebuchet MS"/>
            </a:endParaRPr>
          </a:p>
          <a:p>
            <a:pPr marL="398780" algn="ctr">
              <a:lnSpc>
                <a:spcPts val="2465"/>
              </a:lnSpc>
            </a:pPr>
            <a:r>
              <a:rPr sz="2200" b="1" spc="-20" dirty="0">
                <a:solidFill>
                  <a:srgbClr val="FFFFFF"/>
                </a:solidFill>
                <a:latin typeface="Trebuchet MS"/>
                <a:cs typeface="Trebuchet MS"/>
              </a:rPr>
              <a:t>DDoS</a:t>
            </a:r>
            <a:endParaRPr sz="2200">
              <a:latin typeface="Trebuchet MS"/>
              <a:cs typeface="Trebuchet MS"/>
            </a:endParaRPr>
          </a:p>
          <a:p>
            <a:pPr marL="398780" algn="ctr">
              <a:lnSpc>
                <a:spcPts val="2465"/>
              </a:lnSpc>
            </a:pPr>
            <a:r>
              <a:rPr sz="2200" b="1" spc="-10" dirty="0">
                <a:solidFill>
                  <a:srgbClr val="FFFFFF"/>
                </a:solidFill>
                <a:latin typeface="Trebuchet MS"/>
                <a:cs typeface="Trebuchet MS"/>
              </a:rPr>
              <a:t>saldırıları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165100" marR="2635250" indent="-153035">
              <a:lnSpc>
                <a:spcPts val="2290"/>
              </a:lnSpc>
            </a:pPr>
            <a:r>
              <a:rPr sz="2150" b="1" spc="-35" dirty="0">
                <a:solidFill>
                  <a:srgbClr val="FFFFFF"/>
                </a:solidFill>
                <a:latin typeface="Trebuchet MS"/>
                <a:cs typeface="Trebuchet MS"/>
              </a:rPr>
              <a:t>Alarm,</a:t>
            </a:r>
            <a:r>
              <a:rPr sz="2150" b="1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b="1" spc="-60" dirty="0">
                <a:solidFill>
                  <a:srgbClr val="FFFFFF"/>
                </a:solidFill>
                <a:latin typeface="Trebuchet MS"/>
                <a:cs typeface="Trebuchet MS"/>
              </a:rPr>
              <a:t>Uyarı </a:t>
            </a:r>
            <a:r>
              <a:rPr sz="2150" b="1" spc="-90" dirty="0">
                <a:solidFill>
                  <a:srgbClr val="FFFFFF"/>
                </a:solidFill>
                <a:latin typeface="Trebuchet MS"/>
                <a:cs typeface="Trebuchet MS"/>
              </a:rPr>
              <a:t>ve</a:t>
            </a:r>
            <a:r>
              <a:rPr sz="2150" b="1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b="1" spc="-10" dirty="0">
                <a:solidFill>
                  <a:srgbClr val="FFFFFF"/>
                </a:solidFill>
                <a:latin typeface="Trebuchet MS"/>
                <a:cs typeface="Trebuchet MS"/>
              </a:rPr>
              <a:t>Duyuru</a:t>
            </a:r>
            <a:endParaRPr sz="215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800802" y="4700640"/>
            <a:ext cx="1727835" cy="65151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25755" marR="5080" indent="-313055">
              <a:lnSpc>
                <a:spcPts val="2290"/>
              </a:lnSpc>
              <a:spcBef>
                <a:spcPts val="465"/>
              </a:spcBef>
            </a:pPr>
            <a:r>
              <a:rPr sz="2200" b="1" dirty="0">
                <a:solidFill>
                  <a:srgbClr val="FFFFFF"/>
                </a:solidFill>
                <a:latin typeface="Trebuchet MS"/>
                <a:cs typeface="Trebuchet MS"/>
              </a:rPr>
              <a:t>Sosyal</a:t>
            </a:r>
            <a:r>
              <a:rPr sz="220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b="1" spc="-75" dirty="0">
                <a:solidFill>
                  <a:srgbClr val="FFFFFF"/>
                </a:solidFill>
                <a:latin typeface="Trebuchet MS"/>
                <a:cs typeface="Trebuchet MS"/>
              </a:rPr>
              <a:t>medya </a:t>
            </a:r>
            <a:r>
              <a:rPr sz="2200" b="1" spc="-10" dirty="0">
                <a:solidFill>
                  <a:srgbClr val="FFFFFF"/>
                </a:solidFill>
                <a:latin typeface="Trebuchet MS"/>
                <a:cs typeface="Trebuchet MS"/>
              </a:rPr>
              <a:t>trafikleri</a:t>
            </a:r>
            <a:endParaRPr sz="2200">
              <a:latin typeface="Trebuchet MS"/>
              <a:cs typeface="Trebuchet MS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524225" y="2188996"/>
            <a:ext cx="14987269" cy="5961380"/>
            <a:chOff x="4524225" y="2188996"/>
            <a:chExt cx="14987269" cy="5961380"/>
          </a:xfrm>
        </p:grpSpPr>
        <p:sp>
          <p:nvSpPr>
            <p:cNvPr id="34" name="object 34"/>
            <p:cNvSpPr/>
            <p:nvPr/>
          </p:nvSpPr>
          <p:spPr>
            <a:xfrm>
              <a:off x="4524225" y="5535496"/>
              <a:ext cx="29845" cy="24130"/>
            </a:xfrm>
            <a:custGeom>
              <a:avLst/>
              <a:gdLst/>
              <a:ahLst/>
              <a:cxnLst/>
              <a:rect l="l" t="t" r="r" b="b"/>
              <a:pathLst>
                <a:path w="29845" h="24129">
                  <a:moveTo>
                    <a:pt x="0" y="0"/>
                  </a:moveTo>
                  <a:lnTo>
                    <a:pt x="0" y="23905"/>
                  </a:lnTo>
                  <a:lnTo>
                    <a:pt x="3125" y="23505"/>
                  </a:lnTo>
                  <a:lnTo>
                    <a:pt x="7255" y="22079"/>
                  </a:lnTo>
                  <a:lnTo>
                    <a:pt x="15167" y="18464"/>
                  </a:lnTo>
                  <a:lnTo>
                    <a:pt x="29643" y="11497"/>
                  </a:lnTo>
                  <a:lnTo>
                    <a:pt x="17140" y="3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626956" y="2458626"/>
              <a:ext cx="9660477" cy="5421841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9418509" y="2204466"/>
              <a:ext cx="10077450" cy="5930265"/>
            </a:xfrm>
            <a:custGeom>
              <a:avLst/>
              <a:gdLst/>
              <a:ahLst/>
              <a:cxnLst/>
              <a:rect l="l" t="t" r="r" b="b"/>
              <a:pathLst>
                <a:path w="10077450" h="5930265">
                  <a:moveTo>
                    <a:pt x="10077389" y="5930164"/>
                  </a:moveTo>
                  <a:lnTo>
                    <a:pt x="0" y="5930164"/>
                  </a:lnTo>
                  <a:lnTo>
                    <a:pt x="0" y="0"/>
                  </a:lnTo>
                  <a:lnTo>
                    <a:pt x="10077389" y="0"/>
                  </a:lnTo>
                  <a:lnTo>
                    <a:pt x="10077389" y="5930164"/>
                  </a:lnTo>
                  <a:close/>
                </a:path>
              </a:pathLst>
            </a:custGeom>
            <a:ln w="3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8</a:t>
            </a:fld>
            <a:endParaRPr spc="-4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64860" y="9210096"/>
            <a:ext cx="1298575" cy="1268730"/>
          </a:xfrm>
          <a:custGeom>
            <a:avLst/>
            <a:gdLst/>
            <a:ahLst/>
            <a:cxnLst/>
            <a:rect l="l" t="t" r="r" b="b"/>
            <a:pathLst>
              <a:path w="1298575" h="1268729">
                <a:moveTo>
                  <a:pt x="71462" y="77114"/>
                </a:moveTo>
                <a:lnTo>
                  <a:pt x="0" y="0"/>
                </a:lnTo>
                <a:lnTo>
                  <a:pt x="0" y="654989"/>
                </a:lnTo>
                <a:lnTo>
                  <a:pt x="71462" y="723049"/>
                </a:lnTo>
                <a:lnTo>
                  <a:pt x="71462" y="77114"/>
                </a:lnTo>
                <a:close/>
              </a:path>
              <a:path w="1298575" h="1268729">
                <a:moveTo>
                  <a:pt x="173723" y="157975"/>
                </a:moveTo>
                <a:lnTo>
                  <a:pt x="101727" y="83883"/>
                </a:lnTo>
                <a:lnTo>
                  <a:pt x="101727" y="861796"/>
                </a:lnTo>
                <a:lnTo>
                  <a:pt x="102247" y="869289"/>
                </a:lnTo>
                <a:lnTo>
                  <a:pt x="102679" y="903211"/>
                </a:lnTo>
                <a:lnTo>
                  <a:pt x="109131" y="951217"/>
                </a:lnTo>
                <a:lnTo>
                  <a:pt x="123634" y="996149"/>
                </a:lnTo>
                <a:lnTo>
                  <a:pt x="145415" y="1037247"/>
                </a:lnTo>
                <a:lnTo>
                  <a:pt x="173723" y="1073734"/>
                </a:lnTo>
                <a:lnTo>
                  <a:pt x="173723" y="157975"/>
                </a:lnTo>
                <a:close/>
              </a:path>
              <a:path w="1298575" h="1268729">
                <a:moveTo>
                  <a:pt x="281863" y="751230"/>
                </a:moveTo>
                <a:lnTo>
                  <a:pt x="281787" y="269189"/>
                </a:lnTo>
                <a:lnTo>
                  <a:pt x="211035" y="196380"/>
                </a:lnTo>
                <a:lnTo>
                  <a:pt x="211035" y="1107338"/>
                </a:lnTo>
                <a:lnTo>
                  <a:pt x="227037" y="1118387"/>
                </a:lnTo>
                <a:lnTo>
                  <a:pt x="243840" y="1128280"/>
                </a:lnTo>
                <a:lnTo>
                  <a:pt x="261404" y="1136967"/>
                </a:lnTo>
                <a:lnTo>
                  <a:pt x="281114" y="1144993"/>
                </a:lnTo>
                <a:lnTo>
                  <a:pt x="281114" y="751230"/>
                </a:lnTo>
                <a:lnTo>
                  <a:pt x="281863" y="751230"/>
                </a:lnTo>
                <a:close/>
              </a:path>
              <a:path w="1298575" h="1268729">
                <a:moveTo>
                  <a:pt x="389001" y="198666"/>
                </a:moveTo>
                <a:lnTo>
                  <a:pt x="317538" y="275793"/>
                </a:lnTo>
                <a:lnTo>
                  <a:pt x="317538" y="542366"/>
                </a:lnTo>
                <a:lnTo>
                  <a:pt x="389001" y="474294"/>
                </a:lnTo>
                <a:lnTo>
                  <a:pt x="389001" y="198666"/>
                </a:lnTo>
                <a:close/>
              </a:path>
              <a:path w="1298575" h="1268729">
                <a:moveTo>
                  <a:pt x="630567" y="905090"/>
                </a:moveTo>
                <a:lnTo>
                  <a:pt x="625856" y="866406"/>
                </a:lnTo>
                <a:lnTo>
                  <a:pt x="610069" y="816584"/>
                </a:lnTo>
                <a:lnTo>
                  <a:pt x="585304" y="772477"/>
                </a:lnTo>
                <a:lnTo>
                  <a:pt x="552780" y="734898"/>
                </a:lnTo>
                <a:lnTo>
                  <a:pt x="513778" y="704697"/>
                </a:lnTo>
                <a:lnTo>
                  <a:pt x="469544" y="682675"/>
                </a:lnTo>
                <a:lnTo>
                  <a:pt x="475894" y="686587"/>
                </a:lnTo>
                <a:lnTo>
                  <a:pt x="482104" y="690740"/>
                </a:lnTo>
                <a:lnTo>
                  <a:pt x="512648" y="720077"/>
                </a:lnTo>
                <a:lnTo>
                  <a:pt x="535978" y="770661"/>
                </a:lnTo>
                <a:lnTo>
                  <a:pt x="539292" y="799642"/>
                </a:lnTo>
                <a:lnTo>
                  <a:pt x="532726" y="842378"/>
                </a:lnTo>
                <a:lnTo>
                  <a:pt x="513791" y="879602"/>
                </a:lnTo>
                <a:lnTo>
                  <a:pt x="484733" y="909040"/>
                </a:lnTo>
                <a:lnTo>
                  <a:pt x="447763" y="928458"/>
                </a:lnTo>
                <a:lnTo>
                  <a:pt x="405130" y="935583"/>
                </a:lnTo>
                <a:lnTo>
                  <a:pt x="380339" y="933361"/>
                </a:lnTo>
                <a:lnTo>
                  <a:pt x="357797" y="926528"/>
                </a:lnTo>
                <a:lnTo>
                  <a:pt x="337731" y="915555"/>
                </a:lnTo>
                <a:lnTo>
                  <a:pt x="320357" y="900938"/>
                </a:lnTo>
                <a:lnTo>
                  <a:pt x="320357" y="1158430"/>
                </a:lnTo>
                <a:lnTo>
                  <a:pt x="347091" y="1163662"/>
                </a:lnTo>
                <a:lnTo>
                  <a:pt x="374561" y="1165936"/>
                </a:lnTo>
                <a:lnTo>
                  <a:pt x="402526" y="1165110"/>
                </a:lnTo>
                <a:lnTo>
                  <a:pt x="477164" y="1146810"/>
                </a:lnTo>
                <a:lnTo>
                  <a:pt x="518680" y="1124673"/>
                </a:lnTo>
                <a:lnTo>
                  <a:pt x="554710" y="1095641"/>
                </a:lnTo>
                <a:lnTo>
                  <a:pt x="584555" y="1060754"/>
                </a:lnTo>
                <a:lnTo>
                  <a:pt x="609854" y="1016927"/>
                </a:lnTo>
                <a:lnTo>
                  <a:pt x="610946" y="1014793"/>
                </a:lnTo>
                <a:lnTo>
                  <a:pt x="610349" y="1014793"/>
                </a:lnTo>
                <a:lnTo>
                  <a:pt x="622452" y="979817"/>
                </a:lnTo>
                <a:lnTo>
                  <a:pt x="629310" y="943076"/>
                </a:lnTo>
                <a:lnTo>
                  <a:pt x="630567" y="905090"/>
                </a:lnTo>
                <a:close/>
              </a:path>
              <a:path w="1298575" h="1268729">
                <a:moveTo>
                  <a:pt x="1298435" y="861809"/>
                </a:moveTo>
                <a:lnTo>
                  <a:pt x="1295666" y="818045"/>
                </a:lnTo>
                <a:lnTo>
                  <a:pt x="1287360" y="780808"/>
                </a:lnTo>
                <a:lnTo>
                  <a:pt x="1254125" y="725906"/>
                </a:lnTo>
                <a:lnTo>
                  <a:pt x="1196225" y="694512"/>
                </a:lnTo>
                <a:lnTo>
                  <a:pt x="1157084" y="686663"/>
                </a:lnTo>
                <a:lnTo>
                  <a:pt x="1111148" y="684047"/>
                </a:lnTo>
                <a:lnTo>
                  <a:pt x="726516" y="684047"/>
                </a:lnTo>
                <a:lnTo>
                  <a:pt x="570928" y="683399"/>
                </a:lnTo>
                <a:lnTo>
                  <a:pt x="610412" y="717677"/>
                </a:lnTo>
                <a:lnTo>
                  <a:pt x="643331" y="759777"/>
                </a:lnTo>
                <a:lnTo>
                  <a:pt x="668451" y="808837"/>
                </a:lnTo>
                <a:lnTo>
                  <a:pt x="684530" y="864044"/>
                </a:lnTo>
                <a:lnTo>
                  <a:pt x="689533" y="908138"/>
                </a:lnTo>
                <a:lnTo>
                  <a:pt x="688200" y="951420"/>
                </a:lnTo>
                <a:lnTo>
                  <a:pt x="680935" y="993305"/>
                </a:lnTo>
                <a:lnTo>
                  <a:pt x="668108" y="1033157"/>
                </a:lnTo>
                <a:lnTo>
                  <a:pt x="668769" y="1033157"/>
                </a:lnTo>
                <a:lnTo>
                  <a:pt x="644893" y="1079144"/>
                </a:lnTo>
                <a:lnTo>
                  <a:pt x="619290" y="1114120"/>
                </a:lnTo>
                <a:lnTo>
                  <a:pt x="588784" y="1144524"/>
                </a:lnTo>
                <a:lnTo>
                  <a:pt x="553847" y="1169619"/>
                </a:lnTo>
                <a:lnTo>
                  <a:pt x="773760" y="1169619"/>
                </a:lnTo>
                <a:lnTo>
                  <a:pt x="773760" y="790702"/>
                </a:lnTo>
                <a:lnTo>
                  <a:pt x="912977" y="790702"/>
                </a:lnTo>
                <a:lnTo>
                  <a:pt x="912977" y="1169619"/>
                </a:lnTo>
                <a:lnTo>
                  <a:pt x="1034643" y="1169619"/>
                </a:lnTo>
                <a:lnTo>
                  <a:pt x="1034643" y="790702"/>
                </a:lnTo>
                <a:lnTo>
                  <a:pt x="1101521" y="790702"/>
                </a:lnTo>
                <a:lnTo>
                  <a:pt x="1140409" y="795032"/>
                </a:lnTo>
                <a:lnTo>
                  <a:pt x="1174699" y="834301"/>
                </a:lnTo>
                <a:lnTo>
                  <a:pt x="1178458" y="878459"/>
                </a:lnTo>
                <a:lnTo>
                  <a:pt x="1178458" y="1160932"/>
                </a:lnTo>
                <a:lnTo>
                  <a:pt x="1296619" y="1268666"/>
                </a:lnTo>
                <a:lnTo>
                  <a:pt x="1298435" y="1268666"/>
                </a:lnTo>
                <a:lnTo>
                  <a:pt x="1298435" y="861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607612" y="10387569"/>
            <a:ext cx="206502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ULUSAL</a:t>
            </a:r>
            <a:r>
              <a:rPr sz="7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SİBER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OLAYLARA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dirty="0">
                <a:solidFill>
                  <a:srgbClr val="FFFFFF"/>
                </a:solidFill>
                <a:latin typeface="Tahoma"/>
                <a:cs typeface="Tahoma"/>
              </a:rPr>
              <a:t>MÜDAHALE</a:t>
            </a:r>
            <a:r>
              <a:rPr sz="700" spc="2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ahoma"/>
                <a:cs typeface="Tahoma"/>
              </a:rPr>
              <a:t>MERKEZİ</a:t>
            </a:r>
            <a:endParaRPr sz="700">
              <a:latin typeface="Tahoma"/>
              <a:cs typeface="Tahom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031944" y="9767540"/>
            <a:ext cx="16003905" cy="1236345"/>
            <a:chOff x="2031944" y="9767540"/>
            <a:chExt cx="16003905" cy="1236345"/>
          </a:xfrm>
        </p:grpSpPr>
        <p:sp>
          <p:nvSpPr>
            <p:cNvPr id="5" name="object 5"/>
            <p:cNvSpPr/>
            <p:nvPr/>
          </p:nvSpPr>
          <p:spPr>
            <a:xfrm>
              <a:off x="2199830" y="9767550"/>
              <a:ext cx="15836265" cy="1010285"/>
            </a:xfrm>
            <a:custGeom>
              <a:avLst/>
              <a:gdLst/>
              <a:ahLst/>
              <a:cxnLst/>
              <a:rect l="l" t="t" r="r" b="b"/>
              <a:pathLst>
                <a:path w="15836265" h="1010284">
                  <a:moveTo>
                    <a:pt x="122542" y="948448"/>
                  </a:moveTo>
                  <a:lnTo>
                    <a:pt x="77165" y="931202"/>
                  </a:lnTo>
                  <a:lnTo>
                    <a:pt x="79502" y="882700"/>
                  </a:lnTo>
                  <a:lnTo>
                    <a:pt x="49174" y="920737"/>
                  </a:lnTo>
                  <a:lnTo>
                    <a:pt x="3657" y="903465"/>
                  </a:lnTo>
                  <a:lnTo>
                    <a:pt x="30251" y="944067"/>
                  </a:lnTo>
                  <a:lnTo>
                    <a:pt x="0" y="982141"/>
                  </a:lnTo>
                  <a:lnTo>
                    <a:pt x="46964" y="969124"/>
                  </a:lnTo>
                  <a:lnTo>
                    <a:pt x="73507" y="1009688"/>
                  </a:lnTo>
                  <a:lnTo>
                    <a:pt x="75768" y="961110"/>
                  </a:lnTo>
                  <a:lnTo>
                    <a:pt x="122542" y="948448"/>
                  </a:lnTo>
                  <a:close/>
                </a:path>
                <a:path w="15836265" h="1010284">
                  <a:moveTo>
                    <a:pt x="15835745" y="244081"/>
                  </a:moveTo>
                  <a:lnTo>
                    <a:pt x="15717736" y="125945"/>
                  </a:lnTo>
                  <a:lnTo>
                    <a:pt x="15716606" y="125945"/>
                  </a:lnTo>
                  <a:lnTo>
                    <a:pt x="15716606" y="504913"/>
                  </a:lnTo>
                  <a:lnTo>
                    <a:pt x="15620861" y="504913"/>
                  </a:lnTo>
                  <a:lnTo>
                    <a:pt x="15581808" y="500849"/>
                  </a:lnTo>
                  <a:lnTo>
                    <a:pt x="15546591" y="464362"/>
                  </a:lnTo>
                  <a:lnTo>
                    <a:pt x="15542679" y="423799"/>
                  </a:lnTo>
                  <a:lnTo>
                    <a:pt x="15542679" y="118859"/>
                  </a:lnTo>
                  <a:lnTo>
                    <a:pt x="15423934" y="0"/>
                  </a:lnTo>
                  <a:lnTo>
                    <a:pt x="15423934" y="434174"/>
                  </a:lnTo>
                  <a:lnTo>
                    <a:pt x="15426690" y="477812"/>
                  </a:lnTo>
                  <a:lnTo>
                    <a:pt x="15448750" y="545744"/>
                  </a:lnTo>
                  <a:lnTo>
                    <a:pt x="15493530" y="588467"/>
                  </a:lnTo>
                  <a:lnTo>
                    <a:pt x="15565133" y="609536"/>
                  </a:lnTo>
                  <a:lnTo>
                    <a:pt x="15611234" y="612165"/>
                  </a:lnTo>
                  <a:lnTo>
                    <a:pt x="15835745" y="612165"/>
                  </a:lnTo>
                  <a:lnTo>
                    <a:pt x="15835745" y="2440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42522" y="10504685"/>
              <a:ext cx="758416" cy="47331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031936" y="10367155"/>
              <a:ext cx="344170" cy="636270"/>
            </a:xfrm>
            <a:custGeom>
              <a:avLst/>
              <a:gdLst/>
              <a:ahLst/>
              <a:cxnLst/>
              <a:rect l="l" t="t" r="r" b="b"/>
              <a:pathLst>
                <a:path w="344169" h="636270">
                  <a:moveTo>
                    <a:pt x="39001" y="42075"/>
                  </a:moveTo>
                  <a:lnTo>
                    <a:pt x="0" y="0"/>
                  </a:lnTo>
                  <a:lnTo>
                    <a:pt x="0" y="357416"/>
                  </a:lnTo>
                  <a:lnTo>
                    <a:pt x="39001" y="394576"/>
                  </a:lnTo>
                  <a:lnTo>
                    <a:pt x="39001" y="42075"/>
                  </a:lnTo>
                  <a:close/>
                </a:path>
                <a:path w="344169" h="636270">
                  <a:moveTo>
                    <a:pt x="94805" y="86207"/>
                  </a:moveTo>
                  <a:lnTo>
                    <a:pt x="55511" y="45770"/>
                  </a:lnTo>
                  <a:lnTo>
                    <a:pt x="55562" y="471652"/>
                  </a:lnTo>
                  <a:lnTo>
                    <a:pt x="55803" y="474370"/>
                  </a:lnTo>
                  <a:lnTo>
                    <a:pt x="56032" y="492899"/>
                  </a:lnTo>
                  <a:lnTo>
                    <a:pt x="59550" y="519087"/>
                  </a:lnTo>
                  <a:lnTo>
                    <a:pt x="67462" y="543598"/>
                  </a:lnTo>
                  <a:lnTo>
                    <a:pt x="79362" y="566026"/>
                  </a:lnTo>
                  <a:lnTo>
                    <a:pt x="94805" y="585939"/>
                  </a:lnTo>
                  <a:lnTo>
                    <a:pt x="94805" y="86207"/>
                  </a:lnTo>
                  <a:close/>
                </a:path>
                <a:path w="344169" h="636270">
                  <a:moveTo>
                    <a:pt x="153809" y="409956"/>
                  </a:moveTo>
                  <a:lnTo>
                    <a:pt x="153771" y="146900"/>
                  </a:lnTo>
                  <a:lnTo>
                    <a:pt x="115163" y="107162"/>
                  </a:lnTo>
                  <a:lnTo>
                    <a:pt x="115163" y="604278"/>
                  </a:lnTo>
                  <a:lnTo>
                    <a:pt x="123901" y="610311"/>
                  </a:lnTo>
                  <a:lnTo>
                    <a:pt x="133083" y="615708"/>
                  </a:lnTo>
                  <a:lnTo>
                    <a:pt x="142659" y="620458"/>
                  </a:lnTo>
                  <a:lnTo>
                    <a:pt x="153403" y="624840"/>
                  </a:lnTo>
                  <a:lnTo>
                    <a:pt x="153403" y="409956"/>
                  </a:lnTo>
                  <a:lnTo>
                    <a:pt x="153809" y="409956"/>
                  </a:lnTo>
                  <a:close/>
                </a:path>
                <a:path w="344169" h="636270">
                  <a:moveTo>
                    <a:pt x="212280" y="108407"/>
                  </a:moveTo>
                  <a:lnTo>
                    <a:pt x="173278" y="150495"/>
                  </a:lnTo>
                  <a:lnTo>
                    <a:pt x="173278" y="295960"/>
                  </a:lnTo>
                  <a:lnTo>
                    <a:pt x="212280" y="258826"/>
                  </a:lnTo>
                  <a:lnTo>
                    <a:pt x="212280" y="108407"/>
                  </a:lnTo>
                  <a:close/>
                </a:path>
                <a:path w="344169" h="636270">
                  <a:moveTo>
                    <a:pt x="344106" y="493915"/>
                  </a:moveTo>
                  <a:lnTo>
                    <a:pt x="329984" y="439280"/>
                  </a:lnTo>
                  <a:lnTo>
                    <a:pt x="286004" y="388277"/>
                  </a:lnTo>
                  <a:lnTo>
                    <a:pt x="256235" y="372541"/>
                  </a:lnTo>
                  <a:lnTo>
                    <a:pt x="260921" y="375297"/>
                  </a:lnTo>
                  <a:lnTo>
                    <a:pt x="265391" y="378409"/>
                  </a:lnTo>
                  <a:lnTo>
                    <a:pt x="292493" y="420560"/>
                  </a:lnTo>
                  <a:lnTo>
                    <a:pt x="294297" y="436372"/>
                  </a:lnTo>
                  <a:lnTo>
                    <a:pt x="288709" y="465099"/>
                  </a:lnTo>
                  <a:lnTo>
                    <a:pt x="273062" y="488645"/>
                  </a:lnTo>
                  <a:lnTo>
                    <a:pt x="249732" y="504596"/>
                  </a:lnTo>
                  <a:lnTo>
                    <a:pt x="221094" y="510552"/>
                  </a:lnTo>
                  <a:lnTo>
                    <a:pt x="207556" y="509346"/>
                  </a:lnTo>
                  <a:lnTo>
                    <a:pt x="195249" y="505612"/>
                  </a:lnTo>
                  <a:lnTo>
                    <a:pt x="184302" y="499618"/>
                  </a:lnTo>
                  <a:lnTo>
                    <a:pt x="174815" y="491629"/>
                  </a:lnTo>
                  <a:lnTo>
                    <a:pt x="174815" y="632167"/>
                  </a:lnTo>
                  <a:lnTo>
                    <a:pt x="189420" y="635012"/>
                  </a:lnTo>
                  <a:lnTo>
                    <a:pt x="204406" y="636257"/>
                  </a:lnTo>
                  <a:lnTo>
                    <a:pt x="219671" y="635812"/>
                  </a:lnTo>
                  <a:lnTo>
                    <a:pt x="266319" y="623189"/>
                  </a:lnTo>
                  <a:lnTo>
                    <a:pt x="315264" y="583895"/>
                  </a:lnTo>
                  <a:lnTo>
                    <a:pt x="333413" y="553783"/>
                  </a:lnTo>
                  <a:lnTo>
                    <a:pt x="333082" y="553783"/>
                  </a:lnTo>
                  <a:lnTo>
                    <a:pt x="339686" y="534695"/>
                  </a:lnTo>
                  <a:lnTo>
                    <a:pt x="343433" y="514654"/>
                  </a:lnTo>
                  <a:lnTo>
                    <a:pt x="344106" y="4939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115294" y="594371"/>
            <a:ext cx="7919720" cy="7334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650" spc="105" dirty="0"/>
              <a:t>FETİH</a:t>
            </a:r>
            <a:r>
              <a:rPr sz="4650" spc="170" dirty="0"/>
              <a:t> </a:t>
            </a:r>
            <a:r>
              <a:rPr sz="4650" spc="-650" dirty="0"/>
              <a:t>/</a:t>
            </a:r>
            <a:r>
              <a:rPr sz="4650" spc="165" dirty="0"/>
              <a:t> </a:t>
            </a:r>
            <a:r>
              <a:rPr sz="4650" spc="405" dirty="0"/>
              <a:t>SİBER</a:t>
            </a:r>
            <a:r>
              <a:rPr sz="4650" spc="165" dirty="0"/>
              <a:t> </a:t>
            </a:r>
            <a:r>
              <a:rPr sz="4650" spc="-195" dirty="0"/>
              <a:t>T</a:t>
            </a:r>
            <a:r>
              <a:rPr sz="4650" spc="365" dirty="0"/>
              <a:t>ALİMHANE</a:t>
            </a:r>
            <a:endParaRPr sz="4650"/>
          </a:p>
        </p:txBody>
      </p:sp>
      <p:sp>
        <p:nvSpPr>
          <p:cNvPr id="9" name="object 9"/>
          <p:cNvSpPr txBox="1"/>
          <p:nvPr/>
        </p:nvSpPr>
        <p:spPr>
          <a:xfrm>
            <a:off x="11665414" y="2081569"/>
            <a:ext cx="5641340" cy="8953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3290"/>
              </a:lnSpc>
              <a:spcBef>
                <a:spcPts val="434"/>
              </a:spcBef>
            </a:pPr>
            <a:r>
              <a:rPr sz="2950" b="1" dirty="0">
                <a:solidFill>
                  <a:srgbClr val="E91F27"/>
                </a:solidFill>
                <a:latin typeface="Trebuchet MS"/>
                <a:cs typeface="Trebuchet MS"/>
              </a:rPr>
              <a:t>Bayrağı</a:t>
            </a:r>
            <a:r>
              <a:rPr sz="2950" b="1" spc="-16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65" dirty="0">
                <a:solidFill>
                  <a:srgbClr val="E91F27"/>
                </a:solidFill>
                <a:latin typeface="Trebuchet MS"/>
                <a:cs typeface="Trebuchet MS"/>
              </a:rPr>
              <a:t>Yakala</a:t>
            </a: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90" dirty="0">
                <a:solidFill>
                  <a:srgbClr val="E91F27"/>
                </a:solidFill>
                <a:latin typeface="Trebuchet MS"/>
                <a:cs typeface="Trebuchet MS"/>
              </a:rPr>
              <a:t>(Capture</a:t>
            </a: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160" dirty="0">
                <a:solidFill>
                  <a:srgbClr val="E91F27"/>
                </a:solidFill>
                <a:latin typeface="Trebuchet MS"/>
                <a:cs typeface="Trebuchet MS"/>
              </a:rPr>
              <a:t>the</a:t>
            </a:r>
            <a:r>
              <a:rPr sz="2950" b="1" spc="-6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E91F27"/>
                </a:solidFill>
                <a:latin typeface="Trebuchet MS"/>
                <a:cs typeface="Trebuchet MS"/>
              </a:rPr>
              <a:t>Flag) </a:t>
            </a:r>
            <a:r>
              <a:rPr sz="2950" b="1" spc="-114" dirty="0">
                <a:solidFill>
                  <a:srgbClr val="E91F27"/>
                </a:solidFill>
                <a:latin typeface="Trebuchet MS"/>
                <a:cs typeface="Trebuchet MS"/>
              </a:rPr>
              <a:t>Toplam</a:t>
            </a:r>
            <a:r>
              <a:rPr sz="2950" b="1" spc="-9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+35.000</a:t>
            </a:r>
            <a:r>
              <a:rPr sz="2950" b="1" spc="-10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E91F27"/>
                </a:solidFill>
                <a:latin typeface="Trebuchet MS"/>
                <a:cs typeface="Trebuchet MS"/>
              </a:rPr>
              <a:t>yarışmacı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93690" y="1835796"/>
            <a:ext cx="2880995" cy="8953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3290"/>
              </a:lnSpc>
              <a:spcBef>
                <a:spcPts val="434"/>
              </a:spcBef>
            </a:pPr>
            <a:r>
              <a:rPr sz="2950" b="1" spc="-35" dirty="0">
                <a:solidFill>
                  <a:srgbClr val="151F36"/>
                </a:solidFill>
                <a:latin typeface="Trebuchet MS"/>
                <a:cs typeface="Trebuchet MS"/>
              </a:rPr>
              <a:t>Uygulamalı</a:t>
            </a:r>
            <a:r>
              <a:rPr sz="2950" b="1" spc="-16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25" dirty="0">
                <a:solidFill>
                  <a:srgbClr val="151F36"/>
                </a:solidFill>
                <a:latin typeface="Trebuchet MS"/>
                <a:cs typeface="Trebuchet MS"/>
              </a:rPr>
              <a:t>Siber </a:t>
            </a:r>
            <a:r>
              <a:rPr sz="2950" b="1" spc="-90" dirty="0">
                <a:solidFill>
                  <a:srgbClr val="151F36"/>
                </a:solidFill>
                <a:latin typeface="Trebuchet MS"/>
                <a:cs typeface="Trebuchet MS"/>
              </a:rPr>
              <a:t>Güvenlik</a:t>
            </a:r>
            <a:r>
              <a:rPr sz="2950" b="1" spc="-7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Eğitimi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17707" y="7458033"/>
            <a:ext cx="3796665" cy="250825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223520" marR="38100" indent="-211454">
              <a:lnSpc>
                <a:spcPts val="3200"/>
              </a:lnSpc>
              <a:spcBef>
                <a:spcPts val="505"/>
              </a:spcBef>
            </a:pPr>
            <a:r>
              <a:rPr sz="2950" b="1" spc="-70" dirty="0">
                <a:solidFill>
                  <a:srgbClr val="151F36"/>
                </a:solidFill>
                <a:latin typeface="Trebuchet MS"/>
                <a:cs typeface="Trebuchet MS"/>
              </a:rPr>
              <a:t>Geliştirilen</a:t>
            </a:r>
            <a:r>
              <a:rPr sz="2950" b="1" spc="-13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5" dirty="0">
                <a:solidFill>
                  <a:srgbClr val="151F36"/>
                </a:solidFill>
                <a:latin typeface="Trebuchet MS"/>
                <a:cs typeface="Trebuchet MS"/>
              </a:rPr>
              <a:t>Yetenekler </a:t>
            </a:r>
            <a:r>
              <a:rPr sz="2950" b="1" spc="-140" dirty="0">
                <a:solidFill>
                  <a:srgbClr val="151F36"/>
                </a:solidFill>
                <a:latin typeface="Trebuchet MS"/>
                <a:cs typeface="Trebuchet MS"/>
              </a:rPr>
              <a:t>Web</a:t>
            </a:r>
            <a:r>
              <a:rPr sz="2950" b="1" spc="-8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güvenliği</a:t>
            </a:r>
            <a:endParaRPr sz="2950">
              <a:latin typeface="Trebuchet MS"/>
              <a:cs typeface="Trebuchet MS"/>
            </a:endParaRPr>
          </a:p>
          <a:p>
            <a:pPr marL="223520">
              <a:lnSpc>
                <a:spcPts val="2970"/>
              </a:lnSpc>
            </a:pPr>
            <a:r>
              <a:rPr sz="2950" b="1" spc="100" dirty="0">
                <a:solidFill>
                  <a:srgbClr val="151F36"/>
                </a:solidFill>
                <a:latin typeface="Trebuchet MS"/>
                <a:cs typeface="Trebuchet MS"/>
              </a:rPr>
              <a:t>Ağ</a:t>
            </a:r>
            <a:r>
              <a:rPr sz="2950" b="1" spc="-60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güvenliği</a:t>
            </a:r>
            <a:endParaRPr sz="2950">
              <a:latin typeface="Trebuchet MS"/>
              <a:cs typeface="Trebuchet MS"/>
            </a:endParaRPr>
          </a:p>
          <a:p>
            <a:pPr marL="223520" marR="5080">
              <a:lnSpc>
                <a:spcPts val="3200"/>
              </a:lnSpc>
              <a:spcBef>
                <a:spcPts val="220"/>
              </a:spcBef>
            </a:pPr>
            <a:r>
              <a:rPr sz="2950" b="1" spc="-114" dirty="0">
                <a:solidFill>
                  <a:srgbClr val="151F36"/>
                </a:solidFill>
                <a:latin typeface="Trebuchet MS"/>
                <a:cs typeface="Trebuchet MS"/>
              </a:rPr>
              <a:t>Yatay</a:t>
            </a:r>
            <a:r>
              <a:rPr sz="2950" b="1" spc="-110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50" dirty="0">
                <a:solidFill>
                  <a:srgbClr val="151F36"/>
                </a:solidFill>
                <a:latin typeface="Trebuchet MS"/>
                <a:cs typeface="Trebuchet MS"/>
              </a:rPr>
              <a:t>Sızma/İlerleme </a:t>
            </a:r>
            <a:r>
              <a:rPr sz="2950" b="1" spc="-110" dirty="0">
                <a:solidFill>
                  <a:srgbClr val="151F36"/>
                </a:solidFill>
                <a:latin typeface="Trebuchet MS"/>
                <a:cs typeface="Trebuchet MS"/>
              </a:rPr>
              <a:t>Zafiyet</a:t>
            </a:r>
            <a:r>
              <a:rPr sz="2950" b="1" spc="-7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Sömürme </a:t>
            </a:r>
            <a:r>
              <a:rPr sz="2950" b="1" spc="-125" dirty="0">
                <a:solidFill>
                  <a:srgbClr val="151F36"/>
                </a:solidFill>
                <a:latin typeface="Trebuchet MS"/>
                <a:cs typeface="Trebuchet MS"/>
              </a:rPr>
              <a:t>Yetki</a:t>
            </a:r>
            <a:r>
              <a:rPr sz="2950" b="1" spc="-8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Yükseltme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28908" y="3390722"/>
            <a:ext cx="309372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75" dirty="0">
                <a:solidFill>
                  <a:srgbClr val="151F36"/>
                </a:solidFill>
                <a:latin typeface="Trebuchet MS"/>
                <a:cs typeface="Trebuchet MS"/>
              </a:rPr>
              <a:t>Laboratuar</a:t>
            </a:r>
            <a:r>
              <a:rPr sz="2950" b="1" spc="-12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85" dirty="0">
                <a:solidFill>
                  <a:srgbClr val="151F36"/>
                </a:solidFill>
                <a:latin typeface="Trebuchet MS"/>
                <a:cs typeface="Trebuchet MS"/>
              </a:rPr>
              <a:t>Ortamı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28908" y="6054264"/>
            <a:ext cx="189738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80" dirty="0">
                <a:solidFill>
                  <a:srgbClr val="151F36"/>
                </a:solidFill>
                <a:latin typeface="Trebuchet MS"/>
                <a:cs typeface="Trebuchet MS"/>
              </a:rPr>
              <a:t>+40</a:t>
            </a:r>
            <a:r>
              <a:rPr sz="2950" b="1" spc="-135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Sistem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97297" y="4633910"/>
            <a:ext cx="2595880" cy="8953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3290"/>
              </a:lnSpc>
              <a:spcBef>
                <a:spcPts val="434"/>
              </a:spcBef>
            </a:pPr>
            <a:r>
              <a:rPr sz="2950" b="1" spc="-100" dirty="0">
                <a:solidFill>
                  <a:srgbClr val="151F36"/>
                </a:solidFill>
                <a:latin typeface="Trebuchet MS"/>
                <a:cs typeface="Trebuchet MS"/>
              </a:rPr>
              <a:t>Zafiyetli</a:t>
            </a:r>
            <a:r>
              <a:rPr sz="2950" b="1" spc="-50" dirty="0">
                <a:solidFill>
                  <a:srgbClr val="151F36"/>
                </a:solidFill>
                <a:latin typeface="Trebuchet MS"/>
                <a:cs typeface="Trebuchet MS"/>
              </a:rPr>
              <a:t> </a:t>
            </a:r>
            <a:r>
              <a:rPr sz="2950" b="1" spc="-75" dirty="0">
                <a:solidFill>
                  <a:srgbClr val="151F36"/>
                </a:solidFill>
                <a:latin typeface="Trebuchet MS"/>
                <a:cs typeface="Trebuchet MS"/>
              </a:rPr>
              <a:t>gerçek </a:t>
            </a:r>
            <a:r>
              <a:rPr sz="2950" b="1" spc="-10" dirty="0">
                <a:solidFill>
                  <a:srgbClr val="151F36"/>
                </a:solidFill>
                <a:latin typeface="Trebuchet MS"/>
                <a:cs typeface="Trebuchet MS"/>
              </a:rPr>
              <a:t>sistemler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602463" y="7605798"/>
            <a:ext cx="7037070" cy="8953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3290"/>
              </a:lnSpc>
              <a:spcBef>
                <a:spcPts val="434"/>
              </a:spcBef>
            </a:pPr>
            <a:r>
              <a:rPr sz="2950" b="1" dirty="0">
                <a:solidFill>
                  <a:srgbClr val="E91F27"/>
                </a:solidFill>
                <a:latin typeface="Trebuchet MS"/>
                <a:cs typeface="Trebuchet MS"/>
              </a:rPr>
              <a:t>Başarılı</a:t>
            </a:r>
            <a:r>
              <a:rPr sz="2950" b="1" spc="-13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55" dirty="0">
                <a:solidFill>
                  <a:srgbClr val="E91F27"/>
                </a:solidFill>
                <a:latin typeface="Trebuchet MS"/>
                <a:cs typeface="Trebuchet MS"/>
              </a:rPr>
              <a:t>olanlar</a:t>
            </a:r>
            <a:r>
              <a:rPr sz="2950" b="1" spc="-12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70" dirty="0">
                <a:solidFill>
                  <a:srgbClr val="E91F27"/>
                </a:solidFill>
                <a:latin typeface="Trebuchet MS"/>
                <a:cs typeface="Trebuchet MS"/>
              </a:rPr>
              <a:t>USOM’da</a:t>
            </a:r>
            <a:r>
              <a:rPr sz="2950" b="1" spc="-13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70" dirty="0">
                <a:solidFill>
                  <a:srgbClr val="E91F27"/>
                </a:solidFill>
                <a:latin typeface="Trebuchet MS"/>
                <a:cs typeface="Trebuchet MS"/>
              </a:rPr>
              <a:t>istihdam</a:t>
            </a:r>
            <a:r>
              <a:rPr sz="2950" b="1" spc="-12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80" dirty="0">
                <a:solidFill>
                  <a:srgbClr val="E91F27"/>
                </a:solidFill>
                <a:latin typeface="Trebuchet MS"/>
                <a:cs typeface="Trebuchet MS"/>
              </a:rPr>
              <a:t>ediliyor </a:t>
            </a:r>
            <a:r>
              <a:rPr sz="2950" b="1" spc="-114" dirty="0">
                <a:solidFill>
                  <a:srgbClr val="E91F27"/>
                </a:solidFill>
                <a:latin typeface="Trebuchet MS"/>
                <a:cs typeface="Trebuchet MS"/>
              </a:rPr>
              <a:t>Dereceye</a:t>
            </a: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60" dirty="0">
                <a:solidFill>
                  <a:srgbClr val="E91F27"/>
                </a:solidFill>
                <a:latin typeface="Trebuchet MS"/>
                <a:cs typeface="Trebuchet MS"/>
              </a:rPr>
              <a:t>girenler</a:t>
            </a: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25" dirty="0">
                <a:solidFill>
                  <a:srgbClr val="E91F27"/>
                </a:solidFill>
                <a:latin typeface="Trebuchet MS"/>
                <a:cs typeface="Trebuchet MS"/>
              </a:rPr>
              <a:t>ödüllendiriliyor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2514310" y="3745812"/>
            <a:ext cx="3000375" cy="8953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3290"/>
              </a:lnSpc>
              <a:spcBef>
                <a:spcPts val="434"/>
              </a:spcBef>
            </a:pPr>
            <a:r>
              <a:rPr sz="2950" b="1" spc="-70" dirty="0">
                <a:solidFill>
                  <a:srgbClr val="E91F27"/>
                </a:solidFill>
                <a:latin typeface="Trebuchet MS"/>
                <a:cs typeface="Trebuchet MS"/>
              </a:rPr>
              <a:t>Çevrimiçi</a:t>
            </a:r>
            <a:r>
              <a:rPr sz="2950" b="1" spc="-8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75" dirty="0">
                <a:solidFill>
                  <a:srgbClr val="E91F27"/>
                </a:solidFill>
                <a:latin typeface="Trebuchet MS"/>
                <a:cs typeface="Trebuchet MS"/>
              </a:rPr>
              <a:t>(online) </a:t>
            </a:r>
            <a:r>
              <a:rPr sz="2950" b="1" dirty="0">
                <a:solidFill>
                  <a:srgbClr val="E91F27"/>
                </a:solidFill>
                <a:latin typeface="Trebuchet MS"/>
                <a:cs typeface="Trebuchet MS"/>
              </a:rPr>
              <a:t>Süre</a:t>
            </a:r>
            <a:r>
              <a:rPr sz="2950" b="1" spc="-17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50" dirty="0">
                <a:solidFill>
                  <a:srgbClr val="E91F27"/>
                </a:solidFill>
                <a:latin typeface="Trebuchet MS"/>
                <a:cs typeface="Trebuchet MS"/>
              </a:rPr>
              <a:t>24</a:t>
            </a:r>
            <a:r>
              <a:rPr sz="2950" b="1" spc="-17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20" dirty="0">
                <a:solidFill>
                  <a:srgbClr val="E91F27"/>
                </a:solidFill>
                <a:latin typeface="Trebuchet MS"/>
                <a:cs typeface="Trebuchet MS"/>
              </a:rPr>
              <a:t>Saat</a:t>
            </a:r>
            <a:endParaRPr sz="29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556152" y="5372359"/>
            <a:ext cx="6221095" cy="148844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95630">
              <a:lnSpc>
                <a:spcPts val="3290"/>
              </a:lnSpc>
              <a:spcBef>
                <a:spcPts val="434"/>
              </a:spcBef>
            </a:pPr>
            <a:r>
              <a:rPr sz="2950" b="1" dirty="0">
                <a:solidFill>
                  <a:srgbClr val="E91F27"/>
                </a:solidFill>
                <a:latin typeface="Trebuchet MS"/>
                <a:cs typeface="Trebuchet MS"/>
              </a:rPr>
              <a:t>Siber</a:t>
            </a:r>
            <a:r>
              <a:rPr sz="2950" b="1" spc="-17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40" dirty="0">
                <a:solidFill>
                  <a:srgbClr val="E91F27"/>
                </a:solidFill>
                <a:latin typeface="Trebuchet MS"/>
                <a:cs typeface="Trebuchet MS"/>
              </a:rPr>
              <a:t>güvenliğe</a:t>
            </a:r>
            <a:r>
              <a:rPr sz="2950" b="1" spc="-17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10" dirty="0">
                <a:solidFill>
                  <a:srgbClr val="E91F27"/>
                </a:solidFill>
                <a:latin typeface="Trebuchet MS"/>
                <a:cs typeface="Trebuchet MS"/>
              </a:rPr>
              <a:t>meraklı </a:t>
            </a:r>
            <a:r>
              <a:rPr sz="2950" b="1" spc="-95" dirty="0">
                <a:solidFill>
                  <a:srgbClr val="E91F27"/>
                </a:solidFill>
                <a:latin typeface="Trebuchet MS"/>
                <a:cs typeface="Trebuchet MS"/>
              </a:rPr>
              <a:t>gençlerde</a:t>
            </a:r>
            <a:r>
              <a:rPr sz="2950" b="1" spc="-114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60" dirty="0">
                <a:solidFill>
                  <a:srgbClr val="E91F27"/>
                </a:solidFill>
                <a:latin typeface="Trebuchet MS"/>
                <a:cs typeface="Trebuchet MS"/>
              </a:rPr>
              <a:t>farkındalık</a:t>
            </a: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70" dirty="0">
                <a:solidFill>
                  <a:srgbClr val="E91F27"/>
                </a:solidFill>
                <a:latin typeface="Trebuchet MS"/>
                <a:cs typeface="Trebuchet MS"/>
              </a:rPr>
              <a:t>uyandırmak</a:t>
            </a:r>
            <a:endParaRPr sz="2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2950" b="1" spc="-110" dirty="0">
                <a:solidFill>
                  <a:srgbClr val="E91F27"/>
                </a:solidFill>
                <a:latin typeface="Trebuchet MS"/>
                <a:cs typeface="Trebuchet MS"/>
              </a:rPr>
              <a:t>Yetenekli</a:t>
            </a:r>
            <a:r>
              <a:rPr sz="2950" b="1" spc="-100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85" dirty="0">
                <a:solidFill>
                  <a:srgbClr val="E91F27"/>
                </a:solidFill>
                <a:latin typeface="Trebuchet MS"/>
                <a:cs typeface="Trebuchet MS"/>
              </a:rPr>
              <a:t>uzmanlarımızı</a:t>
            </a:r>
            <a:r>
              <a:rPr sz="2950" b="1" spc="-9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100" dirty="0">
                <a:solidFill>
                  <a:srgbClr val="E91F27"/>
                </a:solidFill>
                <a:latin typeface="Trebuchet MS"/>
                <a:cs typeface="Trebuchet MS"/>
              </a:rPr>
              <a:t>tespit</a:t>
            </a:r>
            <a:r>
              <a:rPr sz="2950" b="1" spc="-95" dirty="0">
                <a:solidFill>
                  <a:srgbClr val="E91F27"/>
                </a:solidFill>
                <a:latin typeface="Trebuchet MS"/>
                <a:cs typeface="Trebuchet MS"/>
              </a:rPr>
              <a:t> </a:t>
            </a:r>
            <a:r>
              <a:rPr sz="2950" b="1" spc="-60" dirty="0">
                <a:solidFill>
                  <a:srgbClr val="E91F27"/>
                </a:solidFill>
                <a:latin typeface="Trebuchet MS"/>
                <a:cs typeface="Trebuchet MS"/>
              </a:rPr>
              <a:t>etmek</a:t>
            </a:r>
            <a:endParaRPr sz="2950">
              <a:latin typeface="Trebuchet MS"/>
              <a:cs typeface="Trebuchet MS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8988082" y="2153498"/>
            <a:ext cx="3014980" cy="5920105"/>
            <a:chOff x="8988082" y="2153498"/>
            <a:chExt cx="3014980" cy="5920105"/>
          </a:xfrm>
        </p:grpSpPr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57920" y="7755782"/>
              <a:ext cx="167879" cy="1678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30997" y="2153498"/>
              <a:ext cx="2871949" cy="59200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18078" y="4092598"/>
              <a:ext cx="2258119" cy="225810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88082" y="3960576"/>
              <a:ext cx="2811278" cy="292394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36988" y="4100346"/>
              <a:ext cx="2235471" cy="223545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0198549" y="4606869"/>
              <a:ext cx="1076960" cy="989965"/>
            </a:xfrm>
            <a:custGeom>
              <a:avLst/>
              <a:gdLst/>
              <a:ahLst/>
              <a:cxnLst/>
              <a:rect l="l" t="t" r="r" b="b"/>
              <a:pathLst>
                <a:path w="1076959" h="989964">
                  <a:moveTo>
                    <a:pt x="1052198" y="0"/>
                  </a:moveTo>
                  <a:lnTo>
                    <a:pt x="590034" y="334817"/>
                  </a:lnTo>
                  <a:lnTo>
                    <a:pt x="528338" y="366801"/>
                  </a:lnTo>
                  <a:lnTo>
                    <a:pt x="463206" y="401568"/>
                  </a:lnTo>
                  <a:lnTo>
                    <a:pt x="385873" y="444216"/>
                  </a:lnTo>
                  <a:lnTo>
                    <a:pt x="319272" y="479306"/>
                  </a:lnTo>
                  <a:lnTo>
                    <a:pt x="256876" y="497779"/>
                  </a:lnTo>
                  <a:lnTo>
                    <a:pt x="162511" y="505735"/>
                  </a:lnTo>
                  <a:lnTo>
                    <a:pt x="0" y="509272"/>
                  </a:lnTo>
                  <a:lnTo>
                    <a:pt x="0" y="989383"/>
                  </a:lnTo>
                  <a:lnTo>
                    <a:pt x="726888" y="708941"/>
                  </a:lnTo>
                  <a:lnTo>
                    <a:pt x="448698" y="747087"/>
                  </a:lnTo>
                  <a:lnTo>
                    <a:pt x="809902" y="610232"/>
                  </a:lnTo>
                  <a:lnTo>
                    <a:pt x="628493" y="628179"/>
                  </a:lnTo>
                  <a:lnTo>
                    <a:pt x="704449" y="581060"/>
                  </a:lnTo>
                  <a:lnTo>
                    <a:pt x="590034" y="601259"/>
                  </a:lnTo>
                  <a:lnTo>
                    <a:pt x="812142" y="495817"/>
                  </a:lnTo>
                  <a:lnTo>
                    <a:pt x="628493" y="536193"/>
                  </a:lnTo>
                  <a:lnTo>
                    <a:pt x="861502" y="390365"/>
                  </a:lnTo>
                  <a:lnTo>
                    <a:pt x="673047" y="450939"/>
                  </a:lnTo>
                  <a:lnTo>
                    <a:pt x="953478" y="246788"/>
                  </a:lnTo>
                  <a:lnTo>
                    <a:pt x="726888" y="365685"/>
                  </a:lnTo>
                  <a:lnTo>
                    <a:pt x="1076878" y="51600"/>
                  </a:lnTo>
                  <a:lnTo>
                    <a:pt x="787462" y="246788"/>
                  </a:lnTo>
                  <a:lnTo>
                    <a:pt x="10521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198549" y="4606869"/>
              <a:ext cx="1076960" cy="989965"/>
            </a:xfrm>
            <a:custGeom>
              <a:avLst/>
              <a:gdLst/>
              <a:ahLst/>
              <a:cxnLst/>
              <a:rect l="l" t="t" r="r" b="b"/>
              <a:pathLst>
                <a:path w="1076959" h="989964">
                  <a:moveTo>
                    <a:pt x="590034" y="334817"/>
                  </a:moveTo>
                  <a:lnTo>
                    <a:pt x="1052198" y="0"/>
                  </a:lnTo>
                  <a:lnTo>
                    <a:pt x="787462" y="246788"/>
                  </a:lnTo>
                  <a:lnTo>
                    <a:pt x="1076878" y="51600"/>
                  </a:lnTo>
                  <a:lnTo>
                    <a:pt x="726888" y="365685"/>
                  </a:lnTo>
                  <a:lnTo>
                    <a:pt x="953478" y="246788"/>
                  </a:lnTo>
                  <a:lnTo>
                    <a:pt x="673047" y="450939"/>
                  </a:lnTo>
                  <a:lnTo>
                    <a:pt x="861502" y="390365"/>
                  </a:lnTo>
                  <a:lnTo>
                    <a:pt x="628493" y="536193"/>
                  </a:lnTo>
                  <a:lnTo>
                    <a:pt x="812142" y="495817"/>
                  </a:lnTo>
                  <a:lnTo>
                    <a:pt x="590034" y="601259"/>
                  </a:lnTo>
                  <a:lnTo>
                    <a:pt x="704449" y="581060"/>
                  </a:lnTo>
                  <a:lnTo>
                    <a:pt x="628493" y="628179"/>
                  </a:lnTo>
                  <a:lnTo>
                    <a:pt x="809902" y="610232"/>
                  </a:lnTo>
                  <a:lnTo>
                    <a:pt x="448698" y="747087"/>
                  </a:lnTo>
                  <a:lnTo>
                    <a:pt x="726888" y="708941"/>
                  </a:lnTo>
                  <a:lnTo>
                    <a:pt x="0" y="989383"/>
                  </a:lnTo>
                  <a:lnTo>
                    <a:pt x="0" y="509272"/>
                  </a:lnTo>
                  <a:lnTo>
                    <a:pt x="162511" y="505735"/>
                  </a:lnTo>
                  <a:lnTo>
                    <a:pt x="256876" y="497779"/>
                  </a:lnTo>
                  <a:lnTo>
                    <a:pt x="319272" y="479306"/>
                  </a:lnTo>
                  <a:lnTo>
                    <a:pt x="385873" y="444216"/>
                  </a:lnTo>
                  <a:lnTo>
                    <a:pt x="463206" y="401568"/>
                  </a:lnTo>
                  <a:lnTo>
                    <a:pt x="528338" y="366801"/>
                  </a:lnTo>
                  <a:lnTo>
                    <a:pt x="573278" y="343392"/>
                  </a:lnTo>
                  <a:lnTo>
                    <a:pt x="590034" y="334817"/>
                  </a:lnTo>
                  <a:close/>
                </a:path>
              </a:pathLst>
            </a:custGeom>
            <a:ln w="5026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213786" y="4606869"/>
              <a:ext cx="1076960" cy="989965"/>
            </a:xfrm>
            <a:custGeom>
              <a:avLst/>
              <a:gdLst/>
              <a:ahLst/>
              <a:cxnLst/>
              <a:rect l="l" t="t" r="r" b="b"/>
              <a:pathLst>
                <a:path w="1076959" h="989964">
                  <a:moveTo>
                    <a:pt x="24679" y="0"/>
                  </a:moveTo>
                  <a:lnTo>
                    <a:pt x="289415" y="246788"/>
                  </a:lnTo>
                  <a:lnTo>
                    <a:pt x="0" y="51600"/>
                  </a:lnTo>
                  <a:lnTo>
                    <a:pt x="349989" y="365685"/>
                  </a:lnTo>
                  <a:lnTo>
                    <a:pt x="123399" y="246788"/>
                  </a:lnTo>
                  <a:lnTo>
                    <a:pt x="403830" y="450939"/>
                  </a:lnTo>
                  <a:lnTo>
                    <a:pt x="215375" y="390365"/>
                  </a:lnTo>
                  <a:lnTo>
                    <a:pt x="448384" y="536193"/>
                  </a:lnTo>
                  <a:lnTo>
                    <a:pt x="264735" y="495817"/>
                  </a:lnTo>
                  <a:lnTo>
                    <a:pt x="486843" y="601259"/>
                  </a:lnTo>
                  <a:lnTo>
                    <a:pt x="372428" y="581060"/>
                  </a:lnTo>
                  <a:lnTo>
                    <a:pt x="448384" y="628179"/>
                  </a:lnTo>
                  <a:lnTo>
                    <a:pt x="266986" y="610232"/>
                  </a:lnTo>
                  <a:lnTo>
                    <a:pt x="628179" y="747087"/>
                  </a:lnTo>
                  <a:lnTo>
                    <a:pt x="349989" y="708941"/>
                  </a:lnTo>
                  <a:lnTo>
                    <a:pt x="1076878" y="989383"/>
                  </a:lnTo>
                  <a:lnTo>
                    <a:pt x="1076878" y="509272"/>
                  </a:lnTo>
                  <a:lnTo>
                    <a:pt x="914366" y="505735"/>
                  </a:lnTo>
                  <a:lnTo>
                    <a:pt x="820001" y="497779"/>
                  </a:lnTo>
                  <a:lnTo>
                    <a:pt x="757605" y="479306"/>
                  </a:lnTo>
                  <a:lnTo>
                    <a:pt x="691005" y="444216"/>
                  </a:lnTo>
                  <a:lnTo>
                    <a:pt x="613671" y="401568"/>
                  </a:lnTo>
                  <a:lnTo>
                    <a:pt x="548539" y="366801"/>
                  </a:lnTo>
                  <a:lnTo>
                    <a:pt x="486843" y="334817"/>
                  </a:lnTo>
                  <a:lnTo>
                    <a:pt x="246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213786" y="4606869"/>
              <a:ext cx="1076960" cy="989965"/>
            </a:xfrm>
            <a:custGeom>
              <a:avLst/>
              <a:gdLst/>
              <a:ahLst/>
              <a:cxnLst/>
              <a:rect l="l" t="t" r="r" b="b"/>
              <a:pathLst>
                <a:path w="1076959" h="989964">
                  <a:moveTo>
                    <a:pt x="486843" y="334817"/>
                  </a:moveTo>
                  <a:lnTo>
                    <a:pt x="24679" y="0"/>
                  </a:lnTo>
                  <a:lnTo>
                    <a:pt x="289415" y="246788"/>
                  </a:lnTo>
                  <a:lnTo>
                    <a:pt x="0" y="51600"/>
                  </a:lnTo>
                  <a:lnTo>
                    <a:pt x="349989" y="365685"/>
                  </a:lnTo>
                  <a:lnTo>
                    <a:pt x="123399" y="246788"/>
                  </a:lnTo>
                  <a:lnTo>
                    <a:pt x="403830" y="450939"/>
                  </a:lnTo>
                  <a:lnTo>
                    <a:pt x="215375" y="390365"/>
                  </a:lnTo>
                  <a:lnTo>
                    <a:pt x="448384" y="536193"/>
                  </a:lnTo>
                  <a:lnTo>
                    <a:pt x="264735" y="495817"/>
                  </a:lnTo>
                  <a:lnTo>
                    <a:pt x="486843" y="601259"/>
                  </a:lnTo>
                  <a:lnTo>
                    <a:pt x="372428" y="581060"/>
                  </a:lnTo>
                  <a:lnTo>
                    <a:pt x="448384" y="628179"/>
                  </a:lnTo>
                  <a:lnTo>
                    <a:pt x="266986" y="610232"/>
                  </a:lnTo>
                  <a:lnTo>
                    <a:pt x="628179" y="747087"/>
                  </a:lnTo>
                  <a:lnTo>
                    <a:pt x="349989" y="708941"/>
                  </a:lnTo>
                  <a:lnTo>
                    <a:pt x="1076878" y="989383"/>
                  </a:lnTo>
                  <a:lnTo>
                    <a:pt x="1076878" y="509272"/>
                  </a:lnTo>
                  <a:lnTo>
                    <a:pt x="914366" y="505735"/>
                  </a:lnTo>
                  <a:lnTo>
                    <a:pt x="820001" y="497779"/>
                  </a:lnTo>
                  <a:lnTo>
                    <a:pt x="757605" y="479306"/>
                  </a:lnTo>
                  <a:lnTo>
                    <a:pt x="691005" y="444216"/>
                  </a:lnTo>
                  <a:lnTo>
                    <a:pt x="613671" y="401568"/>
                  </a:lnTo>
                  <a:lnTo>
                    <a:pt x="548539" y="366801"/>
                  </a:lnTo>
                  <a:lnTo>
                    <a:pt x="503599" y="343392"/>
                  </a:lnTo>
                  <a:lnTo>
                    <a:pt x="486843" y="334817"/>
                  </a:lnTo>
                  <a:close/>
                </a:path>
              </a:pathLst>
            </a:custGeom>
            <a:ln w="5026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808363" y="4509330"/>
              <a:ext cx="871855" cy="1189990"/>
            </a:xfrm>
            <a:custGeom>
              <a:avLst/>
              <a:gdLst/>
              <a:ahLst/>
              <a:cxnLst/>
              <a:rect l="l" t="t" r="r" b="b"/>
              <a:pathLst>
                <a:path w="871854" h="1189989">
                  <a:moveTo>
                    <a:pt x="435808" y="0"/>
                  </a:moveTo>
                  <a:lnTo>
                    <a:pt x="382731" y="1518"/>
                  </a:lnTo>
                  <a:lnTo>
                    <a:pt x="327895" y="7417"/>
                  </a:lnTo>
                  <a:lnTo>
                    <a:pt x="271646" y="18301"/>
                  </a:lnTo>
                  <a:lnTo>
                    <a:pt x="214328" y="34773"/>
                  </a:lnTo>
                  <a:lnTo>
                    <a:pt x="150511" y="56869"/>
                  </a:lnTo>
                  <a:lnTo>
                    <a:pt x="102129" y="77631"/>
                  </a:lnTo>
                  <a:lnTo>
                    <a:pt x="60710" y="99065"/>
                  </a:lnTo>
                  <a:lnTo>
                    <a:pt x="100321" y="213333"/>
                  </a:lnTo>
                  <a:lnTo>
                    <a:pt x="0" y="250610"/>
                  </a:lnTo>
                  <a:lnTo>
                    <a:pt x="32929" y="303542"/>
                  </a:lnTo>
                  <a:lnTo>
                    <a:pt x="48142" y="341645"/>
                  </a:lnTo>
                  <a:lnTo>
                    <a:pt x="49451" y="383331"/>
                  </a:lnTo>
                  <a:lnTo>
                    <a:pt x="40668" y="447012"/>
                  </a:lnTo>
                  <a:lnTo>
                    <a:pt x="29449" y="516564"/>
                  </a:lnTo>
                  <a:lnTo>
                    <a:pt x="23103" y="560902"/>
                  </a:lnTo>
                  <a:lnTo>
                    <a:pt x="17510" y="609659"/>
                  </a:lnTo>
                  <a:lnTo>
                    <a:pt x="13602" y="661370"/>
                  </a:lnTo>
                  <a:lnTo>
                    <a:pt x="12313" y="714569"/>
                  </a:lnTo>
                  <a:lnTo>
                    <a:pt x="14576" y="767792"/>
                  </a:lnTo>
                  <a:lnTo>
                    <a:pt x="21322" y="819571"/>
                  </a:lnTo>
                  <a:lnTo>
                    <a:pt x="33486" y="868441"/>
                  </a:lnTo>
                  <a:lnTo>
                    <a:pt x="51999" y="912937"/>
                  </a:lnTo>
                  <a:lnTo>
                    <a:pt x="77796" y="951593"/>
                  </a:lnTo>
                  <a:lnTo>
                    <a:pt x="111808" y="982943"/>
                  </a:lnTo>
                  <a:lnTo>
                    <a:pt x="166583" y="1018957"/>
                  </a:lnTo>
                  <a:lnTo>
                    <a:pt x="216038" y="1047040"/>
                  </a:lnTo>
                  <a:lnTo>
                    <a:pt x="260794" y="1069705"/>
                  </a:lnTo>
                  <a:lnTo>
                    <a:pt x="301471" y="1089464"/>
                  </a:lnTo>
                  <a:lnTo>
                    <a:pt x="338690" y="1108830"/>
                  </a:lnTo>
                  <a:lnTo>
                    <a:pt x="373072" y="1130317"/>
                  </a:lnTo>
                  <a:lnTo>
                    <a:pt x="405238" y="1156436"/>
                  </a:lnTo>
                  <a:lnTo>
                    <a:pt x="435808" y="1189701"/>
                  </a:lnTo>
                  <a:lnTo>
                    <a:pt x="466382" y="1156436"/>
                  </a:lnTo>
                  <a:lnTo>
                    <a:pt x="498550" y="1130317"/>
                  </a:lnTo>
                  <a:lnTo>
                    <a:pt x="532934" y="1108830"/>
                  </a:lnTo>
                  <a:lnTo>
                    <a:pt x="570155" y="1089464"/>
                  </a:lnTo>
                  <a:lnTo>
                    <a:pt x="610833" y="1069705"/>
                  </a:lnTo>
                  <a:lnTo>
                    <a:pt x="655589" y="1047040"/>
                  </a:lnTo>
                  <a:lnTo>
                    <a:pt x="705044" y="1018957"/>
                  </a:lnTo>
                  <a:lnTo>
                    <a:pt x="759819" y="982943"/>
                  </a:lnTo>
                  <a:lnTo>
                    <a:pt x="793831" y="951593"/>
                  </a:lnTo>
                  <a:lnTo>
                    <a:pt x="819628" y="912937"/>
                  </a:lnTo>
                  <a:lnTo>
                    <a:pt x="838141" y="868441"/>
                  </a:lnTo>
                  <a:lnTo>
                    <a:pt x="850305" y="819571"/>
                  </a:lnTo>
                  <a:lnTo>
                    <a:pt x="857051" y="767792"/>
                  </a:lnTo>
                  <a:lnTo>
                    <a:pt x="859314" y="714569"/>
                  </a:lnTo>
                  <a:lnTo>
                    <a:pt x="858025" y="661370"/>
                  </a:lnTo>
                  <a:lnTo>
                    <a:pt x="854117" y="609659"/>
                  </a:lnTo>
                  <a:lnTo>
                    <a:pt x="848524" y="560902"/>
                  </a:lnTo>
                  <a:lnTo>
                    <a:pt x="842178" y="516564"/>
                  </a:lnTo>
                  <a:lnTo>
                    <a:pt x="830958" y="447012"/>
                  </a:lnTo>
                  <a:lnTo>
                    <a:pt x="830250" y="370865"/>
                  </a:lnTo>
                  <a:lnTo>
                    <a:pt x="845014" y="308402"/>
                  </a:lnTo>
                  <a:lnTo>
                    <a:pt x="862918" y="266144"/>
                  </a:lnTo>
                  <a:lnTo>
                    <a:pt x="871627" y="250610"/>
                  </a:lnTo>
                  <a:lnTo>
                    <a:pt x="771306" y="213333"/>
                  </a:lnTo>
                  <a:lnTo>
                    <a:pt x="810917" y="99065"/>
                  </a:lnTo>
                  <a:lnTo>
                    <a:pt x="775192" y="77964"/>
                  </a:lnTo>
                  <a:lnTo>
                    <a:pt x="747282" y="64233"/>
                  </a:lnTo>
                  <a:lnTo>
                    <a:pt x="657299" y="34773"/>
                  </a:lnTo>
                  <a:lnTo>
                    <a:pt x="599981" y="18301"/>
                  </a:lnTo>
                  <a:lnTo>
                    <a:pt x="543730" y="7417"/>
                  </a:lnTo>
                  <a:lnTo>
                    <a:pt x="488891" y="1518"/>
                  </a:lnTo>
                  <a:lnTo>
                    <a:pt x="435808" y="0"/>
                  </a:lnTo>
                  <a:close/>
                </a:path>
              </a:pathLst>
            </a:custGeom>
            <a:solidFill>
              <a:srgbClr val="BC20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084585" y="5029719"/>
              <a:ext cx="325120" cy="299720"/>
            </a:xfrm>
            <a:custGeom>
              <a:avLst/>
              <a:gdLst/>
              <a:ahLst/>
              <a:cxnLst/>
              <a:rect l="l" t="t" r="r" b="b"/>
              <a:pathLst>
                <a:path w="325120" h="299720">
                  <a:moveTo>
                    <a:pt x="248924" y="0"/>
                  </a:moveTo>
                  <a:lnTo>
                    <a:pt x="266828" y="19724"/>
                  </a:lnTo>
                  <a:lnTo>
                    <a:pt x="280410" y="42829"/>
                  </a:lnTo>
                  <a:lnTo>
                    <a:pt x="289028" y="68674"/>
                  </a:lnTo>
                  <a:lnTo>
                    <a:pt x="292043" y="96614"/>
                  </a:lnTo>
                  <a:lnTo>
                    <a:pt x="281843" y="147137"/>
                  </a:lnTo>
                  <a:lnTo>
                    <a:pt x="254026" y="188394"/>
                  </a:lnTo>
                  <a:lnTo>
                    <a:pt x="212768" y="216211"/>
                  </a:lnTo>
                  <a:lnTo>
                    <a:pt x="162246" y="226411"/>
                  </a:lnTo>
                  <a:lnTo>
                    <a:pt x="111724" y="216211"/>
                  </a:lnTo>
                  <a:lnTo>
                    <a:pt x="70466" y="188394"/>
                  </a:lnTo>
                  <a:lnTo>
                    <a:pt x="42649" y="147137"/>
                  </a:lnTo>
                  <a:lnTo>
                    <a:pt x="32449" y="96614"/>
                  </a:lnTo>
                  <a:lnTo>
                    <a:pt x="35464" y="68674"/>
                  </a:lnTo>
                  <a:lnTo>
                    <a:pt x="44082" y="42829"/>
                  </a:lnTo>
                  <a:lnTo>
                    <a:pt x="57663" y="19724"/>
                  </a:lnTo>
                  <a:lnTo>
                    <a:pt x="75568" y="0"/>
                  </a:lnTo>
                  <a:lnTo>
                    <a:pt x="44602" y="25445"/>
                  </a:lnTo>
                  <a:lnTo>
                    <a:pt x="20754" y="57720"/>
                  </a:lnTo>
                  <a:lnTo>
                    <a:pt x="5421" y="95430"/>
                  </a:lnTo>
                  <a:lnTo>
                    <a:pt x="0" y="137179"/>
                  </a:lnTo>
                  <a:lnTo>
                    <a:pt x="5795" y="180311"/>
                  </a:lnTo>
                  <a:lnTo>
                    <a:pt x="22150" y="219069"/>
                  </a:lnTo>
                  <a:lnTo>
                    <a:pt x="47519" y="251905"/>
                  </a:lnTo>
                  <a:lnTo>
                    <a:pt x="80355" y="277274"/>
                  </a:lnTo>
                  <a:lnTo>
                    <a:pt x="119113" y="293630"/>
                  </a:lnTo>
                  <a:lnTo>
                    <a:pt x="162246" y="299425"/>
                  </a:lnTo>
                  <a:lnTo>
                    <a:pt x="205379" y="293630"/>
                  </a:lnTo>
                  <a:lnTo>
                    <a:pt x="244136" y="277274"/>
                  </a:lnTo>
                  <a:lnTo>
                    <a:pt x="276973" y="251905"/>
                  </a:lnTo>
                  <a:lnTo>
                    <a:pt x="302342" y="219069"/>
                  </a:lnTo>
                  <a:lnTo>
                    <a:pt x="318697" y="180311"/>
                  </a:lnTo>
                  <a:lnTo>
                    <a:pt x="324492" y="137179"/>
                  </a:lnTo>
                  <a:lnTo>
                    <a:pt x="319071" y="95430"/>
                  </a:lnTo>
                  <a:lnTo>
                    <a:pt x="303738" y="57720"/>
                  </a:lnTo>
                  <a:lnTo>
                    <a:pt x="279890" y="25445"/>
                  </a:lnTo>
                  <a:lnTo>
                    <a:pt x="2489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169674" y="4904491"/>
              <a:ext cx="154309" cy="14675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919170" y="4620913"/>
              <a:ext cx="649605" cy="784860"/>
            </a:xfrm>
            <a:custGeom>
              <a:avLst/>
              <a:gdLst/>
              <a:ahLst/>
              <a:cxnLst/>
              <a:rect l="l" t="t" r="r" b="b"/>
              <a:pathLst>
                <a:path w="649604" h="784860">
                  <a:moveTo>
                    <a:pt x="63563" y="163068"/>
                  </a:moveTo>
                  <a:lnTo>
                    <a:pt x="39281" y="162356"/>
                  </a:lnTo>
                  <a:lnTo>
                    <a:pt x="32461" y="139039"/>
                  </a:lnTo>
                  <a:lnTo>
                    <a:pt x="24269" y="161899"/>
                  </a:lnTo>
                  <a:lnTo>
                    <a:pt x="0" y="161188"/>
                  </a:lnTo>
                  <a:lnTo>
                    <a:pt x="19215" y="176034"/>
                  </a:lnTo>
                  <a:lnTo>
                    <a:pt x="11036" y="198920"/>
                  </a:lnTo>
                  <a:lnTo>
                    <a:pt x="31089" y="185216"/>
                  </a:lnTo>
                  <a:lnTo>
                    <a:pt x="50317" y="200075"/>
                  </a:lnTo>
                  <a:lnTo>
                    <a:pt x="43497" y="176758"/>
                  </a:lnTo>
                  <a:lnTo>
                    <a:pt x="63563" y="163068"/>
                  </a:lnTo>
                  <a:close/>
                </a:path>
                <a:path w="649604" h="784860">
                  <a:moveTo>
                    <a:pt x="109689" y="24028"/>
                  </a:moveTo>
                  <a:lnTo>
                    <a:pt x="85407" y="23317"/>
                  </a:lnTo>
                  <a:lnTo>
                    <a:pt x="78587" y="0"/>
                  </a:lnTo>
                  <a:lnTo>
                    <a:pt x="70408" y="22860"/>
                  </a:lnTo>
                  <a:lnTo>
                    <a:pt x="46126" y="22148"/>
                  </a:lnTo>
                  <a:lnTo>
                    <a:pt x="65341" y="36995"/>
                  </a:lnTo>
                  <a:lnTo>
                    <a:pt x="57162" y="59867"/>
                  </a:lnTo>
                  <a:lnTo>
                    <a:pt x="77216" y="46177"/>
                  </a:lnTo>
                  <a:lnTo>
                    <a:pt x="96443" y="61036"/>
                  </a:lnTo>
                  <a:lnTo>
                    <a:pt x="89623" y="37719"/>
                  </a:lnTo>
                  <a:lnTo>
                    <a:pt x="109689" y="24028"/>
                  </a:lnTo>
                  <a:close/>
                </a:path>
                <a:path w="649604" h="784860">
                  <a:moveTo>
                    <a:pt x="602881" y="22148"/>
                  </a:moveTo>
                  <a:lnTo>
                    <a:pt x="578599" y="22860"/>
                  </a:lnTo>
                  <a:lnTo>
                    <a:pt x="570420" y="0"/>
                  </a:lnTo>
                  <a:lnTo>
                    <a:pt x="563600" y="23317"/>
                  </a:lnTo>
                  <a:lnTo>
                    <a:pt x="539318" y="24028"/>
                  </a:lnTo>
                  <a:lnTo>
                    <a:pt x="559384" y="37719"/>
                  </a:lnTo>
                  <a:lnTo>
                    <a:pt x="552564" y="61036"/>
                  </a:lnTo>
                  <a:lnTo>
                    <a:pt x="571792" y="46177"/>
                  </a:lnTo>
                  <a:lnTo>
                    <a:pt x="591845" y="59867"/>
                  </a:lnTo>
                  <a:lnTo>
                    <a:pt x="583653" y="36995"/>
                  </a:lnTo>
                  <a:lnTo>
                    <a:pt x="602881" y="22148"/>
                  </a:lnTo>
                  <a:close/>
                </a:path>
                <a:path w="649604" h="784860">
                  <a:moveTo>
                    <a:pt x="620649" y="511111"/>
                  </a:moveTo>
                  <a:lnTo>
                    <a:pt x="536257" y="568020"/>
                  </a:lnTo>
                  <a:lnTo>
                    <a:pt x="613448" y="496062"/>
                  </a:lnTo>
                  <a:lnTo>
                    <a:pt x="478688" y="593686"/>
                  </a:lnTo>
                  <a:lnTo>
                    <a:pt x="441706" y="613156"/>
                  </a:lnTo>
                  <a:lnTo>
                    <a:pt x="419163" y="625589"/>
                  </a:lnTo>
                  <a:lnTo>
                    <a:pt x="399745" y="635825"/>
                  </a:lnTo>
                  <a:lnTo>
                    <a:pt x="381546" y="641210"/>
                  </a:lnTo>
                  <a:lnTo>
                    <a:pt x="354025" y="643521"/>
                  </a:lnTo>
                  <a:lnTo>
                    <a:pt x="322986" y="644207"/>
                  </a:lnTo>
                  <a:lnTo>
                    <a:pt x="291960" y="643521"/>
                  </a:lnTo>
                  <a:lnTo>
                    <a:pt x="264439" y="641210"/>
                  </a:lnTo>
                  <a:lnTo>
                    <a:pt x="246240" y="635825"/>
                  </a:lnTo>
                  <a:lnTo>
                    <a:pt x="226822" y="625589"/>
                  </a:lnTo>
                  <a:lnTo>
                    <a:pt x="204266" y="613156"/>
                  </a:lnTo>
                  <a:lnTo>
                    <a:pt x="167284" y="593686"/>
                  </a:lnTo>
                  <a:lnTo>
                    <a:pt x="32524" y="496062"/>
                  </a:lnTo>
                  <a:lnTo>
                    <a:pt x="109715" y="568020"/>
                  </a:lnTo>
                  <a:lnTo>
                    <a:pt x="25323" y="511111"/>
                  </a:lnTo>
                  <a:lnTo>
                    <a:pt x="127381" y="602691"/>
                  </a:lnTo>
                  <a:lnTo>
                    <a:pt x="61315" y="568020"/>
                  </a:lnTo>
                  <a:lnTo>
                    <a:pt x="143078" y="627557"/>
                  </a:lnTo>
                  <a:lnTo>
                    <a:pt x="88125" y="609892"/>
                  </a:lnTo>
                  <a:lnTo>
                    <a:pt x="156070" y="652411"/>
                  </a:lnTo>
                  <a:lnTo>
                    <a:pt x="102527" y="640638"/>
                  </a:lnTo>
                  <a:lnTo>
                    <a:pt x="167284" y="671385"/>
                  </a:lnTo>
                  <a:lnTo>
                    <a:pt x="133934" y="665505"/>
                  </a:lnTo>
                  <a:lnTo>
                    <a:pt x="156070" y="679234"/>
                  </a:lnTo>
                  <a:lnTo>
                    <a:pt x="103174" y="674001"/>
                  </a:lnTo>
                  <a:lnTo>
                    <a:pt x="208508" y="713905"/>
                  </a:lnTo>
                  <a:lnTo>
                    <a:pt x="127381" y="702792"/>
                  </a:lnTo>
                  <a:lnTo>
                    <a:pt x="306628" y="771956"/>
                  </a:lnTo>
                  <a:lnTo>
                    <a:pt x="306628" y="784567"/>
                  </a:lnTo>
                  <a:lnTo>
                    <a:pt x="322986" y="778268"/>
                  </a:lnTo>
                  <a:lnTo>
                    <a:pt x="339344" y="784567"/>
                  </a:lnTo>
                  <a:lnTo>
                    <a:pt x="339344" y="771956"/>
                  </a:lnTo>
                  <a:lnTo>
                    <a:pt x="518591" y="702792"/>
                  </a:lnTo>
                  <a:lnTo>
                    <a:pt x="437476" y="713905"/>
                  </a:lnTo>
                  <a:lnTo>
                    <a:pt x="542798" y="674001"/>
                  </a:lnTo>
                  <a:lnTo>
                    <a:pt x="489902" y="679234"/>
                  </a:lnTo>
                  <a:lnTo>
                    <a:pt x="512051" y="665505"/>
                  </a:lnTo>
                  <a:lnTo>
                    <a:pt x="478688" y="671385"/>
                  </a:lnTo>
                  <a:lnTo>
                    <a:pt x="543445" y="640638"/>
                  </a:lnTo>
                  <a:lnTo>
                    <a:pt x="489902" y="652411"/>
                  </a:lnTo>
                  <a:lnTo>
                    <a:pt x="557847" y="609892"/>
                  </a:lnTo>
                  <a:lnTo>
                    <a:pt x="502894" y="627557"/>
                  </a:lnTo>
                  <a:lnTo>
                    <a:pt x="584669" y="568020"/>
                  </a:lnTo>
                  <a:lnTo>
                    <a:pt x="518591" y="602691"/>
                  </a:lnTo>
                  <a:lnTo>
                    <a:pt x="620649" y="511111"/>
                  </a:lnTo>
                  <a:close/>
                </a:path>
                <a:path w="649604" h="784860">
                  <a:moveTo>
                    <a:pt x="649008" y="161188"/>
                  </a:moveTo>
                  <a:lnTo>
                    <a:pt x="624725" y="161899"/>
                  </a:lnTo>
                  <a:lnTo>
                    <a:pt x="616546" y="139039"/>
                  </a:lnTo>
                  <a:lnTo>
                    <a:pt x="609727" y="162356"/>
                  </a:lnTo>
                  <a:lnTo>
                    <a:pt x="585444" y="163068"/>
                  </a:lnTo>
                  <a:lnTo>
                    <a:pt x="605510" y="176758"/>
                  </a:lnTo>
                  <a:lnTo>
                    <a:pt x="598690" y="200075"/>
                  </a:lnTo>
                  <a:lnTo>
                    <a:pt x="617918" y="185216"/>
                  </a:lnTo>
                  <a:lnTo>
                    <a:pt x="637971" y="198920"/>
                  </a:lnTo>
                  <a:lnTo>
                    <a:pt x="629793" y="176034"/>
                  </a:lnTo>
                  <a:lnTo>
                    <a:pt x="649008" y="1611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9988053" y="4531714"/>
            <a:ext cx="508634" cy="36195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 marR="5080" indent="19050">
              <a:lnSpc>
                <a:spcPct val="68800"/>
              </a:lnSpc>
              <a:spcBef>
                <a:spcPts val="595"/>
              </a:spcBef>
            </a:pPr>
            <a:r>
              <a:rPr sz="1300" b="1" spc="-10" dirty="0">
                <a:solidFill>
                  <a:srgbClr val="FFFFFF"/>
                </a:solidFill>
                <a:latin typeface="Trebuchet MS"/>
                <a:cs typeface="Trebuchet MS"/>
              </a:rPr>
              <a:t>SıBER YILDIZ</a:t>
            </a:r>
            <a:endParaRPr sz="1300">
              <a:latin typeface="Trebuchet MS"/>
              <a:cs typeface="Trebuchet MS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9842465" y="4531439"/>
            <a:ext cx="805815" cy="1137285"/>
            <a:chOff x="9842465" y="4531439"/>
            <a:chExt cx="805815" cy="1137285"/>
          </a:xfrm>
        </p:grpSpPr>
        <p:sp>
          <p:nvSpPr>
            <p:cNvPr id="34" name="object 34"/>
            <p:cNvSpPr/>
            <p:nvPr/>
          </p:nvSpPr>
          <p:spPr>
            <a:xfrm>
              <a:off x="10137900" y="4591943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22104" y="0"/>
                  </a:moveTo>
                  <a:lnTo>
                    <a:pt x="0" y="0"/>
                  </a:lnTo>
                  <a:lnTo>
                    <a:pt x="0" y="22104"/>
                  </a:lnTo>
                  <a:lnTo>
                    <a:pt x="22104" y="22104"/>
                  </a:lnTo>
                  <a:lnTo>
                    <a:pt x="221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847545" y="4536519"/>
              <a:ext cx="795655" cy="1127125"/>
            </a:xfrm>
            <a:custGeom>
              <a:avLst/>
              <a:gdLst/>
              <a:ahLst/>
              <a:cxnLst/>
              <a:rect l="l" t="t" r="r" b="b"/>
              <a:pathLst>
                <a:path w="795654" h="1127125">
                  <a:moveTo>
                    <a:pt x="795075" y="237354"/>
                  </a:moveTo>
                  <a:lnTo>
                    <a:pt x="703559" y="202046"/>
                  </a:lnTo>
                  <a:lnTo>
                    <a:pt x="739705" y="93819"/>
                  </a:lnTo>
                  <a:lnTo>
                    <a:pt x="707111" y="73831"/>
                  </a:lnTo>
                  <a:lnTo>
                    <a:pt x="650179" y="49095"/>
                  </a:lnTo>
                  <a:lnTo>
                    <a:pt x="599562" y="32930"/>
                  </a:lnTo>
                  <a:lnTo>
                    <a:pt x="547281" y="17329"/>
                  </a:lnTo>
                  <a:lnTo>
                    <a:pt x="495974" y="7022"/>
                  </a:lnTo>
                  <a:lnTo>
                    <a:pt x="445955" y="1436"/>
                  </a:lnTo>
                  <a:lnTo>
                    <a:pt x="397537" y="0"/>
                  </a:lnTo>
                  <a:lnTo>
                    <a:pt x="349114" y="1436"/>
                  </a:lnTo>
                  <a:lnTo>
                    <a:pt x="299091" y="7022"/>
                  </a:lnTo>
                  <a:lnTo>
                    <a:pt x="247783" y="17329"/>
                  </a:lnTo>
                  <a:lnTo>
                    <a:pt x="195501" y="32930"/>
                  </a:lnTo>
                  <a:lnTo>
                    <a:pt x="137286" y="53854"/>
                  </a:lnTo>
                  <a:lnTo>
                    <a:pt x="93151" y="73517"/>
                  </a:lnTo>
                  <a:lnTo>
                    <a:pt x="55370" y="93819"/>
                  </a:lnTo>
                  <a:lnTo>
                    <a:pt x="91505" y="202046"/>
                  </a:lnTo>
                  <a:lnTo>
                    <a:pt x="0" y="237354"/>
                  </a:lnTo>
                  <a:lnTo>
                    <a:pt x="23811" y="287485"/>
                  </a:lnTo>
                  <a:lnTo>
                    <a:pt x="34491" y="323572"/>
                  </a:lnTo>
                  <a:lnTo>
                    <a:pt x="34505" y="363054"/>
                  </a:lnTo>
                  <a:lnTo>
                    <a:pt x="26323" y="423369"/>
                  </a:lnTo>
                  <a:lnTo>
                    <a:pt x="21713" y="452969"/>
                  </a:lnTo>
                  <a:lnTo>
                    <a:pt x="16088" y="489779"/>
                  </a:lnTo>
                  <a:lnTo>
                    <a:pt x="10299" y="532363"/>
                  </a:lnTo>
                  <a:lnTo>
                    <a:pt x="5197" y="579282"/>
                  </a:lnTo>
                  <a:lnTo>
                    <a:pt x="1633" y="629098"/>
                  </a:lnTo>
                  <a:lnTo>
                    <a:pt x="458" y="680374"/>
                  </a:lnTo>
                  <a:lnTo>
                    <a:pt x="2521" y="731671"/>
                  </a:lnTo>
                  <a:lnTo>
                    <a:pt x="8676" y="781551"/>
                  </a:lnTo>
                  <a:lnTo>
                    <a:pt x="19771" y="828577"/>
                  </a:lnTo>
                  <a:lnTo>
                    <a:pt x="36658" y="871311"/>
                  </a:lnTo>
                  <a:lnTo>
                    <a:pt x="60188" y="908314"/>
                  </a:lnTo>
                  <a:lnTo>
                    <a:pt x="91211" y="938149"/>
                  </a:lnTo>
                  <a:lnTo>
                    <a:pt x="141643" y="971949"/>
                  </a:lnTo>
                  <a:lnTo>
                    <a:pt x="187977" y="997732"/>
                  </a:lnTo>
                  <a:lnTo>
                    <a:pt x="230528" y="1018047"/>
                  </a:lnTo>
                  <a:lnTo>
                    <a:pt x="269610" y="1035443"/>
                  </a:lnTo>
                  <a:lnTo>
                    <a:pt x="305538" y="1052467"/>
                  </a:lnTo>
                  <a:lnTo>
                    <a:pt x="338626" y="1071668"/>
                  </a:lnTo>
                  <a:lnTo>
                    <a:pt x="369187" y="1095594"/>
                  </a:lnTo>
                  <a:lnTo>
                    <a:pt x="397537" y="1126792"/>
                  </a:lnTo>
                  <a:lnTo>
                    <a:pt x="425884" y="1095594"/>
                  </a:lnTo>
                  <a:lnTo>
                    <a:pt x="456444" y="1071668"/>
                  </a:lnTo>
                  <a:lnTo>
                    <a:pt x="489531" y="1052467"/>
                  </a:lnTo>
                  <a:lnTo>
                    <a:pt x="525459" y="1035443"/>
                  </a:lnTo>
                  <a:lnTo>
                    <a:pt x="564541" y="1018047"/>
                  </a:lnTo>
                  <a:lnTo>
                    <a:pt x="607091" y="997732"/>
                  </a:lnTo>
                  <a:lnTo>
                    <a:pt x="653424" y="971949"/>
                  </a:lnTo>
                  <a:lnTo>
                    <a:pt x="703852" y="938149"/>
                  </a:lnTo>
                  <a:lnTo>
                    <a:pt x="734878" y="908314"/>
                  </a:lnTo>
                  <a:lnTo>
                    <a:pt x="758409" y="871311"/>
                  </a:lnTo>
                  <a:lnTo>
                    <a:pt x="775297" y="828577"/>
                  </a:lnTo>
                  <a:lnTo>
                    <a:pt x="786393" y="781551"/>
                  </a:lnTo>
                  <a:lnTo>
                    <a:pt x="792547" y="731671"/>
                  </a:lnTo>
                  <a:lnTo>
                    <a:pt x="794610" y="680374"/>
                  </a:lnTo>
                  <a:lnTo>
                    <a:pt x="793434" y="629098"/>
                  </a:lnTo>
                  <a:lnTo>
                    <a:pt x="789869" y="579282"/>
                  </a:lnTo>
                  <a:lnTo>
                    <a:pt x="784766" y="532363"/>
                  </a:lnTo>
                  <a:lnTo>
                    <a:pt x="778976" y="489779"/>
                  </a:lnTo>
                  <a:lnTo>
                    <a:pt x="768740" y="423369"/>
                  </a:lnTo>
                  <a:lnTo>
                    <a:pt x="766415" y="351247"/>
                  </a:lnTo>
                  <a:lnTo>
                    <a:pt x="776183" y="292089"/>
                  </a:lnTo>
                  <a:lnTo>
                    <a:pt x="788813" y="252066"/>
                  </a:lnTo>
                  <a:lnTo>
                    <a:pt x="795075" y="237354"/>
                  </a:lnTo>
                  <a:close/>
                </a:path>
              </a:pathLst>
            </a:custGeom>
            <a:ln w="100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9370634" y="5631096"/>
            <a:ext cx="1670685" cy="289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700" b="1" spc="-35" dirty="0">
                <a:solidFill>
                  <a:srgbClr val="BC202E"/>
                </a:solidFill>
                <a:latin typeface="Trebuchet MS"/>
                <a:cs typeface="Trebuchet MS"/>
              </a:rPr>
              <a:t>2017-2019-</a:t>
            </a:r>
            <a:r>
              <a:rPr sz="1700" b="1" spc="-20" dirty="0">
                <a:solidFill>
                  <a:srgbClr val="BC202E"/>
                </a:solidFill>
                <a:latin typeface="Trebuchet MS"/>
                <a:cs typeface="Trebuchet MS"/>
              </a:rPr>
              <a:t>2020</a:t>
            </a:r>
            <a:endParaRPr sz="1700">
              <a:latin typeface="Trebuchet MS"/>
              <a:cs typeface="Trebuchet MS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764622" y="2034282"/>
            <a:ext cx="11689080" cy="7793990"/>
            <a:chOff x="764622" y="2034282"/>
            <a:chExt cx="11689080" cy="7793990"/>
          </a:xfrm>
        </p:grpSpPr>
        <p:pic>
          <p:nvPicPr>
            <p:cNvPr id="38" name="object 3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70500" y="4873325"/>
              <a:ext cx="167879" cy="16786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18763" y="6278282"/>
              <a:ext cx="167879" cy="16786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18763" y="3636667"/>
              <a:ext cx="167879" cy="16787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7537" y="2034282"/>
              <a:ext cx="3186727" cy="5920003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4621" y="3973376"/>
              <a:ext cx="2258119" cy="225810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4622" y="3841360"/>
              <a:ext cx="2811278" cy="292393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13532" y="3981125"/>
              <a:ext cx="2235471" cy="223546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11573002" y="3793102"/>
              <a:ext cx="478155" cy="1514475"/>
            </a:xfrm>
            <a:custGeom>
              <a:avLst/>
              <a:gdLst/>
              <a:ahLst/>
              <a:cxnLst/>
              <a:rect l="l" t="t" r="r" b="b"/>
              <a:pathLst>
                <a:path w="478154" h="1514475">
                  <a:moveTo>
                    <a:pt x="431546" y="1400302"/>
                  </a:moveTo>
                  <a:lnTo>
                    <a:pt x="430860" y="1330934"/>
                  </a:lnTo>
                  <a:lnTo>
                    <a:pt x="426085" y="1218425"/>
                  </a:lnTo>
                  <a:lnTo>
                    <a:pt x="415963" y="1020800"/>
                  </a:lnTo>
                  <a:lnTo>
                    <a:pt x="409536" y="1025232"/>
                  </a:lnTo>
                  <a:lnTo>
                    <a:pt x="395478" y="1035989"/>
                  </a:lnTo>
                  <a:lnTo>
                    <a:pt x="381622" y="1049286"/>
                  </a:lnTo>
                  <a:lnTo>
                    <a:pt x="375780" y="1061300"/>
                  </a:lnTo>
                  <a:lnTo>
                    <a:pt x="376529" y="1075245"/>
                  </a:lnTo>
                  <a:lnTo>
                    <a:pt x="377850" y="1122197"/>
                  </a:lnTo>
                  <a:lnTo>
                    <a:pt x="386080" y="1467434"/>
                  </a:lnTo>
                  <a:lnTo>
                    <a:pt x="392264" y="1482915"/>
                  </a:lnTo>
                  <a:lnTo>
                    <a:pt x="406158" y="1508798"/>
                  </a:lnTo>
                  <a:lnTo>
                    <a:pt x="420852" y="1514271"/>
                  </a:lnTo>
                  <a:lnTo>
                    <a:pt x="429387" y="1468513"/>
                  </a:lnTo>
                  <a:lnTo>
                    <a:pt x="431546" y="1400302"/>
                  </a:lnTo>
                  <a:close/>
                </a:path>
                <a:path w="478154" h="1514475">
                  <a:moveTo>
                    <a:pt x="477735" y="238709"/>
                  </a:moveTo>
                  <a:lnTo>
                    <a:pt x="473087" y="191681"/>
                  </a:lnTo>
                  <a:lnTo>
                    <a:pt x="459752" y="147764"/>
                  </a:lnTo>
                  <a:lnTo>
                    <a:pt x="438772" y="108127"/>
                  </a:lnTo>
                  <a:lnTo>
                    <a:pt x="410616" y="72847"/>
                  </a:lnTo>
                  <a:lnTo>
                    <a:pt x="376618" y="43649"/>
                  </a:lnTo>
                  <a:lnTo>
                    <a:pt x="369443" y="39522"/>
                  </a:lnTo>
                  <a:lnTo>
                    <a:pt x="369443" y="238709"/>
                  </a:lnTo>
                  <a:lnTo>
                    <a:pt x="359168" y="289509"/>
                  </a:lnTo>
                  <a:lnTo>
                    <a:pt x="331152" y="331025"/>
                  </a:lnTo>
                  <a:lnTo>
                    <a:pt x="289648" y="359029"/>
                  </a:lnTo>
                  <a:lnTo>
                    <a:pt x="238874" y="369303"/>
                  </a:lnTo>
                  <a:lnTo>
                    <a:pt x="188099" y="359029"/>
                  </a:lnTo>
                  <a:lnTo>
                    <a:pt x="146596" y="331025"/>
                  </a:lnTo>
                  <a:lnTo>
                    <a:pt x="118579" y="289509"/>
                  </a:lnTo>
                  <a:lnTo>
                    <a:pt x="108305" y="238709"/>
                  </a:lnTo>
                  <a:lnTo>
                    <a:pt x="118579" y="187934"/>
                  </a:lnTo>
                  <a:lnTo>
                    <a:pt x="146596" y="146418"/>
                  </a:lnTo>
                  <a:lnTo>
                    <a:pt x="188099" y="118414"/>
                  </a:lnTo>
                  <a:lnTo>
                    <a:pt x="238874" y="108127"/>
                  </a:lnTo>
                  <a:lnTo>
                    <a:pt x="289648" y="118414"/>
                  </a:lnTo>
                  <a:lnTo>
                    <a:pt x="331152" y="146418"/>
                  </a:lnTo>
                  <a:lnTo>
                    <a:pt x="359168" y="187934"/>
                  </a:lnTo>
                  <a:lnTo>
                    <a:pt x="369443" y="238709"/>
                  </a:lnTo>
                  <a:lnTo>
                    <a:pt x="369443" y="39522"/>
                  </a:lnTo>
                  <a:lnTo>
                    <a:pt x="337540" y="21170"/>
                  </a:lnTo>
                  <a:lnTo>
                    <a:pt x="294284" y="6324"/>
                  </a:lnTo>
                  <a:lnTo>
                    <a:pt x="247751" y="0"/>
                  </a:lnTo>
                  <a:lnTo>
                    <a:pt x="229870" y="0"/>
                  </a:lnTo>
                  <a:lnTo>
                    <a:pt x="156781" y="14351"/>
                  </a:lnTo>
                  <a:lnTo>
                    <a:pt x="113423" y="35471"/>
                  </a:lnTo>
                  <a:lnTo>
                    <a:pt x="75501" y="64566"/>
                  </a:lnTo>
                  <a:lnTo>
                    <a:pt x="44107" y="100520"/>
                  </a:lnTo>
                  <a:lnTo>
                    <a:pt x="20332" y="142265"/>
                  </a:lnTo>
                  <a:lnTo>
                    <a:pt x="5257" y="188683"/>
                  </a:lnTo>
                  <a:lnTo>
                    <a:pt x="0" y="238709"/>
                  </a:lnTo>
                  <a:lnTo>
                    <a:pt x="4267" y="283845"/>
                  </a:lnTo>
                  <a:lnTo>
                    <a:pt x="16560" y="326161"/>
                  </a:lnTo>
                  <a:lnTo>
                    <a:pt x="36080" y="364871"/>
                  </a:lnTo>
                  <a:lnTo>
                    <a:pt x="62026" y="399161"/>
                  </a:lnTo>
                  <a:lnTo>
                    <a:pt x="93611" y="428256"/>
                  </a:lnTo>
                  <a:lnTo>
                    <a:pt x="130035" y="451332"/>
                  </a:lnTo>
                  <a:lnTo>
                    <a:pt x="170497" y="467626"/>
                  </a:lnTo>
                  <a:lnTo>
                    <a:pt x="214223" y="476313"/>
                  </a:lnTo>
                  <a:lnTo>
                    <a:pt x="230543" y="477621"/>
                  </a:lnTo>
                  <a:lnTo>
                    <a:pt x="245148" y="477621"/>
                  </a:lnTo>
                  <a:lnTo>
                    <a:pt x="302323" y="469049"/>
                  </a:lnTo>
                  <a:lnTo>
                    <a:pt x="343852" y="453288"/>
                  </a:lnTo>
                  <a:lnTo>
                    <a:pt x="381279" y="430403"/>
                  </a:lnTo>
                  <a:lnTo>
                    <a:pt x="413778" y="401256"/>
                  </a:lnTo>
                  <a:lnTo>
                    <a:pt x="438467" y="369303"/>
                  </a:lnTo>
                  <a:lnTo>
                    <a:pt x="440499" y="366687"/>
                  </a:lnTo>
                  <a:lnTo>
                    <a:pt x="460629" y="327507"/>
                  </a:lnTo>
                  <a:lnTo>
                    <a:pt x="473316" y="284568"/>
                  </a:lnTo>
                  <a:lnTo>
                    <a:pt x="477735" y="238709"/>
                  </a:lnTo>
                  <a:close/>
                </a:path>
              </a:pathLst>
            </a:custGeom>
            <a:solidFill>
              <a:srgbClr val="E91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722685" y="3947886"/>
              <a:ext cx="167890" cy="16786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966807" y="3947886"/>
              <a:ext cx="167879" cy="16786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210921" y="3947886"/>
              <a:ext cx="167879" cy="167869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11647846" y="5770645"/>
              <a:ext cx="478155" cy="478155"/>
            </a:xfrm>
            <a:custGeom>
              <a:avLst/>
              <a:gdLst/>
              <a:ahLst/>
              <a:cxnLst/>
              <a:rect l="l" t="t" r="r" b="b"/>
              <a:pathLst>
                <a:path w="478154" h="478154">
                  <a:moveTo>
                    <a:pt x="247751" y="0"/>
                  </a:moveTo>
                  <a:lnTo>
                    <a:pt x="229873" y="0"/>
                  </a:lnTo>
                  <a:lnTo>
                    <a:pt x="221493" y="446"/>
                  </a:lnTo>
                  <a:lnTo>
                    <a:pt x="156783" y="14354"/>
                  </a:lnTo>
                  <a:lnTo>
                    <a:pt x="113430" y="35474"/>
                  </a:lnTo>
                  <a:lnTo>
                    <a:pt x="75509" y="64562"/>
                  </a:lnTo>
                  <a:lnTo>
                    <a:pt x="44113" y="100522"/>
                  </a:lnTo>
                  <a:lnTo>
                    <a:pt x="20334" y="142261"/>
                  </a:lnTo>
                  <a:lnTo>
                    <a:pt x="5265" y="188687"/>
                  </a:lnTo>
                  <a:lnTo>
                    <a:pt x="0" y="238704"/>
                  </a:lnTo>
                  <a:lnTo>
                    <a:pt x="4274" y="283843"/>
                  </a:lnTo>
                  <a:lnTo>
                    <a:pt x="16567" y="326163"/>
                  </a:lnTo>
                  <a:lnTo>
                    <a:pt x="36084" y="364869"/>
                  </a:lnTo>
                  <a:lnTo>
                    <a:pt x="62030" y="399164"/>
                  </a:lnTo>
                  <a:lnTo>
                    <a:pt x="93612" y="428252"/>
                  </a:lnTo>
                  <a:lnTo>
                    <a:pt x="130035" y="451336"/>
                  </a:lnTo>
                  <a:lnTo>
                    <a:pt x="170503" y="467621"/>
                  </a:lnTo>
                  <a:lnTo>
                    <a:pt x="214223" y="476310"/>
                  </a:lnTo>
                  <a:lnTo>
                    <a:pt x="230547" y="477618"/>
                  </a:lnTo>
                  <a:lnTo>
                    <a:pt x="245154" y="477618"/>
                  </a:lnTo>
                  <a:lnTo>
                    <a:pt x="302327" y="469051"/>
                  </a:lnTo>
                  <a:lnTo>
                    <a:pt x="343851" y="453283"/>
                  </a:lnTo>
                  <a:lnTo>
                    <a:pt x="381279" y="430407"/>
                  </a:lnTo>
                  <a:lnTo>
                    <a:pt x="413775" y="401261"/>
                  </a:lnTo>
                  <a:lnTo>
                    <a:pt x="438473" y="369308"/>
                  </a:lnTo>
                  <a:lnTo>
                    <a:pt x="238872" y="369308"/>
                  </a:lnTo>
                  <a:lnTo>
                    <a:pt x="188098" y="359031"/>
                  </a:lnTo>
                  <a:lnTo>
                    <a:pt x="146592" y="331021"/>
                  </a:lnTo>
                  <a:lnTo>
                    <a:pt x="118586" y="289503"/>
                  </a:lnTo>
                  <a:lnTo>
                    <a:pt x="108310" y="238704"/>
                  </a:lnTo>
                  <a:lnTo>
                    <a:pt x="118586" y="187924"/>
                  </a:lnTo>
                  <a:lnTo>
                    <a:pt x="146592" y="146415"/>
                  </a:lnTo>
                  <a:lnTo>
                    <a:pt x="188098" y="118408"/>
                  </a:lnTo>
                  <a:lnTo>
                    <a:pt x="238872" y="108132"/>
                  </a:lnTo>
                  <a:lnTo>
                    <a:pt x="438776" y="108132"/>
                  </a:lnTo>
                  <a:lnTo>
                    <a:pt x="438626" y="107850"/>
                  </a:lnTo>
                  <a:lnTo>
                    <a:pt x="410615" y="72842"/>
                  </a:lnTo>
                  <a:lnTo>
                    <a:pt x="376620" y="43647"/>
                  </a:lnTo>
                  <a:lnTo>
                    <a:pt x="337543" y="21172"/>
                  </a:lnTo>
                  <a:lnTo>
                    <a:pt x="294286" y="6321"/>
                  </a:lnTo>
                  <a:lnTo>
                    <a:pt x="247751" y="0"/>
                  </a:lnTo>
                  <a:close/>
                </a:path>
                <a:path w="478154" h="478154">
                  <a:moveTo>
                    <a:pt x="438776" y="108132"/>
                  </a:moveTo>
                  <a:lnTo>
                    <a:pt x="238872" y="108132"/>
                  </a:lnTo>
                  <a:lnTo>
                    <a:pt x="289648" y="118408"/>
                  </a:lnTo>
                  <a:lnTo>
                    <a:pt x="331157" y="146415"/>
                  </a:lnTo>
                  <a:lnTo>
                    <a:pt x="359167" y="187924"/>
                  </a:lnTo>
                  <a:lnTo>
                    <a:pt x="369444" y="238704"/>
                  </a:lnTo>
                  <a:lnTo>
                    <a:pt x="359167" y="289503"/>
                  </a:lnTo>
                  <a:lnTo>
                    <a:pt x="331157" y="331021"/>
                  </a:lnTo>
                  <a:lnTo>
                    <a:pt x="289648" y="359031"/>
                  </a:lnTo>
                  <a:lnTo>
                    <a:pt x="238872" y="369308"/>
                  </a:lnTo>
                  <a:lnTo>
                    <a:pt x="438473" y="369308"/>
                  </a:lnTo>
                  <a:lnTo>
                    <a:pt x="440504" y="366681"/>
                  </a:lnTo>
                  <a:lnTo>
                    <a:pt x="460630" y="327503"/>
                  </a:lnTo>
                  <a:lnTo>
                    <a:pt x="473319" y="284566"/>
                  </a:lnTo>
                  <a:lnTo>
                    <a:pt x="477734" y="238704"/>
                  </a:lnTo>
                  <a:lnTo>
                    <a:pt x="473088" y="191686"/>
                  </a:lnTo>
                  <a:lnTo>
                    <a:pt x="459751" y="147766"/>
                  </a:lnTo>
                  <a:lnTo>
                    <a:pt x="438776" y="108132"/>
                  </a:lnTo>
                  <a:close/>
                </a:path>
              </a:pathLst>
            </a:custGeom>
            <a:solidFill>
              <a:srgbClr val="E91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797526" y="5925434"/>
              <a:ext cx="167890" cy="16786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2041648" y="5925434"/>
              <a:ext cx="167879" cy="16786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2285762" y="5925434"/>
              <a:ext cx="167879" cy="16786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83080" y="4646680"/>
              <a:ext cx="1807262" cy="922457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10232" y="8099911"/>
              <a:ext cx="100499" cy="100436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10232" y="8500169"/>
              <a:ext cx="100499" cy="100436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10232" y="9727775"/>
              <a:ext cx="100499" cy="10043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10232" y="9330082"/>
              <a:ext cx="100499" cy="10043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10232" y="8921505"/>
              <a:ext cx="100499" cy="100436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252924" y="7778060"/>
              <a:ext cx="7620" cy="2000250"/>
            </a:xfrm>
            <a:custGeom>
              <a:avLst/>
              <a:gdLst/>
              <a:ahLst/>
              <a:cxnLst/>
              <a:rect l="l" t="t" r="r" b="b"/>
              <a:pathLst>
                <a:path w="7620" h="2000250">
                  <a:moveTo>
                    <a:pt x="7067" y="0"/>
                  </a:moveTo>
                  <a:lnTo>
                    <a:pt x="0" y="41"/>
                  </a:lnTo>
                  <a:lnTo>
                    <a:pt x="0" y="1999980"/>
                  </a:lnTo>
                  <a:lnTo>
                    <a:pt x="7057" y="1999928"/>
                  </a:lnTo>
                  <a:lnTo>
                    <a:pt x="7067" y="0"/>
                  </a:lnTo>
                  <a:close/>
                </a:path>
              </a:pathLst>
            </a:custGeom>
            <a:solidFill>
              <a:srgbClr val="151F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49274" y="7615912"/>
              <a:ext cx="207444" cy="207480"/>
            </a:xfrm>
            <a:prstGeom prst="rect">
              <a:avLst/>
            </a:prstGeom>
          </p:spPr>
        </p:pic>
      </p:grpSp>
      <p:sp>
        <p:nvSpPr>
          <p:cNvPr id="61" name="object 6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4"/>
              </a:lnSpc>
            </a:pPr>
            <a:fld id="{81D60167-4931-47E6-BA6A-407CBD079E47}" type="slidenum">
              <a:rPr spc="-45" dirty="0"/>
              <a:t>9</a:t>
            </a:fld>
            <a:endParaRPr spc="-4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3814</TotalTime>
  <Words>788</Words>
  <Application>Microsoft Office PowerPoint</Application>
  <PresentationFormat>Özel</PresentationFormat>
  <Paragraphs>188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Tahoma</vt:lpstr>
      <vt:lpstr>Trebuchet MS</vt:lpstr>
      <vt:lpstr>Verdana</vt:lpstr>
      <vt:lpstr>Office Theme</vt:lpstr>
      <vt:lpstr>ULUSAL SİBER OLAYLARA MÜDAHALE MERKEZİ FAALİYETLERİ</vt:lpstr>
      <vt:lpstr>ULUSAL SİBER GÜVENLİK ORGANİZASYONU</vt:lpstr>
      <vt:lpstr>ULUSAL SİBER OLAYLARA MÜDAHALE MERKEZİ (USOM)</vt:lpstr>
      <vt:lpstr>ULUSAL SİBER GÜVENLİK STRATEJİLERİ</vt:lpstr>
      <vt:lpstr>KASIRGA &amp; ATMACA</vt:lpstr>
      <vt:lpstr>SINKHOLE PROJESİ</vt:lpstr>
      <vt:lpstr>AZAD</vt:lpstr>
      <vt:lpstr>PowerPoint Sunusu</vt:lpstr>
      <vt:lpstr>FETİH / SİBER TALİMHANE</vt:lpstr>
      <vt:lpstr>KULE &amp; SİP (SOME İLETİŞİM PLATFORMU)</vt:lpstr>
      <vt:lpstr>KULE &amp; SİP İSTATİSTİKLER</vt:lpstr>
      <vt:lpstr>CCRISIS MMANAGEMENT XEXERCISE</vt:lpstr>
      <vt:lpstr>SİBER YILDIZ YARIŞMALARI 2017, 2019, 2020, 2022 ve 2024</vt:lpstr>
      <vt:lpstr>ULUSLARARASI İŞBİRLİĞİ</vt:lpstr>
      <vt:lpstr>ITU KÜRESEL SİBER GÜVENLİK ENDEKSİ 2024 YILI DEĞERLENDİRMESİNDE</vt:lpstr>
      <vt:lpstr>TEŞEKKÜR EDERİM.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ULUSAL SİBER OLAYLARA MÜDAHALE MERKEZİ FAALİYETLERİ</dc:title>
  <cp:lastModifiedBy>k</cp:lastModifiedBy>
  <cp:revision>5</cp:revision>
  <dcterms:created xsi:type="dcterms:W3CDTF">2025-04-07T14:32:15Z</dcterms:created>
  <dcterms:modified xsi:type="dcterms:W3CDTF">2025-07-14T08:24:28Z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2024-11-06T00:00:00Z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2025-04-07T00:00:00Z</vt:filetime>
  </property>
  <property fmtid="{D5CDD505-2E9C-101B-9397-08002B2CF9AE}" pid="5" name="Producer">
    <vt:lpwstr>Adobe PDF Library 17.0</vt:lpwstr>
  </property>
</Properties>
</file>